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E56149-E9C9-4EDF-A6D3-627DB2CED916}" v="40" dt="2023-08-15T00:53:09.1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28"/>
  </p:normalViewPr>
  <p:slideViewPr>
    <p:cSldViewPr snapToGrid="0">
      <p:cViewPr varScale="1">
        <p:scale>
          <a:sx n="72" d="100"/>
          <a:sy n="72"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 sheets" userId="d7c3ab8f2cf62090" providerId="LiveId" clId="{29E56149-E9C9-4EDF-A6D3-627DB2CED916}"/>
    <pc:docChg chg="custSel modSld">
      <pc:chgData name="d sheets" userId="d7c3ab8f2cf62090" providerId="LiveId" clId="{29E56149-E9C9-4EDF-A6D3-627DB2CED916}" dt="2023-08-15T01:01:21.506" v="335"/>
      <pc:docMkLst>
        <pc:docMk/>
      </pc:docMkLst>
      <pc:sldChg chg="addSp delSp modSp mod">
        <pc:chgData name="d sheets" userId="d7c3ab8f2cf62090" providerId="LiveId" clId="{29E56149-E9C9-4EDF-A6D3-627DB2CED916}" dt="2023-08-15T00:44:12.982" v="191" actId="478"/>
        <pc:sldMkLst>
          <pc:docMk/>
          <pc:sldMk cId="2659998139" sldId="259"/>
        </pc:sldMkLst>
        <pc:spChg chg="mod">
          <ac:chgData name="d sheets" userId="d7c3ab8f2cf62090" providerId="LiveId" clId="{29E56149-E9C9-4EDF-A6D3-627DB2CED916}" dt="2023-08-15T00:39:53.528" v="35" actId="14100"/>
          <ac:spMkLst>
            <pc:docMk/>
            <pc:sldMk cId="2659998139" sldId="259"/>
            <ac:spMk id="2" creationId="{01535C85-D7C1-FF3D-AD1E-338310F4B040}"/>
          </ac:spMkLst>
        </pc:spChg>
        <pc:spChg chg="del">
          <ac:chgData name="d sheets" userId="d7c3ab8f2cf62090" providerId="LiveId" clId="{29E56149-E9C9-4EDF-A6D3-627DB2CED916}" dt="2023-08-15T00:40:35.619" v="36"/>
          <ac:spMkLst>
            <pc:docMk/>
            <pc:sldMk cId="2659998139" sldId="259"/>
            <ac:spMk id="3" creationId="{ADC1469D-31D3-1AC6-B0E4-FD50B2968F2A}"/>
          </ac:spMkLst>
        </pc:spChg>
        <pc:spChg chg="del">
          <ac:chgData name="d sheets" userId="d7c3ab8f2cf62090" providerId="LiveId" clId="{29E56149-E9C9-4EDF-A6D3-627DB2CED916}" dt="2023-08-15T00:41:18.492" v="43"/>
          <ac:spMkLst>
            <pc:docMk/>
            <pc:sldMk cId="2659998139" sldId="259"/>
            <ac:spMk id="4" creationId="{253F2DC8-12DC-67C4-F561-4F52F060D236}"/>
          </ac:spMkLst>
        </pc:spChg>
        <pc:spChg chg="add mod">
          <ac:chgData name="d sheets" userId="d7c3ab8f2cf62090" providerId="LiveId" clId="{29E56149-E9C9-4EDF-A6D3-627DB2CED916}" dt="2023-08-15T00:44:02.714" v="189" actId="1076"/>
          <ac:spMkLst>
            <pc:docMk/>
            <pc:sldMk cId="2659998139" sldId="259"/>
            <ac:spMk id="5" creationId="{FB872B7C-540B-C42F-1853-04442CB07E46}"/>
          </ac:spMkLst>
        </pc:spChg>
        <pc:spChg chg="add del">
          <ac:chgData name="d sheets" userId="d7c3ab8f2cf62090" providerId="LiveId" clId="{29E56149-E9C9-4EDF-A6D3-627DB2CED916}" dt="2023-08-15T00:44:12.982" v="191" actId="478"/>
          <ac:spMkLst>
            <pc:docMk/>
            <pc:sldMk cId="2659998139" sldId="259"/>
            <ac:spMk id="6" creationId="{B716B455-AF86-ADAB-8CA5-4966B09EC8E3}"/>
          </ac:spMkLst>
        </pc:spChg>
        <pc:spChg chg="add del mod">
          <ac:chgData name="d sheets" userId="d7c3ab8f2cf62090" providerId="LiveId" clId="{29E56149-E9C9-4EDF-A6D3-627DB2CED916}" dt="2023-08-15T00:44:10.838" v="190" actId="478"/>
          <ac:spMkLst>
            <pc:docMk/>
            <pc:sldMk cId="2659998139" sldId="259"/>
            <ac:spMk id="7" creationId="{209AB622-493F-C46C-2F95-5EA23C88F489}"/>
          </ac:spMkLst>
        </pc:spChg>
        <pc:picChg chg="add mod">
          <ac:chgData name="d sheets" userId="d7c3ab8f2cf62090" providerId="LiveId" clId="{29E56149-E9C9-4EDF-A6D3-627DB2CED916}" dt="2023-08-15T00:41:45.581" v="53" actId="14100"/>
          <ac:picMkLst>
            <pc:docMk/>
            <pc:sldMk cId="2659998139" sldId="259"/>
            <ac:picMk id="1026" creationId="{6750A10C-16D8-D254-EF93-A2C989EC9CF7}"/>
          </ac:picMkLst>
        </pc:picChg>
        <pc:picChg chg="add del">
          <ac:chgData name="d sheets" userId="d7c3ab8f2cf62090" providerId="LiveId" clId="{29E56149-E9C9-4EDF-A6D3-627DB2CED916}" dt="2023-08-15T00:41:16.441" v="42"/>
          <ac:picMkLst>
            <pc:docMk/>
            <pc:sldMk cId="2659998139" sldId="259"/>
            <ac:picMk id="1028" creationId="{0CA1F4F8-BD76-7967-3C64-157D894097EA}"/>
          </ac:picMkLst>
        </pc:picChg>
        <pc:picChg chg="add mod">
          <ac:chgData name="d sheets" userId="d7c3ab8f2cf62090" providerId="LiveId" clId="{29E56149-E9C9-4EDF-A6D3-627DB2CED916}" dt="2023-08-15T00:41:40.555" v="51" actId="1076"/>
          <ac:picMkLst>
            <pc:docMk/>
            <pc:sldMk cId="2659998139" sldId="259"/>
            <ac:picMk id="1030" creationId="{69EA21AA-22C7-201F-F74C-CEDBAC88F117}"/>
          </ac:picMkLst>
        </pc:picChg>
      </pc:sldChg>
      <pc:sldChg chg="addSp delSp modSp mod">
        <pc:chgData name="d sheets" userId="d7c3ab8f2cf62090" providerId="LiveId" clId="{29E56149-E9C9-4EDF-A6D3-627DB2CED916}" dt="2023-08-15T00:51:03.081" v="292" actId="14100"/>
        <pc:sldMkLst>
          <pc:docMk/>
          <pc:sldMk cId="980951343" sldId="260"/>
        </pc:sldMkLst>
        <pc:spChg chg="mod">
          <ac:chgData name="d sheets" userId="d7c3ab8f2cf62090" providerId="LiveId" clId="{29E56149-E9C9-4EDF-A6D3-627DB2CED916}" dt="2023-08-15T00:50:23.211" v="282" actId="20577"/>
          <ac:spMkLst>
            <pc:docMk/>
            <pc:sldMk cId="980951343" sldId="260"/>
            <ac:spMk id="2" creationId="{62DF79BD-BDA9-97EB-CD7D-A7106BF4B567}"/>
          </ac:spMkLst>
        </pc:spChg>
        <pc:spChg chg="del">
          <ac:chgData name="d sheets" userId="d7c3ab8f2cf62090" providerId="LiveId" clId="{29E56149-E9C9-4EDF-A6D3-627DB2CED916}" dt="2023-08-15T00:50:34.279" v="283"/>
          <ac:spMkLst>
            <pc:docMk/>
            <pc:sldMk cId="980951343" sldId="260"/>
            <ac:spMk id="3" creationId="{BE15B013-F9D8-BA5C-D901-0ABF48DCDB66}"/>
          </ac:spMkLst>
        </pc:spChg>
        <pc:spChg chg="del">
          <ac:chgData name="d sheets" userId="d7c3ab8f2cf62090" providerId="LiveId" clId="{29E56149-E9C9-4EDF-A6D3-627DB2CED916}" dt="2023-08-15T00:50:43.951" v="286"/>
          <ac:spMkLst>
            <pc:docMk/>
            <pc:sldMk cId="980951343" sldId="260"/>
            <ac:spMk id="4" creationId="{C0102E5A-F1DA-980C-A3B8-54348FD23F3B}"/>
          </ac:spMkLst>
        </pc:spChg>
        <pc:picChg chg="add mod">
          <ac:chgData name="d sheets" userId="d7c3ab8f2cf62090" providerId="LiveId" clId="{29E56149-E9C9-4EDF-A6D3-627DB2CED916}" dt="2023-08-15T00:51:03.081" v="292" actId="14100"/>
          <ac:picMkLst>
            <pc:docMk/>
            <pc:sldMk cId="980951343" sldId="260"/>
            <ac:picMk id="2050" creationId="{16481755-3753-8D1F-CEE1-09F62B87E41A}"/>
          </ac:picMkLst>
        </pc:picChg>
        <pc:picChg chg="add del">
          <ac:chgData name="d sheets" userId="d7c3ab8f2cf62090" providerId="LiveId" clId="{29E56149-E9C9-4EDF-A6D3-627DB2CED916}" dt="2023-08-15T00:50:42.475" v="285"/>
          <ac:picMkLst>
            <pc:docMk/>
            <pc:sldMk cId="980951343" sldId="260"/>
            <ac:picMk id="2052" creationId="{F30F3809-17BE-6DC2-7A24-354257270D3D}"/>
          </ac:picMkLst>
        </pc:picChg>
        <pc:picChg chg="add mod">
          <ac:chgData name="d sheets" userId="d7c3ab8f2cf62090" providerId="LiveId" clId="{29E56149-E9C9-4EDF-A6D3-627DB2CED916}" dt="2023-08-15T00:50:57.450" v="289" actId="1076"/>
          <ac:picMkLst>
            <pc:docMk/>
            <pc:sldMk cId="980951343" sldId="260"/>
            <ac:picMk id="2054" creationId="{5B9385A6-C752-1E3D-BFDA-843215FD24FA}"/>
          </ac:picMkLst>
        </pc:picChg>
      </pc:sldChg>
      <pc:sldChg chg="addSp delSp modSp mod">
        <pc:chgData name="d sheets" userId="d7c3ab8f2cf62090" providerId="LiveId" clId="{29E56149-E9C9-4EDF-A6D3-627DB2CED916}" dt="2023-08-15T01:01:21.506" v="335"/>
        <pc:sldMkLst>
          <pc:docMk/>
          <pc:sldMk cId="3652929767" sldId="261"/>
        </pc:sldMkLst>
        <pc:spChg chg="mod">
          <ac:chgData name="d sheets" userId="d7c3ab8f2cf62090" providerId="LiveId" clId="{29E56149-E9C9-4EDF-A6D3-627DB2CED916}" dt="2023-08-15T01:01:21.506" v="335"/>
          <ac:spMkLst>
            <pc:docMk/>
            <pc:sldMk cId="3652929767" sldId="261"/>
            <ac:spMk id="2" creationId="{95CA3523-734F-D64E-5119-C5C1C8DC335D}"/>
          </ac:spMkLst>
        </pc:spChg>
        <pc:spChg chg="del">
          <ac:chgData name="d sheets" userId="d7c3ab8f2cf62090" providerId="LiveId" clId="{29E56149-E9C9-4EDF-A6D3-627DB2CED916}" dt="2023-08-15T00:52:41.903" v="293"/>
          <ac:spMkLst>
            <pc:docMk/>
            <pc:sldMk cId="3652929767" sldId="261"/>
            <ac:spMk id="3" creationId="{28729300-B143-56CB-CC05-68AFCA2670BF}"/>
          </ac:spMkLst>
        </pc:spChg>
        <pc:spChg chg="del mod">
          <ac:chgData name="d sheets" userId="d7c3ab8f2cf62090" providerId="LiveId" clId="{29E56149-E9C9-4EDF-A6D3-627DB2CED916}" dt="2023-08-15T00:58:38.566" v="302" actId="478"/>
          <ac:spMkLst>
            <pc:docMk/>
            <pc:sldMk cId="3652929767" sldId="261"/>
            <ac:spMk id="4" creationId="{DCD03F65-CD8E-41DF-561B-AEEE437C6BFB}"/>
          </ac:spMkLst>
        </pc:spChg>
        <pc:picChg chg="add mod">
          <ac:chgData name="d sheets" userId="d7c3ab8f2cf62090" providerId="LiveId" clId="{29E56149-E9C9-4EDF-A6D3-627DB2CED916}" dt="2023-08-15T00:53:09.148" v="301" actId="1076"/>
          <ac:picMkLst>
            <pc:docMk/>
            <pc:sldMk cId="3652929767" sldId="261"/>
            <ac:picMk id="3074" creationId="{8E863C53-4FD2-1B7A-166B-974A2C91F47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0566-F53C-3389-5656-38C667A25642}"/>
              </a:ext>
            </a:extLst>
          </p:cNvPr>
          <p:cNvSpPr>
            <a:spLocks noGrp="1"/>
          </p:cNvSpPr>
          <p:nvPr>
            <p:ph type="ctrTitle"/>
          </p:nvPr>
        </p:nvSpPr>
        <p:spPr>
          <a:xfrm>
            <a:off x="1154955" y="1219200"/>
            <a:ext cx="8825658" cy="3329581"/>
          </a:xfrm>
        </p:spPr>
        <p:txBody>
          <a:bodyPr/>
          <a:lstStyle/>
          <a:p>
            <a:pPr algn="r"/>
            <a:br>
              <a:rPr lang="en-US" sz="6000" b="1" i="0" dirty="0">
                <a:solidFill>
                  <a:srgbClr val="E6EDF3"/>
                </a:solidFill>
                <a:effectLst/>
                <a:latin typeface="-apple-system"/>
              </a:rPr>
            </a:br>
            <a:br>
              <a:rPr lang="en-US" sz="6000" b="1" i="0" dirty="0">
                <a:solidFill>
                  <a:srgbClr val="E6EDF3"/>
                </a:solidFill>
                <a:effectLst/>
                <a:latin typeface="-apple-system"/>
              </a:rPr>
            </a:br>
            <a:br>
              <a:rPr lang="en-US" sz="6000" b="1" i="0" dirty="0">
                <a:solidFill>
                  <a:srgbClr val="E6EDF3"/>
                </a:solidFill>
                <a:effectLst/>
                <a:latin typeface="-apple-system"/>
              </a:rPr>
            </a:br>
            <a:br>
              <a:rPr lang="en-US" sz="6000" b="1" i="0" dirty="0">
                <a:solidFill>
                  <a:srgbClr val="E6EDF3"/>
                </a:solidFill>
                <a:effectLst/>
                <a:latin typeface="-apple-system"/>
              </a:rPr>
            </a:br>
            <a:r>
              <a:rPr lang="en-US" sz="6000" b="1" i="0" dirty="0">
                <a:solidFill>
                  <a:srgbClr val="E6EDF3"/>
                </a:solidFill>
                <a:effectLst/>
                <a:latin typeface="-apple-system"/>
              </a:rPr>
              <a:t>Covid-19 Impact on Vehicle Sales in 2020-2023</a:t>
            </a:r>
            <a:br>
              <a:rPr lang="en-US" b="1" i="0" dirty="0">
                <a:solidFill>
                  <a:srgbClr val="E6EDF3"/>
                </a:solidFill>
                <a:effectLst/>
                <a:latin typeface="-apple-system"/>
              </a:rPr>
            </a:br>
            <a:br>
              <a:rPr lang="en-US" sz="1800" b="1" i="0" dirty="0">
                <a:solidFill>
                  <a:srgbClr val="E6EDF3"/>
                </a:solidFill>
                <a:effectLst/>
                <a:latin typeface="-apple-system"/>
              </a:rPr>
            </a:br>
            <a:r>
              <a:rPr lang="en-US" sz="1800" b="1" i="0" dirty="0">
                <a:solidFill>
                  <a:srgbClr val="E6EDF3"/>
                </a:solidFill>
                <a:effectLst/>
                <a:latin typeface="-apple-system"/>
              </a:rPr>
              <a:t>Stephanie Roethlisberger</a:t>
            </a:r>
            <a:br>
              <a:rPr lang="en-US" sz="1800" b="1" i="0" dirty="0">
                <a:solidFill>
                  <a:srgbClr val="E6EDF3"/>
                </a:solidFill>
                <a:effectLst/>
                <a:latin typeface="-apple-system"/>
              </a:rPr>
            </a:br>
            <a:r>
              <a:rPr lang="en-US" sz="1800" b="1" i="0" dirty="0">
                <a:solidFill>
                  <a:srgbClr val="E6EDF3"/>
                </a:solidFill>
                <a:effectLst/>
                <a:latin typeface="-apple-system"/>
              </a:rPr>
              <a:t>Dustin Sheets</a:t>
            </a:r>
            <a:br>
              <a:rPr lang="en-US" sz="1800" b="1" i="0" dirty="0">
                <a:solidFill>
                  <a:srgbClr val="E6EDF3"/>
                </a:solidFill>
                <a:effectLst/>
                <a:latin typeface="-apple-system"/>
              </a:rPr>
            </a:br>
            <a:r>
              <a:rPr lang="en-US" sz="1800" b="1" i="0" dirty="0">
                <a:solidFill>
                  <a:srgbClr val="E6EDF3"/>
                </a:solidFill>
                <a:effectLst/>
                <a:latin typeface="-apple-system"/>
              </a:rPr>
              <a:t>TJ Davis</a:t>
            </a:r>
            <a:br>
              <a:rPr lang="en-US" sz="1800" b="1" i="0" dirty="0">
                <a:solidFill>
                  <a:srgbClr val="E6EDF3"/>
                </a:solidFill>
                <a:effectLst/>
                <a:latin typeface="-apple-system"/>
              </a:rPr>
            </a:br>
            <a:r>
              <a:rPr lang="en-US" sz="1800" b="1" i="0" dirty="0">
                <a:solidFill>
                  <a:srgbClr val="E6EDF3"/>
                </a:solidFill>
                <a:effectLst/>
                <a:latin typeface="-apple-system"/>
              </a:rPr>
              <a:t>Juliana Cortes</a:t>
            </a:r>
            <a:br>
              <a:rPr lang="en-US" sz="1800" b="1" i="0" dirty="0">
                <a:solidFill>
                  <a:srgbClr val="E6EDF3"/>
                </a:solidFill>
                <a:effectLst/>
                <a:latin typeface="-apple-system"/>
              </a:rPr>
            </a:br>
            <a:r>
              <a:rPr lang="en-US" sz="1800" b="1" i="0" dirty="0">
                <a:solidFill>
                  <a:srgbClr val="E6EDF3"/>
                </a:solidFill>
                <a:effectLst/>
                <a:latin typeface="-apple-system"/>
              </a:rPr>
              <a:t>Arnold Vincent</a:t>
            </a:r>
            <a:endParaRPr lang="en-US" dirty="0"/>
          </a:p>
        </p:txBody>
      </p:sp>
      <p:sp>
        <p:nvSpPr>
          <p:cNvPr id="3" name="Subtitle 2">
            <a:extLst>
              <a:ext uri="{FF2B5EF4-FFF2-40B4-BE49-F238E27FC236}">
                <a16:creationId xmlns:a16="http://schemas.microsoft.com/office/drawing/2014/main" id="{B6036C70-3D2D-FABF-55D4-C125785596D4}"/>
              </a:ext>
            </a:extLst>
          </p:cNvPr>
          <p:cNvSpPr>
            <a:spLocks noGrp="1"/>
          </p:cNvSpPr>
          <p:nvPr>
            <p:ph type="subTitle" idx="1"/>
          </p:nvPr>
        </p:nvSpPr>
        <p:spPr/>
        <p:txBody>
          <a:bodyPr>
            <a:normAutofit fontScale="70000" lnSpcReduction="20000"/>
          </a:bodyPr>
          <a:lstStyle/>
          <a:p>
            <a:pPr algn="ctr"/>
            <a:r>
              <a:rPr lang="en-US" b="0" i="0" dirty="0">
                <a:solidFill>
                  <a:srgbClr val="E6EDF3"/>
                </a:solidFill>
                <a:effectLst/>
                <a:latin typeface="-apple-system"/>
              </a:rPr>
              <a:t>The objective of this study is to analyze the impact of the COVID-19 pandemic on the SALES of used and new vehicles in the market from 2020 to 2023. We are looking at how the pandemic and its related economic effects influenced consumer behavior, vehicle demand, and market trends in the automotive industry during this period.</a:t>
            </a:r>
            <a:endParaRPr lang="en-US" dirty="0"/>
          </a:p>
        </p:txBody>
      </p:sp>
    </p:spTree>
    <p:extLst>
      <p:ext uri="{BB962C8B-B14F-4D97-AF65-F5344CB8AC3E}">
        <p14:creationId xmlns:p14="http://schemas.microsoft.com/office/powerpoint/2010/main" val="59284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EE7C-B02D-37AF-1CC8-F2FAF51F7F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8E7468-4F7D-FC61-5FF5-FB85CE17B8E9}"/>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222C8E65-C6E4-21CD-EC66-930701D777AA}"/>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257304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80036-B13A-34B2-6322-206E877C16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3983A4-DAF2-1EA6-4304-6BB84DC2B793}"/>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A0CD98DC-EACE-7F1C-D0D3-23D68B818253}"/>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935300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5C85-D7C1-FF3D-AD1E-338310F4B040}"/>
              </a:ext>
            </a:extLst>
          </p:cNvPr>
          <p:cNvSpPr>
            <a:spLocks noGrp="1"/>
          </p:cNvSpPr>
          <p:nvPr>
            <p:ph type="title"/>
          </p:nvPr>
        </p:nvSpPr>
        <p:spPr>
          <a:xfrm>
            <a:off x="646111" y="452718"/>
            <a:ext cx="9404723" cy="554447"/>
          </a:xfrm>
        </p:spPr>
        <p:txBody>
          <a:bodyPr/>
          <a:lstStyle/>
          <a:p>
            <a:r>
              <a:rPr lang="en-US" sz="2800" dirty="0"/>
              <a:t>Why did prices increase?</a:t>
            </a:r>
          </a:p>
        </p:txBody>
      </p:sp>
      <p:pic>
        <p:nvPicPr>
          <p:cNvPr id="1026" name="Picture 2">
            <a:extLst>
              <a:ext uri="{FF2B5EF4-FFF2-40B4-BE49-F238E27FC236}">
                <a16:creationId xmlns:a16="http://schemas.microsoft.com/office/drawing/2014/main" id="{6750A10C-16D8-D254-EF93-A2C989EC9CF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096000" y="1396378"/>
            <a:ext cx="5727794" cy="31906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9EA21AA-22C7-201F-F74C-CEDBAC88F11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35123" y="1396379"/>
            <a:ext cx="5727795" cy="31906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872B7C-540B-C42F-1853-04442CB07E46}"/>
              </a:ext>
            </a:extLst>
          </p:cNvPr>
          <p:cNvSpPr txBox="1"/>
          <p:nvPr/>
        </p:nvSpPr>
        <p:spPr>
          <a:xfrm>
            <a:off x="2984857" y="5138455"/>
            <a:ext cx="6527086" cy="646331"/>
          </a:xfrm>
          <a:prstGeom prst="rect">
            <a:avLst/>
          </a:prstGeom>
          <a:noFill/>
        </p:spPr>
        <p:txBody>
          <a:bodyPr wrap="square" rtlCol="0">
            <a:spAutoFit/>
          </a:bodyPr>
          <a:lstStyle/>
          <a:p>
            <a:r>
              <a:rPr lang="en-US" dirty="0"/>
              <a:t>I was able to find a -0.82 correlation between the producer price and the Inventory.</a:t>
            </a:r>
          </a:p>
        </p:txBody>
      </p:sp>
    </p:spTree>
    <p:extLst>
      <p:ext uri="{BB962C8B-B14F-4D97-AF65-F5344CB8AC3E}">
        <p14:creationId xmlns:p14="http://schemas.microsoft.com/office/powerpoint/2010/main" val="265999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79BD-BDA9-97EB-CD7D-A7106BF4B567}"/>
              </a:ext>
            </a:extLst>
          </p:cNvPr>
          <p:cNvSpPr>
            <a:spLocks noGrp="1"/>
          </p:cNvSpPr>
          <p:nvPr>
            <p:ph type="title"/>
          </p:nvPr>
        </p:nvSpPr>
        <p:spPr/>
        <p:txBody>
          <a:bodyPr/>
          <a:lstStyle/>
          <a:p>
            <a:r>
              <a:rPr lang="en-US" dirty="0"/>
              <a:t>Less cars being made?</a:t>
            </a:r>
          </a:p>
        </p:txBody>
      </p:sp>
      <p:pic>
        <p:nvPicPr>
          <p:cNvPr id="2050" name="Picture 2">
            <a:extLst>
              <a:ext uri="{FF2B5EF4-FFF2-40B4-BE49-F238E27FC236}">
                <a16:creationId xmlns:a16="http://schemas.microsoft.com/office/drawing/2014/main" id="{16481755-3753-8D1F-CEE1-09F62B87E41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9726" y="2111697"/>
            <a:ext cx="5872199" cy="32710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B9385A6-C752-1E3D-BFDA-843215FD24F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90851" y="2111697"/>
            <a:ext cx="5936690" cy="3271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95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3523-734F-D64E-5119-C5C1C8DC335D}"/>
              </a:ext>
            </a:extLst>
          </p:cNvPr>
          <p:cNvSpPr>
            <a:spLocks noGrp="1"/>
          </p:cNvSpPr>
          <p:nvPr>
            <p:ph type="title"/>
          </p:nvPr>
        </p:nvSpPr>
        <p:spPr/>
        <p:txBody>
          <a:bodyPr/>
          <a:lstStyle/>
          <a:p>
            <a:r>
              <a:rPr lang="en-US" sz="4400" dirty="0"/>
              <a:t>Why did prices increase?</a:t>
            </a:r>
            <a:endParaRPr lang="en-US" dirty="0"/>
          </a:p>
        </p:txBody>
      </p:sp>
      <p:pic>
        <p:nvPicPr>
          <p:cNvPr id="3074" name="Picture 2">
            <a:extLst>
              <a:ext uri="{FF2B5EF4-FFF2-40B4-BE49-F238E27FC236}">
                <a16:creationId xmlns:a16="http://schemas.microsoft.com/office/drawing/2014/main" id="{8E863C53-4FD2-1B7A-166B-974A2C91F47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645350" y="1446842"/>
            <a:ext cx="8901299" cy="4958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929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2509-997D-1692-5233-A3F4D77BA0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8E7FCB-36CE-8001-432F-B202719BBB4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0D69791E-0F20-4DD3-1919-0171F23FBD6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135208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TotalTime>
  <Words>119</Words>
  <Application>Microsoft Office PowerPoint</Application>
  <PresentationFormat>Widescreen</PresentationFormat>
  <Paragraphs>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Century Gothic</vt:lpstr>
      <vt:lpstr>Wingdings 3</vt:lpstr>
      <vt:lpstr>Ion</vt:lpstr>
      <vt:lpstr>    Covid-19 Impact on Vehicle Sales in 2020-2023  Stephanie Roethlisberger Dustin Sheets TJ Davis Juliana Cortes Arnold Vincent</vt:lpstr>
      <vt:lpstr>PowerPoint Presentation</vt:lpstr>
      <vt:lpstr>PowerPoint Presentation</vt:lpstr>
      <vt:lpstr>Why did prices increase?</vt:lpstr>
      <vt:lpstr>Less cars being made?</vt:lpstr>
      <vt:lpstr>Why did prices increase?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Covid-19 Impact on Vehicle Sales in 2020-2023  Stephanie Roethlisberger Dustin Sheets TJ Davis Juliana Cortes Arnold Vincent</dc:title>
  <dc:creator>Stephanie Roethlisberger</dc:creator>
  <cp:lastModifiedBy>d sheets</cp:lastModifiedBy>
  <cp:revision>2</cp:revision>
  <dcterms:created xsi:type="dcterms:W3CDTF">2023-08-14T23:39:45Z</dcterms:created>
  <dcterms:modified xsi:type="dcterms:W3CDTF">2023-08-15T01:01:25Z</dcterms:modified>
</cp:coreProperties>
</file>