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28"/>
  </p:normalViewPr>
  <p:slideViewPr>
    <p:cSldViewPr snapToGrid="0">
      <p:cViewPr varScale="1">
        <p:scale>
          <a:sx n="115" d="100"/>
          <a:sy n="115" d="100"/>
        </p:scale>
        <p:origin x="47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8/14/23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8/14/23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8/14/23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8/14/23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8/14/23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8/14/23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8/14/23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90566-F53C-3389-5656-38C667A25642}"/>
              </a:ext>
            </a:extLst>
          </p:cNvPr>
          <p:cNvSpPr>
            <a:spLocks noGrp="1"/>
          </p:cNvSpPr>
          <p:nvPr>
            <p:ph type="ctrTitle"/>
          </p:nvPr>
        </p:nvSpPr>
        <p:spPr>
          <a:xfrm>
            <a:off x="1154955" y="1219200"/>
            <a:ext cx="8825658" cy="3329581"/>
          </a:xfrm>
        </p:spPr>
        <p:txBody>
          <a:bodyPr/>
          <a:lstStyle/>
          <a:p>
            <a:pPr algn="r"/>
            <a:br>
              <a:rPr lang="en-US" sz="6000" b="1" i="0" dirty="0">
                <a:solidFill>
                  <a:srgbClr val="E6EDF3"/>
                </a:solidFill>
                <a:effectLst/>
                <a:latin typeface="-apple-system"/>
              </a:rPr>
            </a:br>
            <a:br>
              <a:rPr lang="en-US" sz="6000" b="1" i="0" dirty="0">
                <a:solidFill>
                  <a:srgbClr val="E6EDF3"/>
                </a:solidFill>
                <a:effectLst/>
                <a:latin typeface="-apple-system"/>
              </a:rPr>
            </a:br>
            <a:br>
              <a:rPr lang="en-US" sz="6000" b="1" i="0" dirty="0">
                <a:solidFill>
                  <a:srgbClr val="E6EDF3"/>
                </a:solidFill>
                <a:effectLst/>
                <a:latin typeface="-apple-system"/>
              </a:rPr>
            </a:br>
            <a:br>
              <a:rPr lang="en-US" sz="6000" b="1" i="0" dirty="0">
                <a:solidFill>
                  <a:srgbClr val="E6EDF3"/>
                </a:solidFill>
                <a:effectLst/>
                <a:latin typeface="-apple-system"/>
              </a:rPr>
            </a:br>
            <a:r>
              <a:rPr lang="en-US" sz="6000" b="1" i="0" dirty="0">
                <a:solidFill>
                  <a:srgbClr val="E6EDF3"/>
                </a:solidFill>
                <a:effectLst/>
                <a:latin typeface="-apple-system"/>
              </a:rPr>
              <a:t>Covid-19 Impact on Vehicle Sales in 2020-2023</a:t>
            </a:r>
            <a:br>
              <a:rPr lang="en-US" b="1" i="0" dirty="0">
                <a:solidFill>
                  <a:srgbClr val="E6EDF3"/>
                </a:solidFill>
                <a:effectLst/>
                <a:latin typeface="-apple-system"/>
              </a:rPr>
            </a:br>
            <a:br>
              <a:rPr lang="en-US" sz="1800" b="1" i="0" dirty="0">
                <a:solidFill>
                  <a:srgbClr val="E6EDF3"/>
                </a:solidFill>
                <a:effectLst/>
                <a:latin typeface="-apple-system"/>
              </a:rPr>
            </a:br>
            <a:r>
              <a:rPr lang="en-US" sz="1800" b="1" i="0" dirty="0">
                <a:solidFill>
                  <a:srgbClr val="E6EDF3"/>
                </a:solidFill>
                <a:effectLst/>
                <a:latin typeface="-apple-system"/>
              </a:rPr>
              <a:t>Stephanie Roethlisberger</a:t>
            </a:r>
            <a:br>
              <a:rPr lang="en-US" sz="1800" b="1" i="0" dirty="0">
                <a:solidFill>
                  <a:srgbClr val="E6EDF3"/>
                </a:solidFill>
                <a:effectLst/>
                <a:latin typeface="-apple-system"/>
              </a:rPr>
            </a:br>
            <a:r>
              <a:rPr lang="en-US" sz="1800" b="1" i="0" dirty="0">
                <a:solidFill>
                  <a:srgbClr val="E6EDF3"/>
                </a:solidFill>
                <a:effectLst/>
                <a:latin typeface="-apple-system"/>
              </a:rPr>
              <a:t>Dustin Sheets</a:t>
            </a:r>
            <a:br>
              <a:rPr lang="en-US" sz="1800" b="1" i="0" dirty="0">
                <a:solidFill>
                  <a:srgbClr val="E6EDF3"/>
                </a:solidFill>
                <a:effectLst/>
                <a:latin typeface="-apple-system"/>
              </a:rPr>
            </a:br>
            <a:r>
              <a:rPr lang="en-US" sz="1800" b="1" i="0" dirty="0">
                <a:solidFill>
                  <a:srgbClr val="E6EDF3"/>
                </a:solidFill>
                <a:effectLst/>
                <a:latin typeface="-apple-system"/>
              </a:rPr>
              <a:t>TJ Davis</a:t>
            </a:r>
            <a:br>
              <a:rPr lang="en-US" sz="1800" b="1" i="0" dirty="0">
                <a:solidFill>
                  <a:srgbClr val="E6EDF3"/>
                </a:solidFill>
                <a:effectLst/>
                <a:latin typeface="-apple-system"/>
              </a:rPr>
            </a:br>
            <a:r>
              <a:rPr lang="en-US" sz="1800" b="1" i="0" dirty="0">
                <a:solidFill>
                  <a:srgbClr val="E6EDF3"/>
                </a:solidFill>
                <a:effectLst/>
                <a:latin typeface="-apple-system"/>
              </a:rPr>
              <a:t>Juliana Cortes</a:t>
            </a:r>
            <a:br>
              <a:rPr lang="en-US" sz="1800" b="1" i="0" dirty="0">
                <a:solidFill>
                  <a:srgbClr val="E6EDF3"/>
                </a:solidFill>
                <a:effectLst/>
                <a:latin typeface="-apple-system"/>
              </a:rPr>
            </a:br>
            <a:r>
              <a:rPr lang="en-US" sz="1800" b="1" i="0" dirty="0">
                <a:solidFill>
                  <a:srgbClr val="E6EDF3"/>
                </a:solidFill>
                <a:effectLst/>
                <a:latin typeface="-apple-system"/>
              </a:rPr>
              <a:t>Arnold Vincent</a:t>
            </a:r>
            <a:endParaRPr lang="en-US" dirty="0"/>
          </a:p>
        </p:txBody>
      </p:sp>
      <p:sp>
        <p:nvSpPr>
          <p:cNvPr id="3" name="Subtitle 2">
            <a:extLst>
              <a:ext uri="{FF2B5EF4-FFF2-40B4-BE49-F238E27FC236}">
                <a16:creationId xmlns:a16="http://schemas.microsoft.com/office/drawing/2014/main" id="{B6036C70-3D2D-FABF-55D4-C125785596D4}"/>
              </a:ext>
            </a:extLst>
          </p:cNvPr>
          <p:cNvSpPr>
            <a:spLocks noGrp="1"/>
          </p:cNvSpPr>
          <p:nvPr>
            <p:ph type="subTitle" idx="1"/>
          </p:nvPr>
        </p:nvSpPr>
        <p:spPr/>
        <p:txBody>
          <a:bodyPr>
            <a:normAutofit fontScale="70000" lnSpcReduction="20000"/>
          </a:bodyPr>
          <a:lstStyle/>
          <a:p>
            <a:pPr algn="ctr"/>
            <a:r>
              <a:rPr lang="en-US" b="0" i="0" dirty="0">
                <a:solidFill>
                  <a:srgbClr val="E6EDF3"/>
                </a:solidFill>
                <a:effectLst/>
                <a:latin typeface="-apple-system"/>
              </a:rPr>
              <a:t>The objective of this study is to analyze the impact of the COVID-19 pandemic on the SALES of used and new vehicles in the market from 2020 to 2023. We are looking at how the pandemic and its related economic effects influenced consumer behavior, vehicle demand, and market trends in the automotive industry during this period.</a:t>
            </a:r>
            <a:endParaRPr lang="en-US" dirty="0"/>
          </a:p>
        </p:txBody>
      </p:sp>
    </p:spTree>
    <p:extLst>
      <p:ext uri="{BB962C8B-B14F-4D97-AF65-F5344CB8AC3E}">
        <p14:creationId xmlns:p14="http://schemas.microsoft.com/office/powerpoint/2010/main" val="592841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BEE7C-B02D-37AF-1CC8-F2FAF51F7F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8E7468-4F7D-FC61-5FF5-FB85CE17B8E9}"/>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222C8E65-C6E4-21CD-EC66-930701D777AA}"/>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257304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80036-B13A-34B2-6322-206E877C166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93983A4-DAF2-1EA6-4304-6BB84DC2B793}"/>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A0CD98DC-EACE-7F1C-D0D3-23D68B818253}"/>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935300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35C85-D7C1-FF3D-AD1E-338310F4B0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C1469D-31D3-1AC6-B0E4-FD50B2968F2A}"/>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253F2DC8-12DC-67C4-F561-4F52F060D236}"/>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659998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79BD-BDA9-97EB-CD7D-A7106BF4B56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E15B013-F9D8-BA5C-D901-0ABF48DCDB66}"/>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C0102E5A-F1DA-980C-A3B8-54348FD23F3B}"/>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980951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A3523-734F-D64E-5119-C5C1C8DC335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729300-B143-56CB-CC05-68AFCA2670BF}"/>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DCD03F65-CD8E-41DF-561B-AEEE437C6BFB}"/>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652929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2509-997D-1692-5233-A3F4D77BA0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8E7FCB-36CE-8001-432F-B202719BBB4F}"/>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0D69791E-0F20-4DD3-1919-0171F23FBD68}"/>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1352084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TotalTime>
  <Words>87</Words>
  <Application>Microsoft Macintosh PowerPoint</Application>
  <PresentationFormat>Widescreen</PresentationFormat>
  <Paragraphs>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-apple-system</vt:lpstr>
      <vt:lpstr>Arial</vt:lpstr>
      <vt:lpstr>Century Gothic</vt:lpstr>
      <vt:lpstr>Wingdings 3</vt:lpstr>
      <vt:lpstr>Ion</vt:lpstr>
      <vt:lpstr>    Covid-19 Impact on Vehicle Sales in 2020-2023  Stephanie Roethlisberger Dustin Sheets TJ Davis Juliana Cortes Arnold Vincent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Covid-19 Impact on Vehicle Sales in 2020-2023  Stephanie Roethlisberger Dustin Sheets TJ Davis Juliana Cortes Arnold Vincent</dc:title>
  <dc:creator>Stephanie Roethlisberger</dc:creator>
  <cp:lastModifiedBy>Stephanie Roethlisberger</cp:lastModifiedBy>
  <cp:revision>2</cp:revision>
  <dcterms:created xsi:type="dcterms:W3CDTF">2023-08-14T23:39:45Z</dcterms:created>
  <dcterms:modified xsi:type="dcterms:W3CDTF">2023-08-14T23:50:48Z</dcterms:modified>
</cp:coreProperties>
</file>