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928"/>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8E7468-4F7D-FC61-5FF5-FB85CE17B8E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22C8E65-C6E4-21CD-EC66-930701D777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3983A4-DAF2-1EA6-4304-6BB84DC2B79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0CD98DC-EACE-7F1C-D0D3-23D68B8182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p:txBody>
          <a:bodyPr/>
          <a:lstStyle/>
          <a:p>
            <a:pPr algn="ctr"/>
            <a:r>
              <a:rPr lang="en-US" dirty="0"/>
              <a:t>The Impacts of COVID 19 on Auto Finance </a:t>
            </a:r>
          </a:p>
        </p:txBody>
      </p:sp>
      <p:sp>
        <p:nvSpPr>
          <p:cNvPr id="3" name="Content Placeholder 2">
            <a:extLst>
              <a:ext uri="{FF2B5EF4-FFF2-40B4-BE49-F238E27FC236}">
                <a16:creationId xmlns:a16="http://schemas.microsoft.com/office/drawing/2014/main" id="{ADC1469D-31D3-1AC6-B0E4-FD50B2968F2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53F2DC8-12DC-67C4-F561-4F52F060D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15B013-F9D8-BA5C-D901-0ABF48DCDB6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0102E5A-F1DA-980C-A3B8-54348FD23F3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29300-B143-56CB-CC05-68AFCA2670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CD03F65-CD8E-41DF-561B-AEEE437C6BF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95</Words>
  <Application>Microsoft Macintosh PowerPoint</Application>
  <PresentationFormat>Widescreen</PresentationFormat>
  <Paragraphs>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Century Gothic</vt:lpstr>
      <vt:lpstr>Wingdings 3</vt:lpstr>
      <vt:lpstr>Ion</vt:lpstr>
      <vt:lpstr>    Covid-19 Impact on Vehicle Sales in 2020-2023  Stephanie Roethlisberger Dustin Sheets TJ Davis Juliana Cortes Arnold Vincent</vt:lpstr>
      <vt:lpstr>PowerPoint Presentation</vt:lpstr>
      <vt:lpstr>PowerPoint Presentation</vt:lpstr>
      <vt:lpstr>The Impacts of COVID 19 on Auto Finance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Juliana Cortes</cp:lastModifiedBy>
  <cp:revision>3</cp:revision>
  <dcterms:created xsi:type="dcterms:W3CDTF">2023-08-14T23:39:45Z</dcterms:created>
  <dcterms:modified xsi:type="dcterms:W3CDTF">2023-08-15T00:26:00Z</dcterms:modified>
</cp:coreProperties>
</file>