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56149-E9C9-4EDF-A6D3-627DB2CED916}" v="40" dt="2023-08-15T00:53:09.149"/>
    <p1510:client id="{B91C481D-8C79-4ACD-B99D-F35218F60C8F}" v="3" dt="2023-08-15T20:36:27.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p:cViewPr varScale="1">
        <p:scale>
          <a:sx n="87" d="100"/>
          <a:sy n="87" d="100"/>
        </p:scale>
        <p:origin x="6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userId="eb5c6397510d1945" providerId="LiveId" clId="{B91C481D-8C79-4ACD-B99D-F35218F60C8F}"/>
    <pc:docChg chg="modSld">
      <pc:chgData name="TJ" userId="eb5c6397510d1945" providerId="LiveId" clId="{B91C481D-8C79-4ACD-B99D-F35218F60C8F}" dt="2023-08-15T20:40:41.071" v="190" actId="113"/>
      <pc:docMkLst>
        <pc:docMk/>
      </pc:docMkLst>
      <pc:sldChg chg="addSp modSp mod">
        <pc:chgData name="TJ" userId="eb5c6397510d1945" providerId="LiveId" clId="{B91C481D-8C79-4ACD-B99D-F35218F60C8F}" dt="2023-08-15T20:40:26.241" v="188" actId="113"/>
        <pc:sldMkLst>
          <pc:docMk/>
          <pc:sldMk cId="3257304099" sldId="257"/>
        </pc:sldMkLst>
        <pc:spChg chg="add mod">
          <ac:chgData name="TJ" userId="eb5c6397510d1945" providerId="LiveId" clId="{B91C481D-8C79-4ACD-B99D-F35218F60C8F}" dt="2023-08-15T20:40:26.241" v="188" actId="113"/>
          <ac:spMkLst>
            <pc:docMk/>
            <pc:sldMk cId="3257304099" sldId="257"/>
            <ac:spMk id="3" creationId="{54489725-8FDE-6C03-FBB0-5E30A78D3C15}"/>
          </ac:spMkLst>
        </pc:spChg>
        <pc:picChg chg="mod">
          <ac:chgData name="TJ" userId="eb5c6397510d1945" providerId="LiveId" clId="{B91C481D-8C79-4ACD-B99D-F35218F60C8F}" dt="2023-08-15T20:33:18.555" v="13" actId="1076"/>
          <ac:picMkLst>
            <pc:docMk/>
            <pc:sldMk cId="3257304099" sldId="257"/>
            <ac:picMk id="6" creationId="{2AE004E3-5596-893A-D986-AD2B23EA096C}"/>
          </ac:picMkLst>
        </pc:picChg>
      </pc:sldChg>
      <pc:sldChg chg="addSp modSp mod">
        <pc:chgData name="TJ" userId="eb5c6397510d1945" providerId="LiveId" clId="{B91C481D-8C79-4ACD-B99D-F35218F60C8F}" dt="2023-08-15T20:40:34.148" v="189" actId="113"/>
        <pc:sldMkLst>
          <pc:docMk/>
          <pc:sldMk cId="935300625" sldId="258"/>
        </pc:sldMkLst>
        <pc:spChg chg="add mod">
          <ac:chgData name="TJ" userId="eb5c6397510d1945" providerId="LiveId" clId="{B91C481D-8C79-4ACD-B99D-F35218F60C8F}" dt="2023-08-15T20:40:34.148" v="189" actId="113"/>
          <ac:spMkLst>
            <pc:docMk/>
            <pc:sldMk cId="935300625" sldId="258"/>
            <ac:spMk id="3" creationId="{24E5232F-3930-6756-FAB5-D383DC7EB23A}"/>
          </ac:spMkLst>
        </pc:spChg>
        <pc:picChg chg="mod">
          <ac:chgData name="TJ" userId="eb5c6397510d1945" providerId="LiveId" clId="{B91C481D-8C79-4ACD-B99D-F35218F60C8F}" dt="2023-08-15T20:35:12.501" v="134" actId="1076"/>
          <ac:picMkLst>
            <pc:docMk/>
            <pc:sldMk cId="935300625" sldId="258"/>
            <ac:picMk id="6" creationId="{6283C8A4-DA6D-6708-5E7A-5FCC6DC65883}"/>
          </ac:picMkLst>
        </pc:picChg>
      </pc:sldChg>
      <pc:sldChg chg="addSp modSp mod">
        <pc:chgData name="TJ" userId="eb5c6397510d1945" providerId="LiveId" clId="{B91C481D-8C79-4ACD-B99D-F35218F60C8F}" dt="2023-08-15T20:40:41.071" v="190" actId="113"/>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pChg chg="add mod">
          <ac:chgData name="TJ" userId="eb5c6397510d1945" providerId="LiveId" clId="{B91C481D-8C79-4ACD-B99D-F35218F60C8F}" dt="2023-08-15T20:40:41.071" v="190" actId="113"/>
          <ac:spMkLst>
            <pc:docMk/>
            <pc:sldMk cId="1975536614" sldId="263"/>
            <ac:spMk id="3" creationId="{F29A1C12-95CF-3EA0-3C05-135707E4CCB8}"/>
          </ac:spMkLst>
        </pc:spChg>
        <pc:picChg chg="mod">
          <ac:chgData name="TJ" userId="eb5c6397510d1945" providerId="LiveId" clId="{B91C481D-8C79-4ACD-B99D-F35218F60C8F}" dt="2023-08-15T20:36:21.801" v="166" actId="1076"/>
          <ac:picMkLst>
            <pc:docMk/>
            <pc:sldMk cId="1975536614" sldId="263"/>
            <ac:picMk id="6" creationId="{C2605F48-2D83-10A0-6934-B76D76821A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2"/>
          <a:stretch>
            <a:fillRect/>
          </a:stretch>
        </p:blipFill>
        <p:spPr>
          <a:xfrm>
            <a:off x="710770" y="1671383"/>
            <a:ext cx="8256969" cy="4128484"/>
          </a:xfrm>
        </p:spPr>
      </p:pic>
      <p:sp>
        <p:nvSpPr>
          <p:cNvPr id="3" name="TextBox 2">
            <a:extLst>
              <a:ext uri="{FF2B5EF4-FFF2-40B4-BE49-F238E27FC236}">
                <a16:creationId xmlns:a16="http://schemas.microsoft.com/office/drawing/2014/main" id="{54489725-8FDE-6C03-FBB0-5E30A78D3C15}"/>
              </a:ext>
            </a:extLst>
          </p:cNvPr>
          <p:cNvSpPr txBox="1"/>
          <p:nvPr/>
        </p:nvSpPr>
        <p:spPr>
          <a:xfrm>
            <a:off x="9428723" y="3094883"/>
            <a:ext cx="2628215" cy="707886"/>
          </a:xfrm>
          <a:prstGeom prst="rect">
            <a:avLst/>
          </a:prstGeom>
          <a:noFill/>
        </p:spPr>
        <p:txBody>
          <a:bodyPr wrap="square" rtlCol="0">
            <a:spAutoFit/>
          </a:bodyPr>
          <a:lstStyle/>
          <a:p>
            <a:r>
              <a:rPr lang="en-US" sz="2000" b="1" dirty="0"/>
              <a:t>Units sold declined                                  20%</a:t>
            </a:r>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r>
              <a:rPr lang="en-US" sz="4800" dirty="0">
                <a:latin typeface="Amasis MT Pro Medium" panose="02040604050005020304" pitchFamily="18" charset="0"/>
              </a:rPr>
              <a:t>How did Sales Revenue Change?</a:t>
            </a:r>
          </a:p>
        </p:txBody>
      </p:sp>
      <p:pic>
        <p:nvPicPr>
          <p:cNvPr id="6" name="Content Placeholder 5" descr="A graph of sales&#10;&#10;Description automatically generated">
            <a:extLst>
              <a:ext uri="{FF2B5EF4-FFF2-40B4-BE49-F238E27FC236}">
                <a16:creationId xmlns:a16="http://schemas.microsoft.com/office/drawing/2014/main" id="{6283C8A4-DA6D-6708-5E7A-5FCC6DC65883}"/>
              </a:ext>
            </a:extLst>
          </p:cNvPr>
          <p:cNvPicPr>
            <a:picLocks noGrp="1" noChangeAspect="1"/>
          </p:cNvPicPr>
          <p:nvPr>
            <p:ph sz="half" idx="1"/>
          </p:nvPr>
        </p:nvPicPr>
        <p:blipFill>
          <a:blip r:embed="rId2"/>
          <a:stretch>
            <a:fillRect/>
          </a:stretch>
        </p:blipFill>
        <p:spPr>
          <a:xfrm>
            <a:off x="646111" y="1745592"/>
            <a:ext cx="8569070" cy="4284535"/>
          </a:xfrm>
        </p:spPr>
      </p:pic>
      <p:sp>
        <p:nvSpPr>
          <p:cNvPr id="3" name="TextBox 2">
            <a:extLst>
              <a:ext uri="{FF2B5EF4-FFF2-40B4-BE49-F238E27FC236}">
                <a16:creationId xmlns:a16="http://schemas.microsoft.com/office/drawing/2014/main" id="{24E5232F-3930-6756-FAB5-D383DC7EB23A}"/>
              </a:ext>
            </a:extLst>
          </p:cNvPr>
          <p:cNvSpPr txBox="1"/>
          <p:nvPr/>
        </p:nvSpPr>
        <p:spPr>
          <a:xfrm>
            <a:off x="9525457" y="3098362"/>
            <a:ext cx="2666543" cy="661275"/>
          </a:xfrm>
          <a:prstGeom prst="rect">
            <a:avLst/>
          </a:prstGeom>
          <a:noFill/>
        </p:spPr>
        <p:txBody>
          <a:bodyPr wrap="square" rtlCol="0">
            <a:spAutoFit/>
          </a:bodyPr>
          <a:lstStyle/>
          <a:p>
            <a:r>
              <a:rPr lang="en-US" b="1" dirty="0"/>
              <a:t>Total Revenue rose 27%</a:t>
            </a:r>
          </a:p>
        </p:txBody>
      </p:sp>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2"/>
          <a:stretch>
            <a:fillRect/>
          </a:stretch>
        </p:blipFill>
        <p:spPr>
          <a:xfrm>
            <a:off x="684439" y="1771115"/>
            <a:ext cx="8361395" cy="4180697"/>
          </a:xfrm>
        </p:spPr>
      </p:pic>
      <p:sp>
        <p:nvSpPr>
          <p:cNvPr id="3" name="TextBox 2">
            <a:extLst>
              <a:ext uri="{FF2B5EF4-FFF2-40B4-BE49-F238E27FC236}">
                <a16:creationId xmlns:a16="http://schemas.microsoft.com/office/drawing/2014/main" id="{F29A1C12-95CF-3EA0-3C05-135707E4CCB8}"/>
              </a:ext>
            </a:extLst>
          </p:cNvPr>
          <p:cNvSpPr txBox="1"/>
          <p:nvPr/>
        </p:nvSpPr>
        <p:spPr>
          <a:xfrm>
            <a:off x="9406822" y="3210032"/>
            <a:ext cx="2675989" cy="523220"/>
          </a:xfrm>
          <a:prstGeom prst="rect">
            <a:avLst/>
          </a:prstGeom>
          <a:noFill/>
        </p:spPr>
        <p:txBody>
          <a:bodyPr wrap="square" rtlCol="0">
            <a:spAutoFit/>
          </a:bodyPr>
          <a:lstStyle/>
          <a:p>
            <a:r>
              <a:rPr lang="en-US" sz="2800" b="1" dirty="0"/>
              <a:t>CPI rose 40%</a:t>
            </a:r>
          </a:p>
        </p:txBody>
      </p:sp>
    </p:spTree>
    <p:extLst>
      <p:ext uri="{BB962C8B-B14F-4D97-AF65-F5344CB8AC3E}">
        <p14:creationId xmlns:p14="http://schemas.microsoft.com/office/powerpoint/2010/main" val="197553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156</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 Medium</vt:lpstr>
      <vt:lpstr>-apple-system</vt:lpstr>
      <vt:lpstr>Arial</vt:lpstr>
      <vt:lpstr>Century Gothic</vt:lpstr>
      <vt:lpstr>Wingdings 3</vt:lpstr>
      <vt:lpstr>Ion</vt:lpstr>
      <vt:lpstr>    Covid-19 Impact on Vehicle Sales in 2020-2023  Stephanie Roethlisberger Dustin Sheets TJ Davis Juliana Cortes Arnold Vincent</vt:lpstr>
      <vt:lpstr>How were vehicle sales affected between Jan 2020 and Dec 2022?</vt:lpstr>
      <vt:lpstr>How did Sales Revenue Change?</vt:lpstr>
      <vt:lpstr>Were overall prices affected?</vt:lpstr>
      <vt:lpstr>Why did prices increase?</vt:lpstr>
      <vt:lpstr>Less cars being made?</vt:lpstr>
      <vt:lpstr>Why did prices increase?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TJ</cp:lastModifiedBy>
  <cp:revision>4</cp:revision>
  <dcterms:created xsi:type="dcterms:W3CDTF">2023-08-14T23:39:45Z</dcterms:created>
  <dcterms:modified xsi:type="dcterms:W3CDTF">2023-08-15T20:40:46Z</dcterms:modified>
</cp:coreProperties>
</file>