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1"/>
  </p:sldMasterIdLst>
  <p:notesMasterIdLst>
    <p:notesMasterId r:id="rId20"/>
  </p:notesMasterIdLst>
  <p:handoutMasterIdLst>
    <p:handoutMasterId r:id="rId21"/>
  </p:handoutMasterIdLst>
  <p:sldIdLst>
    <p:sldId id="265" r:id="rId2"/>
    <p:sldId id="286" r:id="rId3"/>
    <p:sldId id="266" r:id="rId4"/>
    <p:sldId id="287" r:id="rId5"/>
    <p:sldId id="288" r:id="rId6"/>
    <p:sldId id="289" r:id="rId7"/>
    <p:sldId id="290" r:id="rId8"/>
    <p:sldId id="297" r:id="rId9"/>
    <p:sldId id="298" r:id="rId10"/>
    <p:sldId id="294" r:id="rId11"/>
    <p:sldId id="295" r:id="rId12"/>
    <p:sldId id="296" r:id="rId13"/>
    <p:sldId id="299" r:id="rId14"/>
    <p:sldId id="300" r:id="rId15"/>
    <p:sldId id="301" r:id="rId16"/>
    <p:sldId id="302" r:id="rId17"/>
    <p:sldId id="303" r:id="rId18"/>
    <p:sldId id="304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rbitron" panose="020B0604020202020204" charset="0"/>
      <p:regular r:id="rId26"/>
      <p:bold r:id="rId27"/>
    </p:embeddedFont>
    <p:embeddedFont>
      <p:font typeface="PT Serif" panose="020A0603040505020204" pitchFamily="18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0"/>
    <a:srgbClr val="1B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6763" autoAdjust="0"/>
  </p:normalViewPr>
  <p:slideViewPr>
    <p:cSldViewPr snapToGrid="0" showGuides="1">
      <p:cViewPr varScale="1">
        <p:scale>
          <a:sx n="86" d="100"/>
          <a:sy n="86" d="100"/>
        </p:scale>
        <p:origin x="55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1361-5A10-42B7-ADD3-47FE2D7F377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E6517-05A8-4D75-BBF6-4EF0949861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0617A-1473-43F1-83DB-27473EEF439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57B54-2007-47D3-81A7-57056B1789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787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854325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581400" y="1854325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324599" y="1854325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067798" y="1854325"/>
            <a:ext cx="2286000" cy="2286000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854325"/>
            <a:ext cx="3200400" cy="2286000"/>
          </a:xfrm>
          <a:custGeom>
            <a:avLst/>
            <a:gdLst>
              <a:gd name="connsiteX0" fmla="*/ 171999 w 3200400"/>
              <a:gd name="connsiteY0" fmla="*/ 0 h 2286000"/>
              <a:gd name="connsiteX1" fmla="*/ 3028401 w 3200400"/>
              <a:gd name="connsiteY1" fmla="*/ 0 h 2286000"/>
              <a:gd name="connsiteX2" fmla="*/ 3200400 w 3200400"/>
              <a:gd name="connsiteY2" fmla="*/ 171999 h 2286000"/>
              <a:gd name="connsiteX3" fmla="*/ 3200400 w 3200400"/>
              <a:gd name="connsiteY3" fmla="*/ 2114001 h 2286000"/>
              <a:gd name="connsiteX4" fmla="*/ 3028401 w 3200400"/>
              <a:gd name="connsiteY4" fmla="*/ 2286000 h 2286000"/>
              <a:gd name="connsiteX5" fmla="*/ 171999 w 3200400"/>
              <a:gd name="connsiteY5" fmla="*/ 2286000 h 2286000"/>
              <a:gd name="connsiteX6" fmla="*/ 0 w 3200400"/>
              <a:gd name="connsiteY6" fmla="*/ 2114001 h 2286000"/>
              <a:gd name="connsiteX7" fmla="*/ 0 w 3200400"/>
              <a:gd name="connsiteY7" fmla="*/ 171999 h 2286000"/>
              <a:gd name="connsiteX8" fmla="*/ 171999 w 3200400"/>
              <a:gd name="connsiteY8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400" h="2286000">
                <a:moveTo>
                  <a:pt x="171999" y="0"/>
                </a:moveTo>
                <a:lnTo>
                  <a:pt x="3028401" y="0"/>
                </a:lnTo>
                <a:cubicBezTo>
                  <a:pt x="3123393" y="0"/>
                  <a:pt x="3200400" y="77007"/>
                  <a:pt x="3200400" y="171999"/>
                </a:cubicBezTo>
                <a:lnTo>
                  <a:pt x="3200400" y="2114001"/>
                </a:lnTo>
                <a:cubicBezTo>
                  <a:pt x="3200400" y="2208993"/>
                  <a:pt x="3123393" y="2286000"/>
                  <a:pt x="3028401" y="2286000"/>
                </a:cubicBezTo>
                <a:lnTo>
                  <a:pt x="171999" y="2286000"/>
                </a:lnTo>
                <a:cubicBezTo>
                  <a:pt x="77007" y="2286000"/>
                  <a:pt x="0" y="2208993"/>
                  <a:pt x="0" y="2114001"/>
                </a:cubicBezTo>
                <a:lnTo>
                  <a:pt x="0" y="171999"/>
                </a:lnTo>
                <a:cubicBezTo>
                  <a:pt x="0" y="77007"/>
                  <a:pt x="77007" y="0"/>
                  <a:pt x="1719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95800" y="1854325"/>
            <a:ext cx="3200400" cy="2286000"/>
          </a:xfrm>
          <a:custGeom>
            <a:avLst/>
            <a:gdLst>
              <a:gd name="connsiteX0" fmla="*/ 171999 w 3200400"/>
              <a:gd name="connsiteY0" fmla="*/ 0 h 2286000"/>
              <a:gd name="connsiteX1" fmla="*/ 3028401 w 3200400"/>
              <a:gd name="connsiteY1" fmla="*/ 0 h 2286000"/>
              <a:gd name="connsiteX2" fmla="*/ 3200400 w 3200400"/>
              <a:gd name="connsiteY2" fmla="*/ 171999 h 2286000"/>
              <a:gd name="connsiteX3" fmla="*/ 3200400 w 3200400"/>
              <a:gd name="connsiteY3" fmla="*/ 2114001 h 2286000"/>
              <a:gd name="connsiteX4" fmla="*/ 3028401 w 3200400"/>
              <a:gd name="connsiteY4" fmla="*/ 2286000 h 2286000"/>
              <a:gd name="connsiteX5" fmla="*/ 171999 w 3200400"/>
              <a:gd name="connsiteY5" fmla="*/ 2286000 h 2286000"/>
              <a:gd name="connsiteX6" fmla="*/ 0 w 3200400"/>
              <a:gd name="connsiteY6" fmla="*/ 2114001 h 2286000"/>
              <a:gd name="connsiteX7" fmla="*/ 0 w 3200400"/>
              <a:gd name="connsiteY7" fmla="*/ 171999 h 2286000"/>
              <a:gd name="connsiteX8" fmla="*/ 171999 w 3200400"/>
              <a:gd name="connsiteY8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400" h="2286000">
                <a:moveTo>
                  <a:pt x="171999" y="0"/>
                </a:moveTo>
                <a:lnTo>
                  <a:pt x="3028401" y="0"/>
                </a:lnTo>
                <a:cubicBezTo>
                  <a:pt x="3123393" y="0"/>
                  <a:pt x="3200400" y="77007"/>
                  <a:pt x="3200400" y="171999"/>
                </a:cubicBezTo>
                <a:lnTo>
                  <a:pt x="3200400" y="2114001"/>
                </a:lnTo>
                <a:cubicBezTo>
                  <a:pt x="3200400" y="2208993"/>
                  <a:pt x="3123393" y="2286000"/>
                  <a:pt x="3028401" y="2286000"/>
                </a:cubicBezTo>
                <a:lnTo>
                  <a:pt x="171999" y="2286000"/>
                </a:lnTo>
                <a:cubicBezTo>
                  <a:pt x="77007" y="2286000"/>
                  <a:pt x="0" y="2208993"/>
                  <a:pt x="0" y="2114001"/>
                </a:cubicBezTo>
                <a:lnTo>
                  <a:pt x="0" y="171999"/>
                </a:lnTo>
                <a:cubicBezTo>
                  <a:pt x="0" y="77007"/>
                  <a:pt x="77007" y="0"/>
                  <a:pt x="1719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1854325"/>
            <a:ext cx="3200400" cy="2286000"/>
          </a:xfrm>
          <a:custGeom>
            <a:avLst/>
            <a:gdLst>
              <a:gd name="connsiteX0" fmla="*/ 171999 w 3200400"/>
              <a:gd name="connsiteY0" fmla="*/ 0 h 2286000"/>
              <a:gd name="connsiteX1" fmla="*/ 3028401 w 3200400"/>
              <a:gd name="connsiteY1" fmla="*/ 0 h 2286000"/>
              <a:gd name="connsiteX2" fmla="*/ 3200400 w 3200400"/>
              <a:gd name="connsiteY2" fmla="*/ 171999 h 2286000"/>
              <a:gd name="connsiteX3" fmla="*/ 3200400 w 3200400"/>
              <a:gd name="connsiteY3" fmla="*/ 2114001 h 2286000"/>
              <a:gd name="connsiteX4" fmla="*/ 3028401 w 3200400"/>
              <a:gd name="connsiteY4" fmla="*/ 2286000 h 2286000"/>
              <a:gd name="connsiteX5" fmla="*/ 171999 w 3200400"/>
              <a:gd name="connsiteY5" fmla="*/ 2286000 h 2286000"/>
              <a:gd name="connsiteX6" fmla="*/ 0 w 3200400"/>
              <a:gd name="connsiteY6" fmla="*/ 2114001 h 2286000"/>
              <a:gd name="connsiteX7" fmla="*/ 0 w 3200400"/>
              <a:gd name="connsiteY7" fmla="*/ 171999 h 2286000"/>
              <a:gd name="connsiteX8" fmla="*/ 171999 w 3200400"/>
              <a:gd name="connsiteY8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400" h="2286000">
                <a:moveTo>
                  <a:pt x="171999" y="0"/>
                </a:moveTo>
                <a:lnTo>
                  <a:pt x="3028401" y="0"/>
                </a:lnTo>
                <a:cubicBezTo>
                  <a:pt x="3123393" y="0"/>
                  <a:pt x="3200400" y="77007"/>
                  <a:pt x="3200400" y="171999"/>
                </a:cubicBezTo>
                <a:lnTo>
                  <a:pt x="3200400" y="2114001"/>
                </a:lnTo>
                <a:cubicBezTo>
                  <a:pt x="3200400" y="2208993"/>
                  <a:pt x="3123393" y="2286000"/>
                  <a:pt x="3028401" y="2286000"/>
                </a:cubicBezTo>
                <a:lnTo>
                  <a:pt x="171999" y="2286000"/>
                </a:lnTo>
                <a:cubicBezTo>
                  <a:pt x="77007" y="2286000"/>
                  <a:pt x="0" y="2208993"/>
                  <a:pt x="0" y="2114001"/>
                </a:cubicBezTo>
                <a:lnTo>
                  <a:pt x="0" y="171999"/>
                </a:lnTo>
                <a:cubicBezTo>
                  <a:pt x="0" y="77007"/>
                  <a:pt x="77007" y="0"/>
                  <a:pt x="1719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492782" y="1326595"/>
            <a:ext cx="5861018" cy="3405760"/>
          </a:xfrm>
          <a:custGeom>
            <a:avLst/>
            <a:gdLst>
              <a:gd name="connsiteX0" fmla="*/ 59636 w 5861018"/>
              <a:gd name="connsiteY0" fmla="*/ 0 h 3405760"/>
              <a:gd name="connsiteX1" fmla="*/ 5807035 w 5861018"/>
              <a:gd name="connsiteY1" fmla="*/ 0 h 3405760"/>
              <a:gd name="connsiteX2" fmla="*/ 5849203 w 5861018"/>
              <a:gd name="connsiteY2" fmla="*/ 17467 h 3405760"/>
              <a:gd name="connsiteX3" fmla="*/ 5861018 w 5861018"/>
              <a:gd name="connsiteY3" fmla="*/ 45990 h 3405760"/>
              <a:gd name="connsiteX4" fmla="*/ 5861018 w 5861018"/>
              <a:gd name="connsiteY4" fmla="*/ 3359771 h 3405760"/>
              <a:gd name="connsiteX5" fmla="*/ 5849203 w 5861018"/>
              <a:gd name="connsiteY5" fmla="*/ 3388294 h 3405760"/>
              <a:gd name="connsiteX6" fmla="*/ 5807035 w 5861018"/>
              <a:gd name="connsiteY6" fmla="*/ 3405760 h 3405760"/>
              <a:gd name="connsiteX7" fmla="*/ 59636 w 5861018"/>
              <a:gd name="connsiteY7" fmla="*/ 3405760 h 3405760"/>
              <a:gd name="connsiteX8" fmla="*/ 0 w 5861018"/>
              <a:gd name="connsiteY8" fmla="*/ 3346125 h 3405760"/>
              <a:gd name="connsiteX9" fmla="*/ 0 w 5861018"/>
              <a:gd name="connsiteY9" fmla="*/ 59635 h 3405760"/>
              <a:gd name="connsiteX10" fmla="*/ 59636 w 5861018"/>
              <a:gd name="connsiteY10" fmla="*/ 0 h 34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61018" h="3405760">
                <a:moveTo>
                  <a:pt x="59636" y="0"/>
                </a:moveTo>
                <a:lnTo>
                  <a:pt x="5807035" y="0"/>
                </a:lnTo>
                <a:cubicBezTo>
                  <a:pt x="5823503" y="0"/>
                  <a:pt x="5838412" y="6675"/>
                  <a:pt x="5849203" y="17467"/>
                </a:cubicBezTo>
                <a:lnTo>
                  <a:pt x="5861018" y="45990"/>
                </a:lnTo>
                <a:lnTo>
                  <a:pt x="5861018" y="3359771"/>
                </a:lnTo>
                <a:lnTo>
                  <a:pt x="5849203" y="3388294"/>
                </a:lnTo>
                <a:cubicBezTo>
                  <a:pt x="5838412" y="3399086"/>
                  <a:pt x="5823503" y="3405760"/>
                  <a:pt x="5807035" y="3405760"/>
                </a:cubicBezTo>
                <a:lnTo>
                  <a:pt x="59636" y="3405760"/>
                </a:lnTo>
                <a:cubicBezTo>
                  <a:pt x="26699" y="3405760"/>
                  <a:pt x="0" y="3379061"/>
                  <a:pt x="0" y="3346125"/>
                </a:cubicBezTo>
                <a:lnTo>
                  <a:pt x="0" y="59635"/>
                </a:lnTo>
                <a:cubicBezTo>
                  <a:pt x="0" y="26699"/>
                  <a:pt x="26699" y="0"/>
                  <a:pt x="596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933186" y="1472754"/>
            <a:ext cx="5765649" cy="3623663"/>
          </a:xfrm>
          <a:custGeom>
            <a:avLst/>
            <a:gdLst>
              <a:gd name="connsiteX0" fmla="*/ 0 w 5765649"/>
              <a:gd name="connsiteY0" fmla="*/ 0 h 3623663"/>
              <a:gd name="connsiteX1" fmla="*/ 5765649 w 5765649"/>
              <a:gd name="connsiteY1" fmla="*/ 0 h 3623663"/>
              <a:gd name="connsiteX2" fmla="*/ 5765649 w 5765649"/>
              <a:gd name="connsiteY2" fmla="*/ 3623663 h 3623663"/>
              <a:gd name="connsiteX3" fmla="*/ 0 w 5765649"/>
              <a:gd name="connsiteY3" fmla="*/ 3623663 h 362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649" h="3623663">
                <a:moveTo>
                  <a:pt x="0" y="0"/>
                </a:moveTo>
                <a:lnTo>
                  <a:pt x="5765649" y="0"/>
                </a:lnTo>
                <a:lnTo>
                  <a:pt x="5765649" y="3623663"/>
                </a:lnTo>
                <a:lnTo>
                  <a:pt x="0" y="3623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51666" y="882914"/>
            <a:ext cx="2354521" cy="5093173"/>
          </a:xfrm>
          <a:custGeom>
            <a:avLst/>
            <a:gdLst>
              <a:gd name="connsiteX0" fmla="*/ 469438 w 2354521"/>
              <a:gd name="connsiteY0" fmla="*/ 131 h 5093173"/>
              <a:gd name="connsiteX1" fmla="*/ 480952 w 2354521"/>
              <a:gd name="connsiteY1" fmla="*/ 131 h 5093173"/>
              <a:gd name="connsiteX2" fmla="*/ 522820 w 2354521"/>
              <a:gd name="connsiteY2" fmla="*/ 42504 h 5093173"/>
              <a:gd name="connsiteX3" fmla="*/ 532241 w 2354521"/>
              <a:gd name="connsiteY3" fmla="*/ 103186 h 5093173"/>
              <a:gd name="connsiteX4" fmla="*/ 659413 w 2354521"/>
              <a:gd name="connsiteY4" fmla="*/ 188455 h 5093173"/>
              <a:gd name="connsiteX5" fmla="*/ 674066 w 2354521"/>
              <a:gd name="connsiteY5" fmla="*/ 188455 h 5093173"/>
              <a:gd name="connsiteX6" fmla="*/ 1683072 w 2354521"/>
              <a:gd name="connsiteY6" fmla="*/ 188455 h 5093173"/>
              <a:gd name="connsiteX7" fmla="*/ 1786171 w 2354521"/>
              <a:gd name="connsiteY7" fmla="*/ 156022 h 5093173"/>
              <a:gd name="connsiteX8" fmla="*/ 1833796 w 2354521"/>
              <a:gd name="connsiteY8" fmla="*/ 57152 h 5093173"/>
              <a:gd name="connsiteX9" fmla="*/ 1835366 w 2354521"/>
              <a:gd name="connsiteY9" fmla="*/ 28903 h 5093173"/>
              <a:gd name="connsiteX10" fmla="*/ 1860486 w 2354521"/>
              <a:gd name="connsiteY10" fmla="*/ 2747 h 5093173"/>
              <a:gd name="connsiteX11" fmla="*/ 1881942 w 2354521"/>
              <a:gd name="connsiteY11" fmla="*/ 131 h 5093173"/>
              <a:gd name="connsiteX12" fmla="*/ 2087094 w 2354521"/>
              <a:gd name="connsiteY12" fmla="*/ 131 h 5093173"/>
              <a:gd name="connsiteX13" fmla="*/ 2218975 w 2354521"/>
              <a:gd name="connsiteY13" fmla="*/ 28380 h 5093173"/>
              <a:gd name="connsiteX14" fmla="*/ 2348241 w 2354521"/>
              <a:gd name="connsiteY14" fmla="*/ 202579 h 5093173"/>
              <a:gd name="connsiteX15" fmla="*/ 2354521 w 2354521"/>
              <a:gd name="connsiteY15" fmla="*/ 275293 h 5093173"/>
              <a:gd name="connsiteX16" fmla="*/ 2354521 w 2354521"/>
              <a:gd name="connsiteY16" fmla="*/ 4821741 h 5093173"/>
              <a:gd name="connsiteX17" fmla="*/ 2330972 w 2354521"/>
              <a:gd name="connsiteY17" fmla="*/ 4951474 h 5093173"/>
              <a:gd name="connsiteX18" fmla="*/ 2151988 w 2354521"/>
              <a:gd name="connsiteY18" fmla="*/ 5090103 h 5093173"/>
              <a:gd name="connsiteX19" fmla="*/ 2117420 w 2354521"/>
              <a:gd name="connsiteY19" fmla="*/ 5093173 h 5093173"/>
              <a:gd name="connsiteX20" fmla="*/ 227459 w 2354521"/>
              <a:gd name="connsiteY20" fmla="*/ 5093173 h 5093173"/>
              <a:gd name="connsiteX21" fmla="*/ 207440 w 2354521"/>
              <a:gd name="connsiteY21" fmla="*/ 5091541 h 5093173"/>
              <a:gd name="connsiteX22" fmla="*/ 144443 w 2354521"/>
              <a:gd name="connsiteY22" fmla="*/ 5072839 h 5093173"/>
              <a:gd name="connsiteX23" fmla="*/ 8897 w 2354521"/>
              <a:gd name="connsiteY23" fmla="*/ 4903871 h 5093173"/>
              <a:gd name="connsiteX24" fmla="*/ 523 w 2354521"/>
              <a:gd name="connsiteY24" fmla="*/ 4820695 h 5093173"/>
              <a:gd name="connsiteX25" fmla="*/ 0 w 2354521"/>
              <a:gd name="connsiteY25" fmla="*/ 2548779 h 5093173"/>
              <a:gd name="connsiteX26" fmla="*/ 0 w 2354521"/>
              <a:gd name="connsiteY26" fmla="*/ 275293 h 5093173"/>
              <a:gd name="connsiteX27" fmla="*/ 19886 w 2354521"/>
              <a:gd name="connsiteY27" fmla="*/ 155499 h 5093173"/>
              <a:gd name="connsiteX28" fmla="*/ 203058 w 2354521"/>
              <a:gd name="connsiteY28" fmla="*/ 6931 h 5093173"/>
              <a:gd name="connsiteX29" fmla="*/ 275801 w 2354521"/>
              <a:gd name="connsiteY29" fmla="*/ 654 h 5093173"/>
              <a:gd name="connsiteX30" fmla="*/ 469438 w 2354521"/>
              <a:gd name="connsiteY30" fmla="*/ 131 h 509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54521" h="5093173">
                <a:moveTo>
                  <a:pt x="469438" y="131"/>
                </a:moveTo>
                <a:cubicBezTo>
                  <a:pt x="473102" y="131"/>
                  <a:pt x="477288" y="131"/>
                  <a:pt x="480952" y="131"/>
                </a:cubicBezTo>
                <a:cubicBezTo>
                  <a:pt x="509736" y="1702"/>
                  <a:pt x="522297" y="14256"/>
                  <a:pt x="522820" y="42504"/>
                </a:cubicBezTo>
                <a:cubicBezTo>
                  <a:pt x="523342" y="63430"/>
                  <a:pt x="523867" y="83831"/>
                  <a:pt x="532241" y="103186"/>
                </a:cubicBezTo>
                <a:cubicBezTo>
                  <a:pt x="556314" y="159161"/>
                  <a:pt x="600798" y="184270"/>
                  <a:pt x="659413" y="188455"/>
                </a:cubicBezTo>
                <a:cubicBezTo>
                  <a:pt x="664123" y="188455"/>
                  <a:pt x="668833" y="188455"/>
                  <a:pt x="674066" y="188455"/>
                </a:cubicBezTo>
                <a:cubicBezTo>
                  <a:pt x="1010053" y="188455"/>
                  <a:pt x="1346562" y="188455"/>
                  <a:pt x="1683072" y="188455"/>
                </a:cubicBezTo>
                <a:cubicBezTo>
                  <a:pt x="1720752" y="188455"/>
                  <a:pt x="1756340" y="180608"/>
                  <a:pt x="1786171" y="156022"/>
                </a:cubicBezTo>
                <a:cubicBezTo>
                  <a:pt x="1817048" y="130389"/>
                  <a:pt x="1832226" y="96909"/>
                  <a:pt x="1833796" y="57152"/>
                </a:cubicBezTo>
                <a:cubicBezTo>
                  <a:pt x="1833796" y="47736"/>
                  <a:pt x="1834318" y="38319"/>
                  <a:pt x="1835366" y="28903"/>
                </a:cubicBezTo>
                <a:cubicBezTo>
                  <a:pt x="1837459" y="14779"/>
                  <a:pt x="1846879" y="5886"/>
                  <a:pt x="1860486" y="2747"/>
                </a:cubicBezTo>
                <a:cubicBezTo>
                  <a:pt x="1867289" y="1177"/>
                  <a:pt x="1874617" y="131"/>
                  <a:pt x="1881942" y="131"/>
                </a:cubicBezTo>
                <a:cubicBezTo>
                  <a:pt x="1950501" y="131"/>
                  <a:pt x="2019058" y="131"/>
                  <a:pt x="2087094" y="131"/>
                </a:cubicBezTo>
                <a:cubicBezTo>
                  <a:pt x="2133147" y="131"/>
                  <a:pt x="2177632" y="7978"/>
                  <a:pt x="2218975" y="28380"/>
                </a:cubicBezTo>
                <a:cubicBezTo>
                  <a:pt x="2292244" y="63952"/>
                  <a:pt x="2333064" y="124111"/>
                  <a:pt x="2348241" y="202579"/>
                </a:cubicBezTo>
                <a:cubicBezTo>
                  <a:pt x="2352429" y="226642"/>
                  <a:pt x="2354521" y="251230"/>
                  <a:pt x="2354521" y="275293"/>
                </a:cubicBezTo>
                <a:cubicBezTo>
                  <a:pt x="2354521" y="1790777"/>
                  <a:pt x="2354521" y="3306258"/>
                  <a:pt x="2354521" y="4821741"/>
                </a:cubicBezTo>
                <a:cubicBezTo>
                  <a:pt x="2354521" y="4866730"/>
                  <a:pt x="2348765" y="4910149"/>
                  <a:pt x="2330972" y="4951474"/>
                </a:cubicBezTo>
                <a:cubicBezTo>
                  <a:pt x="2296954" y="5029944"/>
                  <a:pt x="2235199" y="5074408"/>
                  <a:pt x="2151988" y="5090103"/>
                </a:cubicBezTo>
                <a:lnTo>
                  <a:pt x="2117420" y="5093173"/>
                </a:lnTo>
                <a:lnTo>
                  <a:pt x="227459" y="5093173"/>
                </a:lnTo>
                <a:lnTo>
                  <a:pt x="207440" y="5091541"/>
                </a:lnTo>
                <a:cubicBezTo>
                  <a:pt x="185917" y="5087748"/>
                  <a:pt x="164853" y="5081733"/>
                  <a:pt x="144443" y="5072839"/>
                </a:cubicBezTo>
                <a:cubicBezTo>
                  <a:pt x="70128" y="5039883"/>
                  <a:pt x="25644" y="4982340"/>
                  <a:pt x="8897" y="4903871"/>
                </a:cubicBezTo>
                <a:cubicBezTo>
                  <a:pt x="3139" y="4876669"/>
                  <a:pt x="523" y="4848420"/>
                  <a:pt x="523" y="4820695"/>
                </a:cubicBezTo>
                <a:cubicBezTo>
                  <a:pt x="0" y="4063215"/>
                  <a:pt x="0" y="3306258"/>
                  <a:pt x="0" y="2548779"/>
                </a:cubicBezTo>
                <a:cubicBezTo>
                  <a:pt x="0" y="1790777"/>
                  <a:pt x="0" y="1033296"/>
                  <a:pt x="0" y="275293"/>
                </a:cubicBezTo>
                <a:cubicBezTo>
                  <a:pt x="0" y="234490"/>
                  <a:pt x="4710" y="194209"/>
                  <a:pt x="19886" y="155499"/>
                </a:cubicBezTo>
                <a:cubicBezTo>
                  <a:pt x="52334" y="71275"/>
                  <a:pt x="115658" y="23149"/>
                  <a:pt x="203058" y="6931"/>
                </a:cubicBezTo>
                <a:cubicBezTo>
                  <a:pt x="227131" y="2224"/>
                  <a:pt x="251729" y="654"/>
                  <a:pt x="275801" y="654"/>
                </a:cubicBezTo>
                <a:cubicBezTo>
                  <a:pt x="340172" y="-392"/>
                  <a:pt x="405068" y="131"/>
                  <a:pt x="469438" y="1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994296" y="659465"/>
            <a:ext cx="4153710" cy="5536877"/>
          </a:xfrm>
          <a:custGeom>
            <a:avLst/>
            <a:gdLst>
              <a:gd name="connsiteX0" fmla="*/ 67871 w 4153710"/>
              <a:gd name="connsiteY0" fmla="*/ 0 h 5536877"/>
              <a:gd name="connsiteX1" fmla="*/ 4085838 w 4153710"/>
              <a:gd name="connsiteY1" fmla="*/ 0 h 5536877"/>
              <a:gd name="connsiteX2" fmla="*/ 4153710 w 4153710"/>
              <a:gd name="connsiteY2" fmla="*/ 67871 h 5536877"/>
              <a:gd name="connsiteX3" fmla="*/ 4153710 w 4153710"/>
              <a:gd name="connsiteY3" fmla="*/ 5469006 h 5536877"/>
              <a:gd name="connsiteX4" fmla="*/ 4085838 w 4153710"/>
              <a:gd name="connsiteY4" fmla="*/ 5536877 h 5536877"/>
              <a:gd name="connsiteX5" fmla="*/ 67871 w 4153710"/>
              <a:gd name="connsiteY5" fmla="*/ 5536877 h 5536877"/>
              <a:gd name="connsiteX6" fmla="*/ 0 w 4153710"/>
              <a:gd name="connsiteY6" fmla="*/ 5469006 h 5536877"/>
              <a:gd name="connsiteX7" fmla="*/ 0 w 4153710"/>
              <a:gd name="connsiteY7" fmla="*/ 67871 h 5536877"/>
              <a:gd name="connsiteX8" fmla="*/ 67871 w 4153710"/>
              <a:gd name="connsiteY8" fmla="*/ 0 h 553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3710" h="5536877">
                <a:moveTo>
                  <a:pt x="67871" y="0"/>
                </a:moveTo>
                <a:lnTo>
                  <a:pt x="4085838" y="0"/>
                </a:lnTo>
                <a:cubicBezTo>
                  <a:pt x="4123323" y="0"/>
                  <a:pt x="4153710" y="30387"/>
                  <a:pt x="4153710" y="67871"/>
                </a:cubicBezTo>
                <a:lnTo>
                  <a:pt x="4153710" y="5469006"/>
                </a:lnTo>
                <a:cubicBezTo>
                  <a:pt x="4153710" y="5506490"/>
                  <a:pt x="4123323" y="5536877"/>
                  <a:pt x="4085838" y="5536877"/>
                </a:cubicBezTo>
                <a:lnTo>
                  <a:pt x="67871" y="5536877"/>
                </a:lnTo>
                <a:cubicBezTo>
                  <a:pt x="30387" y="5536877"/>
                  <a:pt x="0" y="5506490"/>
                  <a:pt x="0" y="5469006"/>
                </a:cubicBezTo>
                <a:lnTo>
                  <a:pt x="0" y="67871"/>
                </a:lnTo>
                <a:cubicBezTo>
                  <a:pt x="0" y="30387"/>
                  <a:pt x="30387" y="0"/>
                  <a:pt x="678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623848" y="597579"/>
            <a:ext cx="4116166" cy="5663931"/>
          </a:xfrm>
          <a:custGeom>
            <a:avLst/>
            <a:gdLst>
              <a:gd name="connsiteX0" fmla="*/ 2055718 w 4116166"/>
              <a:gd name="connsiteY0" fmla="*/ 222 h 5663931"/>
              <a:gd name="connsiteX1" fmla="*/ 2059662 w 4116166"/>
              <a:gd name="connsiteY1" fmla="*/ 222 h 5663931"/>
              <a:gd name="connsiteX2" fmla="*/ 3901639 w 4116166"/>
              <a:gd name="connsiteY2" fmla="*/ 1554900 h 5663931"/>
              <a:gd name="connsiteX3" fmla="*/ 3850363 w 4116166"/>
              <a:gd name="connsiteY3" fmla="*/ 2520417 h 5663931"/>
              <a:gd name="connsiteX4" fmla="*/ 4012079 w 4116166"/>
              <a:gd name="connsiteY4" fmla="*/ 2429776 h 5663931"/>
              <a:gd name="connsiteX5" fmla="*/ 4067298 w 4116166"/>
              <a:gd name="connsiteY5" fmla="*/ 2884948 h 5663931"/>
              <a:gd name="connsiteX6" fmla="*/ 3984469 w 4116166"/>
              <a:gd name="connsiteY6" fmla="*/ 3121401 h 5663931"/>
              <a:gd name="connsiteX7" fmla="*/ 3872057 w 4116166"/>
              <a:gd name="connsiteY7" fmla="*/ 3411056 h 5663931"/>
              <a:gd name="connsiteX8" fmla="*/ 3639344 w 4116166"/>
              <a:gd name="connsiteY8" fmla="*/ 3742091 h 5663931"/>
              <a:gd name="connsiteX9" fmla="*/ 3572292 w 4116166"/>
              <a:gd name="connsiteY9" fmla="*/ 4096770 h 5663931"/>
              <a:gd name="connsiteX10" fmla="*/ 3106867 w 4116166"/>
              <a:gd name="connsiteY10" fmla="*/ 4983469 h 5663931"/>
              <a:gd name="connsiteX11" fmla="*/ 2623694 w 4116166"/>
              <a:gd name="connsiteY11" fmla="*/ 5470168 h 5663931"/>
              <a:gd name="connsiteX12" fmla="*/ 2057690 w 4116166"/>
              <a:gd name="connsiteY12" fmla="*/ 5663271 h 5663931"/>
              <a:gd name="connsiteX13" fmla="*/ 1491687 w 4116166"/>
              <a:gd name="connsiteY13" fmla="*/ 5470168 h 5663931"/>
              <a:gd name="connsiteX14" fmla="*/ 1010485 w 4116166"/>
              <a:gd name="connsiteY14" fmla="*/ 4983469 h 5663931"/>
              <a:gd name="connsiteX15" fmla="*/ 545060 w 4116166"/>
              <a:gd name="connsiteY15" fmla="*/ 4096770 h 5663931"/>
              <a:gd name="connsiteX16" fmla="*/ 478008 w 4116166"/>
              <a:gd name="connsiteY16" fmla="*/ 3742091 h 5663931"/>
              <a:gd name="connsiteX17" fmla="*/ 245296 w 4116166"/>
              <a:gd name="connsiteY17" fmla="*/ 3411056 h 5663931"/>
              <a:gd name="connsiteX18" fmla="*/ 132884 w 4116166"/>
              <a:gd name="connsiteY18" fmla="*/ 3121401 h 5663931"/>
              <a:gd name="connsiteX19" fmla="*/ 50054 w 4116166"/>
              <a:gd name="connsiteY19" fmla="*/ 2884948 h 5663931"/>
              <a:gd name="connsiteX20" fmla="*/ 103302 w 4116166"/>
              <a:gd name="connsiteY20" fmla="*/ 2429776 h 5663931"/>
              <a:gd name="connsiteX21" fmla="*/ 265017 w 4116166"/>
              <a:gd name="connsiteY21" fmla="*/ 2520417 h 5663931"/>
              <a:gd name="connsiteX22" fmla="*/ 213741 w 4116166"/>
              <a:gd name="connsiteY22" fmla="*/ 1554900 h 5663931"/>
              <a:gd name="connsiteX23" fmla="*/ 2055718 w 4116166"/>
              <a:gd name="connsiteY23" fmla="*/ 222 h 56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16166" h="5663931">
                <a:moveTo>
                  <a:pt x="2055718" y="222"/>
                </a:moveTo>
                <a:cubicBezTo>
                  <a:pt x="2055718" y="222"/>
                  <a:pt x="2055718" y="222"/>
                  <a:pt x="2059662" y="222"/>
                </a:cubicBezTo>
                <a:cubicBezTo>
                  <a:pt x="3818809" y="-21453"/>
                  <a:pt x="3901639" y="1554900"/>
                  <a:pt x="3901639" y="1554900"/>
                </a:cubicBezTo>
                <a:cubicBezTo>
                  <a:pt x="3901639" y="1554900"/>
                  <a:pt x="3923332" y="1927314"/>
                  <a:pt x="3850363" y="2520417"/>
                </a:cubicBezTo>
                <a:cubicBezTo>
                  <a:pt x="3850363" y="2520417"/>
                  <a:pt x="3937138" y="2408102"/>
                  <a:pt x="4012079" y="2429776"/>
                </a:cubicBezTo>
                <a:cubicBezTo>
                  <a:pt x="4012079" y="2429776"/>
                  <a:pt x="4203376" y="2433717"/>
                  <a:pt x="4067298" y="2884948"/>
                </a:cubicBezTo>
                <a:cubicBezTo>
                  <a:pt x="4067298" y="2884948"/>
                  <a:pt x="4094908" y="3036672"/>
                  <a:pt x="3984469" y="3121401"/>
                </a:cubicBezTo>
                <a:cubicBezTo>
                  <a:pt x="3984469" y="3121401"/>
                  <a:pt x="3877973" y="3314505"/>
                  <a:pt x="3872057" y="3411056"/>
                </a:cubicBezTo>
                <a:cubicBezTo>
                  <a:pt x="3872057" y="3411056"/>
                  <a:pt x="3856280" y="3809086"/>
                  <a:pt x="3639344" y="3742091"/>
                </a:cubicBezTo>
                <a:cubicBezTo>
                  <a:pt x="3611735" y="3885933"/>
                  <a:pt x="3588069" y="4014011"/>
                  <a:pt x="3572292" y="4096770"/>
                </a:cubicBezTo>
                <a:cubicBezTo>
                  <a:pt x="3572292" y="4096770"/>
                  <a:pt x="3473685" y="4632730"/>
                  <a:pt x="3106867" y="4983469"/>
                </a:cubicBezTo>
                <a:cubicBezTo>
                  <a:pt x="3106867" y="4983469"/>
                  <a:pt x="2738078" y="5336178"/>
                  <a:pt x="2623694" y="5470168"/>
                </a:cubicBezTo>
                <a:cubicBezTo>
                  <a:pt x="2623694" y="5470168"/>
                  <a:pt x="2461978" y="5677064"/>
                  <a:pt x="2057690" y="5663271"/>
                </a:cubicBezTo>
                <a:cubicBezTo>
                  <a:pt x="1655374" y="5677064"/>
                  <a:pt x="1491687" y="5470168"/>
                  <a:pt x="1491687" y="5470168"/>
                </a:cubicBezTo>
                <a:cubicBezTo>
                  <a:pt x="1377303" y="5336178"/>
                  <a:pt x="1010485" y="4983469"/>
                  <a:pt x="1010485" y="4983469"/>
                </a:cubicBezTo>
                <a:cubicBezTo>
                  <a:pt x="641695" y="4632730"/>
                  <a:pt x="545060" y="4096770"/>
                  <a:pt x="545060" y="4096770"/>
                </a:cubicBezTo>
                <a:cubicBezTo>
                  <a:pt x="529283" y="4014011"/>
                  <a:pt x="503646" y="3885933"/>
                  <a:pt x="478008" y="3742091"/>
                </a:cubicBezTo>
                <a:cubicBezTo>
                  <a:pt x="259100" y="3809086"/>
                  <a:pt x="245296" y="3411056"/>
                  <a:pt x="245296" y="3411056"/>
                </a:cubicBezTo>
                <a:cubicBezTo>
                  <a:pt x="237407" y="3314505"/>
                  <a:pt x="132884" y="3121401"/>
                  <a:pt x="132884" y="3121401"/>
                </a:cubicBezTo>
                <a:cubicBezTo>
                  <a:pt x="20472" y="3036672"/>
                  <a:pt x="50054" y="2884948"/>
                  <a:pt x="50054" y="2884948"/>
                </a:cubicBezTo>
                <a:cubicBezTo>
                  <a:pt x="-87996" y="2433717"/>
                  <a:pt x="103302" y="2429776"/>
                  <a:pt x="103302" y="2429776"/>
                </a:cubicBezTo>
                <a:cubicBezTo>
                  <a:pt x="180215" y="2408102"/>
                  <a:pt x="265017" y="2520417"/>
                  <a:pt x="265017" y="2520417"/>
                </a:cubicBezTo>
                <a:cubicBezTo>
                  <a:pt x="192048" y="1927314"/>
                  <a:pt x="213741" y="1554900"/>
                  <a:pt x="213741" y="1554900"/>
                </a:cubicBezTo>
                <a:cubicBezTo>
                  <a:pt x="213741" y="1554900"/>
                  <a:pt x="296571" y="-21453"/>
                  <a:pt x="2055718" y="2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800100"/>
            <a:ext cx="5257800" cy="5257800"/>
          </a:xfrm>
          <a:custGeom>
            <a:avLst/>
            <a:gdLst>
              <a:gd name="connsiteX0" fmla="*/ 2628900 w 5257800"/>
              <a:gd name="connsiteY0" fmla="*/ 0 h 5257800"/>
              <a:gd name="connsiteX1" fmla="*/ 5257800 w 5257800"/>
              <a:gd name="connsiteY1" fmla="*/ 2628900 h 5257800"/>
              <a:gd name="connsiteX2" fmla="*/ 2628900 w 5257800"/>
              <a:gd name="connsiteY2" fmla="*/ 5257800 h 5257800"/>
              <a:gd name="connsiteX3" fmla="*/ 0 w 5257800"/>
              <a:gd name="connsiteY3" fmla="*/ 2628900 h 5257800"/>
              <a:gd name="connsiteX4" fmla="*/ 2628900 w 5257800"/>
              <a:gd name="connsiteY4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5257800">
                <a:moveTo>
                  <a:pt x="2628900" y="0"/>
                </a:moveTo>
                <a:cubicBezTo>
                  <a:pt x="4080801" y="0"/>
                  <a:pt x="5257800" y="1176999"/>
                  <a:pt x="5257800" y="2628900"/>
                </a:cubicBezTo>
                <a:cubicBezTo>
                  <a:pt x="5257800" y="4080801"/>
                  <a:pt x="4080801" y="5257800"/>
                  <a:pt x="2628900" y="5257800"/>
                </a:cubicBezTo>
                <a:cubicBezTo>
                  <a:pt x="1176999" y="5257800"/>
                  <a:pt x="0" y="4080801"/>
                  <a:pt x="0" y="2628900"/>
                </a:cubicBezTo>
                <a:cubicBezTo>
                  <a:pt x="0" y="1176999"/>
                  <a:pt x="1176999" y="0"/>
                  <a:pt x="26289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45310" y="903545"/>
            <a:ext cx="5030832" cy="5025726"/>
          </a:xfrm>
          <a:custGeom>
            <a:avLst/>
            <a:gdLst>
              <a:gd name="connsiteX0" fmla="*/ 2515416 w 5030832"/>
              <a:gd name="connsiteY0" fmla="*/ 0 h 5025726"/>
              <a:gd name="connsiteX1" fmla="*/ 5030832 w 5030832"/>
              <a:gd name="connsiteY1" fmla="*/ 2515416 h 5025726"/>
              <a:gd name="connsiteX2" fmla="*/ 2772603 w 5030832"/>
              <a:gd name="connsiteY2" fmla="*/ 5017845 h 5025726"/>
              <a:gd name="connsiteX3" fmla="*/ 2616533 w 5030832"/>
              <a:gd name="connsiteY3" fmla="*/ 5025726 h 5025726"/>
              <a:gd name="connsiteX4" fmla="*/ 2414299 w 5030832"/>
              <a:gd name="connsiteY4" fmla="*/ 5025726 h 5025726"/>
              <a:gd name="connsiteX5" fmla="*/ 2258229 w 5030832"/>
              <a:gd name="connsiteY5" fmla="*/ 5017845 h 5025726"/>
              <a:gd name="connsiteX6" fmla="*/ 0 w 5030832"/>
              <a:gd name="connsiteY6" fmla="*/ 2515416 h 5025726"/>
              <a:gd name="connsiteX7" fmla="*/ 2515416 w 5030832"/>
              <a:gd name="connsiteY7" fmla="*/ 0 h 5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0832" h="5025726">
                <a:moveTo>
                  <a:pt x="2515416" y="0"/>
                </a:moveTo>
                <a:cubicBezTo>
                  <a:pt x="3904643" y="0"/>
                  <a:pt x="5030832" y="1126190"/>
                  <a:pt x="5030832" y="2515416"/>
                </a:cubicBezTo>
                <a:cubicBezTo>
                  <a:pt x="5030832" y="3817816"/>
                  <a:pt x="4041017" y="4889031"/>
                  <a:pt x="2772603" y="5017845"/>
                </a:cubicBezTo>
                <a:lnTo>
                  <a:pt x="2616533" y="5025726"/>
                </a:lnTo>
                <a:lnTo>
                  <a:pt x="2414299" y="5025726"/>
                </a:lnTo>
                <a:lnTo>
                  <a:pt x="2258229" y="5017845"/>
                </a:lnTo>
                <a:cubicBezTo>
                  <a:pt x="989816" y="4889031"/>
                  <a:pt x="0" y="3817816"/>
                  <a:pt x="0" y="2515416"/>
                </a:cubicBezTo>
                <a:cubicBezTo>
                  <a:pt x="0" y="1126190"/>
                  <a:pt x="1126190" y="0"/>
                  <a:pt x="25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867402" y="682413"/>
            <a:ext cx="5773099" cy="5514380"/>
          </a:xfrm>
          <a:custGeom>
            <a:avLst/>
            <a:gdLst>
              <a:gd name="connsiteX0" fmla="*/ 2886550 w 5773099"/>
              <a:gd name="connsiteY0" fmla="*/ 0 h 5514380"/>
              <a:gd name="connsiteX1" fmla="*/ 5773099 w 5773099"/>
              <a:gd name="connsiteY1" fmla="*/ 2191949 h 5514380"/>
              <a:gd name="connsiteX2" fmla="*/ 5424709 w 5773099"/>
              <a:gd name="connsiteY2" fmla="*/ 3236762 h 5514380"/>
              <a:gd name="connsiteX3" fmla="*/ 5373387 w 5773099"/>
              <a:gd name="connsiteY3" fmla="*/ 3300910 h 5514380"/>
              <a:gd name="connsiteX4" fmla="*/ 3881817 w 5773099"/>
              <a:gd name="connsiteY4" fmla="*/ 5514380 h 5514380"/>
              <a:gd name="connsiteX5" fmla="*/ 3881817 w 5773099"/>
              <a:gd name="connsiteY5" fmla="*/ 4247304 h 5514380"/>
              <a:gd name="connsiteX6" fmla="*/ 3744922 w 5773099"/>
              <a:gd name="connsiteY6" fmla="*/ 4285352 h 5514380"/>
              <a:gd name="connsiteX7" fmla="*/ 2886550 w 5773099"/>
              <a:gd name="connsiteY7" fmla="*/ 4383897 h 5514380"/>
              <a:gd name="connsiteX8" fmla="*/ 0 w 5773099"/>
              <a:gd name="connsiteY8" fmla="*/ 2191949 h 5514380"/>
              <a:gd name="connsiteX9" fmla="*/ 2886550 w 5773099"/>
              <a:gd name="connsiteY9" fmla="*/ 0 h 5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3099" h="5514380">
                <a:moveTo>
                  <a:pt x="2886550" y="0"/>
                </a:moveTo>
                <a:cubicBezTo>
                  <a:pt x="4480747" y="0"/>
                  <a:pt x="5773099" y="981370"/>
                  <a:pt x="5773099" y="2191949"/>
                </a:cubicBezTo>
                <a:cubicBezTo>
                  <a:pt x="5773099" y="2570255"/>
                  <a:pt x="5646894" y="2926177"/>
                  <a:pt x="5424709" y="3236762"/>
                </a:cubicBezTo>
                <a:lnTo>
                  <a:pt x="5373387" y="3300910"/>
                </a:lnTo>
                <a:lnTo>
                  <a:pt x="3881817" y="5514380"/>
                </a:lnTo>
                <a:lnTo>
                  <a:pt x="3881817" y="4247304"/>
                </a:lnTo>
                <a:lnTo>
                  <a:pt x="3744922" y="4285352"/>
                </a:lnTo>
                <a:cubicBezTo>
                  <a:pt x="3473762" y="4349397"/>
                  <a:pt x="3185463" y="4383897"/>
                  <a:pt x="2886550" y="4383897"/>
                </a:cubicBezTo>
                <a:cubicBezTo>
                  <a:pt x="1292352" y="4383897"/>
                  <a:pt x="0" y="3402527"/>
                  <a:pt x="0" y="2191949"/>
                </a:cubicBezTo>
                <a:cubicBezTo>
                  <a:pt x="0" y="981370"/>
                  <a:pt x="1292352" y="0"/>
                  <a:pt x="28865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295400" y="1149673"/>
            <a:ext cx="4572000" cy="4558655"/>
          </a:xfrm>
          <a:custGeom>
            <a:avLst/>
            <a:gdLst>
              <a:gd name="connsiteX0" fmla="*/ 277812 w 4572000"/>
              <a:gd name="connsiteY0" fmla="*/ 0 h 4558655"/>
              <a:gd name="connsiteX1" fmla="*/ 4294188 w 4572000"/>
              <a:gd name="connsiteY1" fmla="*/ 0 h 4558655"/>
              <a:gd name="connsiteX2" fmla="*/ 4297331 w 4572000"/>
              <a:gd name="connsiteY2" fmla="*/ 317 h 4558655"/>
              <a:gd name="connsiteX3" fmla="*/ 4572000 w 4572000"/>
              <a:gd name="connsiteY3" fmla="*/ 337325 h 4558655"/>
              <a:gd name="connsiteX4" fmla="*/ 4572000 w 4572000"/>
              <a:gd name="connsiteY4" fmla="*/ 4221331 h 4558655"/>
              <a:gd name="connsiteX5" fmla="*/ 4297331 w 4572000"/>
              <a:gd name="connsiteY5" fmla="*/ 4558339 h 4558655"/>
              <a:gd name="connsiteX6" fmla="*/ 4294198 w 4572000"/>
              <a:gd name="connsiteY6" fmla="*/ 4558655 h 4558655"/>
              <a:gd name="connsiteX7" fmla="*/ 277802 w 4572000"/>
              <a:gd name="connsiteY7" fmla="*/ 4558655 h 4558655"/>
              <a:gd name="connsiteX8" fmla="*/ 274670 w 4572000"/>
              <a:gd name="connsiteY8" fmla="*/ 4558339 h 4558655"/>
              <a:gd name="connsiteX9" fmla="*/ 0 w 4572000"/>
              <a:gd name="connsiteY9" fmla="*/ 4221331 h 4558655"/>
              <a:gd name="connsiteX10" fmla="*/ 0 w 4572000"/>
              <a:gd name="connsiteY10" fmla="*/ 337325 h 4558655"/>
              <a:gd name="connsiteX11" fmla="*/ 274670 w 4572000"/>
              <a:gd name="connsiteY11" fmla="*/ 317 h 45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2000" h="4558655">
                <a:moveTo>
                  <a:pt x="277812" y="0"/>
                </a:moveTo>
                <a:lnTo>
                  <a:pt x="4294188" y="0"/>
                </a:lnTo>
                <a:lnTo>
                  <a:pt x="4297331" y="317"/>
                </a:lnTo>
                <a:cubicBezTo>
                  <a:pt x="4454085" y="32393"/>
                  <a:pt x="4572000" y="171089"/>
                  <a:pt x="4572000" y="337325"/>
                </a:cubicBezTo>
                <a:lnTo>
                  <a:pt x="4572000" y="4221331"/>
                </a:lnTo>
                <a:cubicBezTo>
                  <a:pt x="4572000" y="4387567"/>
                  <a:pt x="4454085" y="4526263"/>
                  <a:pt x="4297331" y="4558339"/>
                </a:cubicBezTo>
                <a:lnTo>
                  <a:pt x="4294198" y="4558655"/>
                </a:lnTo>
                <a:lnTo>
                  <a:pt x="277802" y="4558655"/>
                </a:lnTo>
                <a:lnTo>
                  <a:pt x="274670" y="4558339"/>
                </a:lnTo>
                <a:cubicBezTo>
                  <a:pt x="117916" y="4526263"/>
                  <a:pt x="0" y="4387567"/>
                  <a:pt x="0" y="4221331"/>
                </a:cubicBezTo>
                <a:lnTo>
                  <a:pt x="0" y="337325"/>
                </a:lnTo>
                <a:cubicBezTo>
                  <a:pt x="0" y="171089"/>
                  <a:pt x="117916" y="32393"/>
                  <a:pt x="274670" y="3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0176" y="524152"/>
            <a:ext cx="5031167" cy="5808232"/>
          </a:xfrm>
          <a:custGeom>
            <a:avLst/>
            <a:gdLst>
              <a:gd name="connsiteX0" fmla="*/ 2515583 w 5031167"/>
              <a:gd name="connsiteY0" fmla="*/ 0 h 5808232"/>
              <a:gd name="connsiteX1" fmla="*/ 5031167 w 5031167"/>
              <a:gd name="connsiteY1" fmla="*/ 1453156 h 5808232"/>
              <a:gd name="connsiteX2" fmla="*/ 5031167 w 5031167"/>
              <a:gd name="connsiteY2" fmla="*/ 4356540 h 5808232"/>
              <a:gd name="connsiteX3" fmla="*/ 2515583 w 5031167"/>
              <a:gd name="connsiteY3" fmla="*/ 5808232 h 5808232"/>
              <a:gd name="connsiteX4" fmla="*/ 0 w 5031167"/>
              <a:gd name="connsiteY4" fmla="*/ 4356540 h 5808232"/>
              <a:gd name="connsiteX5" fmla="*/ 0 w 5031167"/>
              <a:gd name="connsiteY5" fmla="*/ 1453156 h 580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1167" h="5808232">
                <a:moveTo>
                  <a:pt x="2515583" y="0"/>
                </a:moveTo>
                <a:lnTo>
                  <a:pt x="5031167" y="1453156"/>
                </a:lnTo>
                <a:lnTo>
                  <a:pt x="5031167" y="4356540"/>
                </a:lnTo>
                <a:lnTo>
                  <a:pt x="2515583" y="5808232"/>
                </a:lnTo>
                <a:lnTo>
                  <a:pt x="0" y="4356540"/>
                </a:lnTo>
                <a:lnTo>
                  <a:pt x="0" y="145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41555" y="800100"/>
            <a:ext cx="5257800" cy="5257800"/>
          </a:xfrm>
          <a:custGeom>
            <a:avLst/>
            <a:gdLst>
              <a:gd name="connsiteX0" fmla="*/ 2628900 w 5257800"/>
              <a:gd name="connsiteY0" fmla="*/ 0 h 5257800"/>
              <a:gd name="connsiteX1" fmla="*/ 5257800 w 5257800"/>
              <a:gd name="connsiteY1" fmla="*/ 2628900 h 5257800"/>
              <a:gd name="connsiteX2" fmla="*/ 2628900 w 5257800"/>
              <a:gd name="connsiteY2" fmla="*/ 5257800 h 5257800"/>
              <a:gd name="connsiteX3" fmla="*/ 0 w 5257800"/>
              <a:gd name="connsiteY3" fmla="*/ 2628900 h 5257800"/>
              <a:gd name="connsiteX4" fmla="*/ 2628900 w 5257800"/>
              <a:gd name="connsiteY4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5257800">
                <a:moveTo>
                  <a:pt x="2628900" y="0"/>
                </a:moveTo>
                <a:cubicBezTo>
                  <a:pt x="4080801" y="0"/>
                  <a:pt x="5257800" y="1176999"/>
                  <a:pt x="5257800" y="2628900"/>
                </a:cubicBezTo>
                <a:cubicBezTo>
                  <a:pt x="5257800" y="4080801"/>
                  <a:pt x="4080801" y="5257800"/>
                  <a:pt x="2628900" y="5257800"/>
                </a:cubicBezTo>
                <a:cubicBezTo>
                  <a:pt x="1176999" y="5257800"/>
                  <a:pt x="0" y="4080801"/>
                  <a:pt x="0" y="2628900"/>
                </a:cubicBezTo>
                <a:cubicBezTo>
                  <a:pt x="0" y="1176999"/>
                  <a:pt x="1176999" y="0"/>
                  <a:pt x="26289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103668" y="800100"/>
            <a:ext cx="5257800" cy="5257800"/>
          </a:xfrm>
          <a:custGeom>
            <a:avLst/>
            <a:gdLst>
              <a:gd name="connsiteX0" fmla="*/ 2628900 w 5257800"/>
              <a:gd name="connsiteY0" fmla="*/ 0 h 5257800"/>
              <a:gd name="connsiteX1" fmla="*/ 5257800 w 5257800"/>
              <a:gd name="connsiteY1" fmla="*/ 2628900 h 5257800"/>
              <a:gd name="connsiteX2" fmla="*/ 2628900 w 5257800"/>
              <a:gd name="connsiteY2" fmla="*/ 5257800 h 5257800"/>
              <a:gd name="connsiteX3" fmla="*/ 0 w 5257800"/>
              <a:gd name="connsiteY3" fmla="*/ 2628900 h 5257800"/>
              <a:gd name="connsiteX4" fmla="*/ 2628900 w 5257800"/>
              <a:gd name="connsiteY4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5257800">
                <a:moveTo>
                  <a:pt x="2628900" y="0"/>
                </a:moveTo>
                <a:cubicBezTo>
                  <a:pt x="4080801" y="0"/>
                  <a:pt x="5257800" y="1176999"/>
                  <a:pt x="5257800" y="2628900"/>
                </a:cubicBezTo>
                <a:cubicBezTo>
                  <a:pt x="5257800" y="4080801"/>
                  <a:pt x="4080801" y="5257800"/>
                  <a:pt x="2628900" y="5257800"/>
                </a:cubicBezTo>
                <a:cubicBezTo>
                  <a:pt x="1176999" y="5257800"/>
                  <a:pt x="0" y="4080801"/>
                  <a:pt x="0" y="2628900"/>
                </a:cubicBezTo>
                <a:cubicBezTo>
                  <a:pt x="0" y="1176999"/>
                  <a:pt x="1176999" y="0"/>
                  <a:pt x="26289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335D"/>
            </a:gs>
            <a:gs pos="99000">
              <a:srgbClr val="01013F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 userDrawn="1"/>
        </p:nvSpPr>
        <p:spPr bwMode="auto">
          <a:xfrm flipH="1">
            <a:off x="-9525" y="-1122363"/>
            <a:ext cx="12201525" cy="9102726"/>
          </a:xfrm>
          <a:custGeom>
            <a:avLst/>
            <a:gdLst>
              <a:gd name="T0" fmla="*/ 4299 w 7686"/>
              <a:gd name="T1" fmla="*/ 5734 h 5734"/>
              <a:gd name="T2" fmla="*/ 7626 w 7686"/>
              <a:gd name="T3" fmla="*/ 1326 h 5734"/>
              <a:gd name="T4" fmla="*/ 4281 w 7686"/>
              <a:gd name="T5" fmla="*/ 540 h 5734"/>
              <a:gd name="T6" fmla="*/ 6349 w 7686"/>
              <a:gd name="T7" fmla="*/ 672 h 5734"/>
              <a:gd name="T8" fmla="*/ 7182 w 7686"/>
              <a:gd name="T9" fmla="*/ 540 h 5734"/>
              <a:gd name="T10" fmla="*/ 6439 w 7686"/>
              <a:gd name="T11" fmla="*/ 750 h 5734"/>
              <a:gd name="T12" fmla="*/ 4245 w 7686"/>
              <a:gd name="T13" fmla="*/ 1500 h 5734"/>
              <a:gd name="T14" fmla="*/ 5048 w 7686"/>
              <a:gd name="T15" fmla="*/ 4444 h 5734"/>
              <a:gd name="T16" fmla="*/ 5648 w 7686"/>
              <a:gd name="T17" fmla="*/ 1380 h 5734"/>
              <a:gd name="T18" fmla="*/ 6511 w 7686"/>
              <a:gd name="T19" fmla="*/ 4258 h 5734"/>
              <a:gd name="T20" fmla="*/ 4850 w 7686"/>
              <a:gd name="T21" fmla="*/ 3719 h 5734"/>
              <a:gd name="T22" fmla="*/ 4484 w 7686"/>
              <a:gd name="T23" fmla="*/ 3197 h 5734"/>
              <a:gd name="T24" fmla="*/ 4922 w 7686"/>
              <a:gd name="T25" fmla="*/ 3515 h 5734"/>
              <a:gd name="T26" fmla="*/ 5384 w 7686"/>
              <a:gd name="T27" fmla="*/ 2117 h 5734"/>
              <a:gd name="T28" fmla="*/ 5408 w 7686"/>
              <a:gd name="T29" fmla="*/ 2027 h 5734"/>
              <a:gd name="T30" fmla="*/ 5761 w 7686"/>
              <a:gd name="T31" fmla="*/ 4114 h 5734"/>
              <a:gd name="T32" fmla="*/ 4305 w 7686"/>
              <a:gd name="T33" fmla="*/ 3287 h 5734"/>
              <a:gd name="T34" fmla="*/ 5761 w 7686"/>
              <a:gd name="T35" fmla="*/ 1595 h 5734"/>
              <a:gd name="T36" fmla="*/ 6169 w 7686"/>
              <a:gd name="T37" fmla="*/ 4384 h 5734"/>
              <a:gd name="T38" fmla="*/ 3999 w 7686"/>
              <a:gd name="T39" fmla="*/ 2261 h 5734"/>
              <a:gd name="T40" fmla="*/ 5510 w 7686"/>
              <a:gd name="T41" fmla="*/ 2129 h 5734"/>
              <a:gd name="T42" fmla="*/ 4526 w 7686"/>
              <a:gd name="T43" fmla="*/ 3755 h 5734"/>
              <a:gd name="T44" fmla="*/ 6115 w 7686"/>
              <a:gd name="T45" fmla="*/ 1350 h 5734"/>
              <a:gd name="T46" fmla="*/ 5450 w 7686"/>
              <a:gd name="T47" fmla="*/ 4606 h 5734"/>
              <a:gd name="T48" fmla="*/ 5863 w 7686"/>
              <a:gd name="T49" fmla="*/ 1368 h 5734"/>
              <a:gd name="T50" fmla="*/ 5252 w 7686"/>
              <a:gd name="T51" fmla="*/ 4474 h 5734"/>
              <a:gd name="T52" fmla="*/ 5887 w 7686"/>
              <a:gd name="T53" fmla="*/ 1152 h 5734"/>
              <a:gd name="T54" fmla="*/ 5108 w 7686"/>
              <a:gd name="T55" fmla="*/ 4396 h 5734"/>
              <a:gd name="T56" fmla="*/ 6067 w 7686"/>
              <a:gd name="T57" fmla="*/ 996 h 5734"/>
              <a:gd name="T58" fmla="*/ 4910 w 7686"/>
              <a:gd name="T59" fmla="*/ 4300 h 5734"/>
              <a:gd name="T60" fmla="*/ 6091 w 7686"/>
              <a:gd name="T61" fmla="*/ 1613 h 5734"/>
              <a:gd name="T62" fmla="*/ 3807 w 7686"/>
              <a:gd name="T63" fmla="*/ 3881 h 5734"/>
              <a:gd name="T64" fmla="*/ 5677 w 7686"/>
              <a:gd name="T65" fmla="*/ 2453 h 5734"/>
              <a:gd name="T66" fmla="*/ 4137 w 7686"/>
              <a:gd name="T67" fmla="*/ 1482 h 5734"/>
              <a:gd name="T68" fmla="*/ 6984 w 7686"/>
              <a:gd name="T69" fmla="*/ 4372 h 5734"/>
              <a:gd name="T70" fmla="*/ 6757 w 7686"/>
              <a:gd name="T71" fmla="*/ 690 h 5734"/>
              <a:gd name="T72" fmla="*/ 3237 w 7686"/>
              <a:gd name="T73" fmla="*/ 4330 h 5734"/>
              <a:gd name="T74" fmla="*/ 5683 w 7686"/>
              <a:gd name="T75" fmla="*/ 2627 h 5734"/>
              <a:gd name="T76" fmla="*/ 5540 w 7686"/>
              <a:gd name="T77" fmla="*/ 1098 h 5734"/>
              <a:gd name="T78" fmla="*/ 4772 w 7686"/>
              <a:gd name="T79" fmla="*/ 4624 h 5734"/>
              <a:gd name="T80" fmla="*/ 5821 w 7686"/>
              <a:gd name="T81" fmla="*/ 2147 h 5734"/>
              <a:gd name="T82" fmla="*/ 4233 w 7686"/>
              <a:gd name="T83" fmla="*/ 1272 h 5734"/>
              <a:gd name="T84" fmla="*/ 5360 w 7686"/>
              <a:gd name="T85" fmla="*/ 4780 h 5734"/>
              <a:gd name="T86" fmla="*/ 6817 w 7686"/>
              <a:gd name="T87" fmla="*/ 1452 h 5734"/>
              <a:gd name="T88" fmla="*/ 2626 w 7686"/>
              <a:gd name="T89" fmla="*/ 1032 h 5734"/>
              <a:gd name="T90" fmla="*/ 5977 w 7686"/>
              <a:gd name="T91" fmla="*/ 5068 h 5734"/>
              <a:gd name="T92" fmla="*/ 7104 w 7686"/>
              <a:gd name="T93" fmla="*/ 912 h 5734"/>
              <a:gd name="T94" fmla="*/ 1523 w 7686"/>
              <a:gd name="T95" fmla="*/ 2393 h 5734"/>
              <a:gd name="T96" fmla="*/ 7434 w 7686"/>
              <a:gd name="T97" fmla="*/ 4876 h 5734"/>
              <a:gd name="T98" fmla="*/ 6918 w 7686"/>
              <a:gd name="T99" fmla="*/ 546 h 5734"/>
              <a:gd name="T100" fmla="*/ 1607 w 7686"/>
              <a:gd name="T101" fmla="*/ 4384 h 5734"/>
              <a:gd name="T102" fmla="*/ 7044 w 7686"/>
              <a:gd name="T103" fmla="*/ 4216 h 5734"/>
              <a:gd name="T104" fmla="*/ 6157 w 7686"/>
              <a:gd name="T105" fmla="*/ 624 h 5734"/>
              <a:gd name="T106" fmla="*/ 1625 w 7686"/>
              <a:gd name="T107" fmla="*/ 5038 h 5734"/>
              <a:gd name="T108" fmla="*/ 7530 w 7686"/>
              <a:gd name="T109" fmla="*/ 4306 h 5734"/>
              <a:gd name="T110" fmla="*/ 6589 w 7686"/>
              <a:gd name="T111" fmla="*/ 528 h 5734"/>
              <a:gd name="T112" fmla="*/ 947 w 7686"/>
              <a:gd name="T113" fmla="*/ 3521 h 5734"/>
              <a:gd name="T114" fmla="*/ 7566 w 7686"/>
              <a:gd name="T115" fmla="*/ 4936 h 5734"/>
              <a:gd name="T116" fmla="*/ 7188 w 7686"/>
              <a:gd name="T117" fmla="*/ 282 h 5734"/>
              <a:gd name="T118" fmla="*/ 1139 w 7686"/>
              <a:gd name="T119" fmla="*/ 5308 h 5734"/>
              <a:gd name="T120" fmla="*/ 7620 w 7686"/>
              <a:gd name="T121" fmla="*/ 4318 h 5734"/>
              <a:gd name="T122" fmla="*/ 4365 w 7686"/>
              <a:gd name="T123" fmla="*/ 6 h 5734"/>
              <a:gd name="T124" fmla="*/ 6739 w 7686"/>
              <a:gd name="T125" fmla="*/ 5698 h 5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86" h="5734">
                <a:moveTo>
                  <a:pt x="7686" y="0"/>
                </a:moveTo>
                <a:lnTo>
                  <a:pt x="7680" y="12"/>
                </a:lnTo>
                <a:lnTo>
                  <a:pt x="7674" y="0"/>
                </a:lnTo>
                <a:lnTo>
                  <a:pt x="7668" y="0"/>
                </a:lnTo>
                <a:lnTo>
                  <a:pt x="7674" y="18"/>
                </a:lnTo>
                <a:lnTo>
                  <a:pt x="7638" y="48"/>
                </a:lnTo>
                <a:lnTo>
                  <a:pt x="7626" y="18"/>
                </a:lnTo>
                <a:lnTo>
                  <a:pt x="7644" y="0"/>
                </a:lnTo>
                <a:lnTo>
                  <a:pt x="7632" y="0"/>
                </a:lnTo>
                <a:lnTo>
                  <a:pt x="7626" y="6"/>
                </a:lnTo>
                <a:lnTo>
                  <a:pt x="7620" y="0"/>
                </a:lnTo>
                <a:lnTo>
                  <a:pt x="7608" y="0"/>
                </a:lnTo>
                <a:lnTo>
                  <a:pt x="7620" y="18"/>
                </a:lnTo>
                <a:lnTo>
                  <a:pt x="7524" y="126"/>
                </a:lnTo>
                <a:lnTo>
                  <a:pt x="7488" y="0"/>
                </a:lnTo>
                <a:lnTo>
                  <a:pt x="7476" y="0"/>
                </a:lnTo>
                <a:lnTo>
                  <a:pt x="7518" y="132"/>
                </a:lnTo>
                <a:lnTo>
                  <a:pt x="7494" y="162"/>
                </a:lnTo>
                <a:lnTo>
                  <a:pt x="7422" y="18"/>
                </a:lnTo>
                <a:lnTo>
                  <a:pt x="7440" y="0"/>
                </a:lnTo>
                <a:lnTo>
                  <a:pt x="7428" y="0"/>
                </a:lnTo>
                <a:lnTo>
                  <a:pt x="7416" y="12"/>
                </a:lnTo>
                <a:lnTo>
                  <a:pt x="7410" y="0"/>
                </a:lnTo>
                <a:lnTo>
                  <a:pt x="7410" y="0"/>
                </a:lnTo>
                <a:lnTo>
                  <a:pt x="7404" y="0"/>
                </a:lnTo>
                <a:lnTo>
                  <a:pt x="7398" y="0"/>
                </a:lnTo>
                <a:lnTo>
                  <a:pt x="7332" y="90"/>
                </a:lnTo>
                <a:lnTo>
                  <a:pt x="7296" y="0"/>
                </a:lnTo>
                <a:lnTo>
                  <a:pt x="7284" y="0"/>
                </a:lnTo>
                <a:lnTo>
                  <a:pt x="7326" y="96"/>
                </a:lnTo>
                <a:lnTo>
                  <a:pt x="7296" y="138"/>
                </a:lnTo>
                <a:lnTo>
                  <a:pt x="7212" y="0"/>
                </a:lnTo>
                <a:lnTo>
                  <a:pt x="7200" y="0"/>
                </a:lnTo>
                <a:lnTo>
                  <a:pt x="7290" y="144"/>
                </a:lnTo>
                <a:lnTo>
                  <a:pt x="7278" y="162"/>
                </a:lnTo>
                <a:lnTo>
                  <a:pt x="7206" y="240"/>
                </a:lnTo>
                <a:lnTo>
                  <a:pt x="7140" y="96"/>
                </a:lnTo>
                <a:lnTo>
                  <a:pt x="7200" y="0"/>
                </a:lnTo>
                <a:lnTo>
                  <a:pt x="7200" y="0"/>
                </a:lnTo>
                <a:lnTo>
                  <a:pt x="7188" y="0"/>
                </a:lnTo>
                <a:lnTo>
                  <a:pt x="7188" y="0"/>
                </a:lnTo>
                <a:lnTo>
                  <a:pt x="7128" y="72"/>
                </a:lnTo>
                <a:lnTo>
                  <a:pt x="7098" y="0"/>
                </a:lnTo>
                <a:lnTo>
                  <a:pt x="7086" y="0"/>
                </a:lnTo>
                <a:lnTo>
                  <a:pt x="7122" y="78"/>
                </a:lnTo>
                <a:lnTo>
                  <a:pt x="7080" y="132"/>
                </a:lnTo>
                <a:lnTo>
                  <a:pt x="6990" y="0"/>
                </a:lnTo>
                <a:lnTo>
                  <a:pt x="6990" y="0"/>
                </a:lnTo>
                <a:lnTo>
                  <a:pt x="6990" y="0"/>
                </a:lnTo>
                <a:lnTo>
                  <a:pt x="6984" y="0"/>
                </a:lnTo>
                <a:lnTo>
                  <a:pt x="6978" y="0"/>
                </a:lnTo>
                <a:lnTo>
                  <a:pt x="6978" y="0"/>
                </a:lnTo>
                <a:lnTo>
                  <a:pt x="6942" y="78"/>
                </a:lnTo>
                <a:lnTo>
                  <a:pt x="6930" y="54"/>
                </a:lnTo>
                <a:lnTo>
                  <a:pt x="6966" y="0"/>
                </a:lnTo>
                <a:lnTo>
                  <a:pt x="6954" y="0"/>
                </a:lnTo>
                <a:lnTo>
                  <a:pt x="6924" y="48"/>
                </a:lnTo>
                <a:lnTo>
                  <a:pt x="6895" y="0"/>
                </a:lnTo>
                <a:lnTo>
                  <a:pt x="6889" y="0"/>
                </a:lnTo>
                <a:lnTo>
                  <a:pt x="6918" y="54"/>
                </a:lnTo>
                <a:lnTo>
                  <a:pt x="6865" y="132"/>
                </a:lnTo>
                <a:lnTo>
                  <a:pt x="6781" y="30"/>
                </a:lnTo>
                <a:lnTo>
                  <a:pt x="6793" y="0"/>
                </a:lnTo>
                <a:lnTo>
                  <a:pt x="6781" y="0"/>
                </a:lnTo>
                <a:lnTo>
                  <a:pt x="6775" y="18"/>
                </a:lnTo>
                <a:lnTo>
                  <a:pt x="6757" y="0"/>
                </a:lnTo>
                <a:lnTo>
                  <a:pt x="6751" y="0"/>
                </a:lnTo>
                <a:lnTo>
                  <a:pt x="6745" y="0"/>
                </a:lnTo>
                <a:lnTo>
                  <a:pt x="6739" y="0"/>
                </a:lnTo>
                <a:lnTo>
                  <a:pt x="6721" y="36"/>
                </a:lnTo>
                <a:lnTo>
                  <a:pt x="6697" y="0"/>
                </a:lnTo>
                <a:lnTo>
                  <a:pt x="6691" y="0"/>
                </a:lnTo>
                <a:lnTo>
                  <a:pt x="6685" y="0"/>
                </a:lnTo>
                <a:lnTo>
                  <a:pt x="6679" y="0"/>
                </a:lnTo>
                <a:lnTo>
                  <a:pt x="6715" y="48"/>
                </a:lnTo>
                <a:lnTo>
                  <a:pt x="6613" y="216"/>
                </a:lnTo>
                <a:lnTo>
                  <a:pt x="6553" y="126"/>
                </a:lnTo>
                <a:lnTo>
                  <a:pt x="6595" y="0"/>
                </a:lnTo>
                <a:lnTo>
                  <a:pt x="6589" y="0"/>
                </a:lnTo>
                <a:lnTo>
                  <a:pt x="6547" y="120"/>
                </a:lnTo>
                <a:lnTo>
                  <a:pt x="6511" y="66"/>
                </a:lnTo>
                <a:lnTo>
                  <a:pt x="6541" y="0"/>
                </a:lnTo>
                <a:lnTo>
                  <a:pt x="6535" y="0"/>
                </a:lnTo>
                <a:lnTo>
                  <a:pt x="6505" y="60"/>
                </a:lnTo>
                <a:lnTo>
                  <a:pt x="6463" y="0"/>
                </a:lnTo>
                <a:lnTo>
                  <a:pt x="6451" y="0"/>
                </a:lnTo>
                <a:lnTo>
                  <a:pt x="6499" y="66"/>
                </a:lnTo>
                <a:lnTo>
                  <a:pt x="6409" y="246"/>
                </a:lnTo>
                <a:lnTo>
                  <a:pt x="6361" y="180"/>
                </a:lnTo>
                <a:lnTo>
                  <a:pt x="6409" y="0"/>
                </a:lnTo>
                <a:lnTo>
                  <a:pt x="6403" y="0"/>
                </a:lnTo>
                <a:lnTo>
                  <a:pt x="6355" y="174"/>
                </a:lnTo>
                <a:lnTo>
                  <a:pt x="6295" y="102"/>
                </a:lnTo>
                <a:lnTo>
                  <a:pt x="6337" y="0"/>
                </a:lnTo>
                <a:lnTo>
                  <a:pt x="6331" y="0"/>
                </a:lnTo>
                <a:lnTo>
                  <a:pt x="6289" y="96"/>
                </a:lnTo>
                <a:lnTo>
                  <a:pt x="6223" y="12"/>
                </a:lnTo>
                <a:lnTo>
                  <a:pt x="6223" y="0"/>
                </a:lnTo>
                <a:lnTo>
                  <a:pt x="6211" y="0"/>
                </a:lnTo>
                <a:lnTo>
                  <a:pt x="6211" y="0"/>
                </a:lnTo>
                <a:lnTo>
                  <a:pt x="6211" y="0"/>
                </a:lnTo>
                <a:lnTo>
                  <a:pt x="6199" y="0"/>
                </a:lnTo>
                <a:lnTo>
                  <a:pt x="6211" y="12"/>
                </a:lnTo>
                <a:lnTo>
                  <a:pt x="6169" y="246"/>
                </a:lnTo>
                <a:lnTo>
                  <a:pt x="6085" y="162"/>
                </a:lnTo>
                <a:lnTo>
                  <a:pt x="6139" y="0"/>
                </a:lnTo>
                <a:lnTo>
                  <a:pt x="6133" y="0"/>
                </a:lnTo>
                <a:lnTo>
                  <a:pt x="6079" y="156"/>
                </a:lnTo>
                <a:lnTo>
                  <a:pt x="6013" y="84"/>
                </a:lnTo>
                <a:lnTo>
                  <a:pt x="6025" y="0"/>
                </a:lnTo>
                <a:lnTo>
                  <a:pt x="6019" y="0"/>
                </a:lnTo>
                <a:lnTo>
                  <a:pt x="6007" y="78"/>
                </a:lnTo>
                <a:lnTo>
                  <a:pt x="5935" y="0"/>
                </a:lnTo>
                <a:lnTo>
                  <a:pt x="5935" y="0"/>
                </a:lnTo>
                <a:lnTo>
                  <a:pt x="5935" y="0"/>
                </a:lnTo>
                <a:lnTo>
                  <a:pt x="5923" y="0"/>
                </a:lnTo>
                <a:lnTo>
                  <a:pt x="5923" y="0"/>
                </a:lnTo>
                <a:lnTo>
                  <a:pt x="5923" y="6"/>
                </a:lnTo>
                <a:lnTo>
                  <a:pt x="5869" y="228"/>
                </a:lnTo>
                <a:lnTo>
                  <a:pt x="5827" y="186"/>
                </a:lnTo>
                <a:lnTo>
                  <a:pt x="5833" y="0"/>
                </a:lnTo>
                <a:lnTo>
                  <a:pt x="5821" y="0"/>
                </a:lnTo>
                <a:lnTo>
                  <a:pt x="5815" y="174"/>
                </a:lnTo>
                <a:lnTo>
                  <a:pt x="5803" y="162"/>
                </a:lnTo>
                <a:lnTo>
                  <a:pt x="5797" y="0"/>
                </a:lnTo>
                <a:lnTo>
                  <a:pt x="5791" y="0"/>
                </a:lnTo>
                <a:lnTo>
                  <a:pt x="5797" y="156"/>
                </a:lnTo>
                <a:lnTo>
                  <a:pt x="5719" y="84"/>
                </a:lnTo>
                <a:lnTo>
                  <a:pt x="5731" y="0"/>
                </a:lnTo>
                <a:lnTo>
                  <a:pt x="5725" y="0"/>
                </a:lnTo>
                <a:lnTo>
                  <a:pt x="5707" y="78"/>
                </a:lnTo>
                <a:lnTo>
                  <a:pt x="5636" y="12"/>
                </a:lnTo>
                <a:lnTo>
                  <a:pt x="5636" y="0"/>
                </a:lnTo>
                <a:lnTo>
                  <a:pt x="5624" y="0"/>
                </a:lnTo>
                <a:lnTo>
                  <a:pt x="5624" y="0"/>
                </a:lnTo>
                <a:lnTo>
                  <a:pt x="5624" y="0"/>
                </a:lnTo>
                <a:lnTo>
                  <a:pt x="5606" y="0"/>
                </a:lnTo>
                <a:lnTo>
                  <a:pt x="5624" y="12"/>
                </a:lnTo>
                <a:lnTo>
                  <a:pt x="5636" y="270"/>
                </a:lnTo>
                <a:lnTo>
                  <a:pt x="5606" y="252"/>
                </a:lnTo>
                <a:lnTo>
                  <a:pt x="5582" y="0"/>
                </a:lnTo>
                <a:lnTo>
                  <a:pt x="5570" y="0"/>
                </a:lnTo>
                <a:lnTo>
                  <a:pt x="5600" y="246"/>
                </a:lnTo>
                <a:lnTo>
                  <a:pt x="5504" y="174"/>
                </a:lnTo>
                <a:lnTo>
                  <a:pt x="5522" y="0"/>
                </a:lnTo>
                <a:lnTo>
                  <a:pt x="5510" y="0"/>
                </a:lnTo>
                <a:lnTo>
                  <a:pt x="5498" y="168"/>
                </a:lnTo>
                <a:lnTo>
                  <a:pt x="5432" y="120"/>
                </a:lnTo>
                <a:lnTo>
                  <a:pt x="5420" y="0"/>
                </a:lnTo>
                <a:lnTo>
                  <a:pt x="5414" y="0"/>
                </a:lnTo>
                <a:lnTo>
                  <a:pt x="5426" y="108"/>
                </a:lnTo>
                <a:lnTo>
                  <a:pt x="5366" y="66"/>
                </a:lnTo>
                <a:lnTo>
                  <a:pt x="5354" y="0"/>
                </a:lnTo>
                <a:lnTo>
                  <a:pt x="5348" y="0"/>
                </a:lnTo>
                <a:lnTo>
                  <a:pt x="5354" y="54"/>
                </a:lnTo>
                <a:lnTo>
                  <a:pt x="5306" y="18"/>
                </a:lnTo>
                <a:lnTo>
                  <a:pt x="5306" y="0"/>
                </a:lnTo>
                <a:lnTo>
                  <a:pt x="5294" y="0"/>
                </a:lnTo>
                <a:lnTo>
                  <a:pt x="5294" y="12"/>
                </a:lnTo>
                <a:lnTo>
                  <a:pt x="5282" y="0"/>
                </a:lnTo>
                <a:lnTo>
                  <a:pt x="5270" y="0"/>
                </a:lnTo>
                <a:lnTo>
                  <a:pt x="5294" y="18"/>
                </a:lnTo>
                <a:lnTo>
                  <a:pt x="5294" y="282"/>
                </a:lnTo>
                <a:lnTo>
                  <a:pt x="5252" y="258"/>
                </a:lnTo>
                <a:lnTo>
                  <a:pt x="5204" y="0"/>
                </a:lnTo>
                <a:lnTo>
                  <a:pt x="5198" y="0"/>
                </a:lnTo>
                <a:lnTo>
                  <a:pt x="5240" y="252"/>
                </a:lnTo>
                <a:lnTo>
                  <a:pt x="5168" y="198"/>
                </a:lnTo>
                <a:lnTo>
                  <a:pt x="5114" y="0"/>
                </a:lnTo>
                <a:lnTo>
                  <a:pt x="5102" y="0"/>
                </a:lnTo>
                <a:lnTo>
                  <a:pt x="5156" y="192"/>
                </a:lnTo>
                <a:lnTo>
                  <a:pt x="5096" y="150"/>
                </a:lnTo>
                <a:lnTo>
                  <a:pt x="5084" y="0"/>
                </a:lnTo>
                <a:lnTo>
                  <a:pt x="5078" y="0"/>
                </a:lnTo>
                <a:lnTo>
                  <a:pt x="5084" y="144"/>
                </a:lnTo>
                <a:lnTo>
                  <a:pt x="4868" y="0"/>
                </a:lnTo>
                <a:lnTo>
                  <a:pt x="4862" y="0"/>
                </a:lnTo>
                <a:lnTo>
                  <a:pt x="4850" y="0"/>
                </a:lnTo>
                <a:lnTo>
                  <a:pt x="4850" y="0"/>
                </a:lnTo>
                <a:lnTo>
                  <a:pt x="4856" y="0"/>
                </a:lnTo>
                <a:lnTo>
                  <a:pt x="4970" y="336"/>
                </a:lnTo>
                <a:lnTo>
                  <a:pt x="4892" y="294"/>
                </a:lnTo>
                <a:lnTo>
                  <a:pt x="4850" y="0"/>
                </a:lnTo>
                <a:lnTo>
                  <a:pt x="4844" y="0"/>
                </a:lnTo>
                <a:lnTo>
                  <a:pt x="4880" y="288"/>
                </a:lnTo>
                <a:lnTo>
                  <a:pt x="4760" y="216"/>
                </a:lnTo>
                <a:lnTo>
                  <a:pt x="4790" y="0"/>
                </a:lnTo>
                <a:lnTo>
                  <a:pt x="4784" y="0"/>
                </a:lnTo>
                <a:lnTo>
                  <a:pt x="4754" y="216"/>
                </a:lnTo>
                <a:lnTo>
                  <a:pt x="4652" y="156"/>
                </a:lnTo>
                <a:lnTo>
                  <a:pt x="4580" y="0"/>
                </a:lnTo>
                <a:lnTo>
                  <a:pt x="4580" y="0"/>
                </a:lnTo>
                <a:lnTo>
                  <a:pt x="4580" y="0"/>
                </a:lnTo>
                <a:lnTo>
                  <a:pt x="4574" y="0"/>
                </a:lnTo>
                <a:lnTo>
                  <a:pt x="4574" y="0"/>
                </a:lnTo>
                <a:lnTo>
                  <a:pt x="4574" y="0"/>
                </a:lnTo>
                <a:lnTo>
                  <a:pt x="4568" y="108"/>
                </a:lnTo>
                <a:lnTo>
                  <a:pt x="4407" y="18"/>
                </a:lnTo>
                <a:lnTo>
                  <a:pt x="4508" y="0"/>
                </a:lnTo>
                <a:lnTo>
                  <a:pt x="4460" y="0"/>
                </a:lnTo>
                <a:lnTo>
                  <a:pt x="4395" y="12"/>
                </a:lnTo>
                <a:lnTo>
                  <a:pt x="4371" y="0"/>
                </a:lnTo>
                <a:lnTo>
                  <a:pt x="4365" y="0"/>
                </a:lnTo>
                <a:lnTo>
                  <a:pt x="4359" y="0"/>
                </a:lnTo>
                <a:lnTo>
                  <a:pt x="4353" y="0"/>
                </a:lnTo>
                <a:lnTo>
                  <a:pt x="4359" y="0"/>
                </a:lnTo>
                <a:lnTo>
                  <a:pt x="4359" y="18"/>
                </a:lnTo>
                <a:lnTo>
                  <a:pt x="4293" y="30"/>
                </a:lnTo>
                <a:lnTo>
                  <a:pt x="4281" y="0"/>
                </a:lnTo>
                <a:lnTo>
                  <a:pt x="4269" y="0"/>
                </a:lnTo>
                <a:lnTo>
                  <a:pt x="4287" y="30"/>
                </a:lnTo>
                <a:lnTo>
                  <a:pt x="4131" y="54"/>
                </a:lnTo>
                <a:lnTo>
                  <a:pt x="4131" y="0"/>
                </a:lnTo>
                <a:lnTo>
                  <a:pt x="4119" y="0"/>
                </a:lnTo>
                <a:lnTo>
                  <a:pt x="4125" y="60"/>
                </a:lnTo>
                <a:lnTo>
                  <a:pt x="4005" y="78"/>
                </a:lnTo>
                <a:lnTo>
                  <a:pt x="3957" y="0"/>
                </a:lnTo>
                <a:lnTo>
                  <a:pt x="3945" y="0"/>
                </a:lnTo>
                <a:lnTo>
                  <a:pt x="3993" y="78"/>
                </a:lnTo>
                <a:lnTo>
                  <a:pt x="3927" y="90"/>
                </a:lnTo>
                <a:lnTo>
                  <a:pt x="3891" y="78"/>
                </a:lnTo>
                <a:lnTo>
                  <a:pt x="3879" y="0"/>
                </a:lnTo>
                <a:lnTo>
                  <a:pt x="3873" y="0"/>
                </a:lnTo>
                <a:lnTo>
                  <a:pt x="3885" y="72"/>
                </a:lnTo>
                <a:lnTo>
                  <a:pt x="3729" y="0"/>
                </a:lnTo>
                <a:lnTo>
                  <a:pt x="3705" y="0"/>
                </a:lnTo>
                <a:lnTo>
                  <a:pt x="3885" y="84"/>
                </a:lnTo>
                <a:lnTo>
                  <a:pt x="3885" y="96"/>
                </a:lnTo>
                <a:lnTo>
                  <a:pt x="3681" y="132"/>
                </a:lnTo>
                <a:lnTo>
                  <a:pt x="3627" y="60"/>
                </a:lnTo>
                <a:lnTo>
                  <a:pt x="3609" y="0"/>
                </a:lnTo>
                <a:lnTo>
                  <a:pt x="3603" y="0"/>
                </a:lnTo>
                <a:lnTo>
                  <a:pt x="3615" y="42"/>
                </a:lnTo>
                <a:lnTo>
                  <a:pt x="3579" y="0"/>
                </a:lnTo>
                <a:lnTo>
                  <a:pt x="3567" y="0"/>
                </a:lnTo>
                <a:lnTo>
                  <a:pt x="3615" y="66"/>
                </a:lnTo>
                <a:lnTo>
                  <a:pt x="3633" y="144"/>
                </a:lnTo>
                <a:lnTo>
                  <a:pt x="3375" y="186"/>
                </a:lnTo>
                <a:lnTo>
                  <a:pt x="3321" y="0"/>
                </a:lnTo>
                <a:lnTo>
                  <a:pt x="3309" y="0"/>
                </a:lnTo>
                <a:lnTo>
                  <a:pt x="3369" y="186"/>
                </a:lnTo>
                <a:lnTo>
                  <a:pt x="3291" y="162"/>
                </a:lnTo>
                <a:lnTo>
                  <a:pt x="3154" y="0"/>
                </a:lnTo>
                <a:lnTo>
                  <a:pt x="3142" y="0"/>
                </a:lnTo>
                <a:lnTo>
                  <a:pt x="3279" y="156"/>
                </a:lnTo>
                <a:lnTo>
                  <a:pt x="3016" y="54"/>
                </a:lnTo>
                <a:lnTo>
                  <a:pt x="2992" y="0"/>
                </a:lnTo>
                <a:lnTo>
                  <a:pt x="2986" y="0"/>
                </a:lnTo>
                <a:lnTo>
                  <a:pt x="3004" y="48"/>
                </a:lnTo>
                <a:lnTo>
                  <a:pt x="2920" y="18"/>
                </a:lnTo>
                <a:lnTo>
                  <a:pt x="2932" y="0"/>
                </a:lnTo>
                <a:lnTo>
                  <a:pt x="2926" y="0"/>
                </a:lnTo>
                <a:lnTo>
                  <a:pt x="2920" y="0"/>
                </a:lnTo>
                <a:lnTo>
                  <a:pt x="2920" y="0"/>
                </a:lnTo>
                <a:lnTo>
                  <a:pt x="2908" y="12"/>
                </a:lnTo>
                <a:lnTo>
                  <a:pt x="2884" y="6"/>
                </a:lnTo>
                <a:lnTo>
                  <a:pt x="2890" y="0"/>
                </a:lnTo>
                <a:lnTo>
                  <a:pt x="2878" y="0"/>
                </a:lnTo>
                <a:lnTo>
                  <a:pt x="2878" y="0"/>
                </a:lnTo>
                <a:lnTo>
                  <a:pt x="2872" y="0"/>
                </a:lnTo>
                <a:lnTo>
                  <a:pt x="2848" y="0"/>
                </a:lnTo>
                <a:lnTo>
                  <a:pt x="2872" y="6"/>
                </a:lnTo>
                <a:lnTo>
                  <a:pt x="2740" y="222"/>
                </a:lnTo>
                <a:lnTo>
                  <a:pt x="2728" y="198"/>
                </a:lnTo>
                <a:lnTo>
                  <a:pt x="2836" y="0"/>
                </a:lnTo>
                <a:lnTo>
                  <a:pt x="2824" y="0"/>
                </a:lnTo>
                <a:lnTo>
                  <a:pt x="2728" y="186"/>
                </a:lnTo>
                <a:lnTo>
                  <a:pt x="2698" y="132"/>
                </a:lnTo>
                <a:lnTo>
                  <a:pt x="2752" y="6"/>
                </a:lnTo>
                <a:lnTo>
                  <a:pt x="2812" y="0"/>
                </a:lnTo>
                <a:lnTo>
                  <a:pt x="2758" y="0"/>
                </a:lnTo>
                <a:lnTo>
                  <a:pt x="2746" y="0"/>
                </a:lnTo>
                <a:lnTo>
                  <a:pt x="2728" y="0"/>
                </a:lnTo>
                <a:lnTo>
                  <a:pt x="2638" y="6"/>
                </a:lnTo>
                <a:lnTo>
                  <a:pt x="2638" y="0"/>
                </a:lnTo>
                <a:lnTo>
                  <a:pt x="2626" y="0"/>
                </a:lnTo>
                <a:lnTo>
                  <a:pt x="2632" y="6"/>
                </a:lnTo>
                <a:lnTo>
                  <a:pt x="2422" y="30"/>
                </a:lnTo>
                <a:lnTo>
                  <a:pt x="2440" y="0"/>
                </a:lnTo>
                <a:lnTo>
                  <a:pt x="2428" y="0"/>
                </a:lnTo>
                <a:lnTo>
                  <a:pt x="2422" y="12"/>
                </a:lnTo>
                <a:lnTo>
                  <a:pt x="2428" y="0"/>
                </a:lnTo>
                <a:lnTo>
                  <a:pt x="2428" y="0"/>
                </a:lnTo>
                <a:lnTo>
                  <a:pt x="2416" y="0"/>
                </a:lnTo>
                <a:lnTo>
                  <a:pt x="2416" y="0"/>
                </a:lnTo>
                <a:lnTo>
                  <a:pt x="2392" y="30"/>
                </a:lnTo>
                <a:lnTo>
                  <a:pt x="2368" y="36"/>
                </a:lnTo>
                <a:lnTo>
                  <a:pt x="2380" y="0"/>
                </a:lnTo>
                <a:lnTo>
                  <a:pt x="2386" y="0"/>
                </a:lnTo>
                <a:lnTo>
                  <a:pt x="2386" y="0"/>
                </a:lnTo>
                <a:lnTo>
                  <a:pt x="2374" y="0"/>
                </a:lnTo>
                <a:lnTo>
                  <a:pt x="2374" y="0"/>
                </a:lnTo>
                <a:lnTo>
                  <a:pt x="2344" y="36"/>
                </a:lnTo>
                <a:lnTo>
                  <a:pt x="2314" y="42"/>
                </a:lnTo>
                <a:lnTo>
                  <a:pt x="2326" y="0"/>
                </a:lnTo>
                <a:lnTo>
                  <a:pt x="2320" y="0"/>
                </a:lnTo>
                <a:lnTo>
                  <a:pt x="2308" y="42"/>
                </a:lnTo>
                <a:lnTo>
                  <a:pt x="2266" y="48"/>
                </a:lnTo>
                <a:lnTo>
                  <a:pt x="2266" y="42"/>
                </a:lnTo>
                <a:lnTo>
                  <a:pt x="2308" y="0"/>
                </a:lnTo>
                <a:lnTo>
                  <a:pt x="2296" y="0"/>
                </a:lnTo>
                <a:lnTo>
                  <a:pt x="2260" y="36"/>
                </a:lnTo>
                <a:lnTo>
                  <a:pt x="2242" y="0"/>
                </a:lnTo>
                <a:lnTo>
                  <a:pt x="2230" y="0"/>
                </a:lnTo>
                <a:lnTo>
                  <a:pt x="2254" y="42"/>
                </a:lnTo>
                <a:lnTo>
                  <a:pt x="2254" y="48"/>
                </a:lnTo>
                <a:lnTo>
                  <a:pt x="2116" y="60"/>
                </a:lnTo>
                <a:lnTo>
                  <a:pt x="2182" y="0"/>
                </a:lnTo>
                <a:lnTo>
                  <a:pt x="2170" y="0"/>
                </a:lnTo>
                <a:lnTo>
                  <a:pt x="2104" y="60"/>
                </a:lnTo>
                <a:lnTo>
                  <a:pt x="1912" y="84"/>
                </a:lnTo>
                <a:lnTo>
                  <a:pt x="2008" y="0"/>
                </a:lnTo>
                <a:lnTo>
                  <a:pt x="1996" y="0"/>
                </a:lnTo>
                <a:lnTo>
                  <a:pt x="1901" y="84"/>
                </a:lnTo>
                <a:lnTo>
                  <a:pt x="1865" y="90"/>
                </a:lnTo>
                <a:lnTo>
                  <a:pt x="1805" y="0"/>
                </a:lnTo>
                <a:lnTo>
                  <a:pt x="1793" y="0"/>
                </a:lnTo>
                <a:lnTo>
                  <a:pt x="1853" y="90"/>
                </a:lnTo>
                <a:lnTo>
                  <a:pt x="1595" y="114"/>
                </a:lnTo>
                <a:lnTo>
                  <a:pt x="1751" y="0"/>
                </a:lnTo>
                <a:lnTo>
                  <a:pt x="1739" y="0"/>
                </a:lnTo>
                <a:lnTo>
                  <a:pt x="1577" y="114"/>
                </a:lnTo>
                <a:lnTo>
                  <a:pt x="1397" y="138"/>
                </a:lnTo>
                <a:lnTo>
                  <a:pt x="1289" y="0"/>
                </a:lnTo>
                <a:lnTo>
                  <a:pt x="1277" y="0"/>
                </a:lnTo>
                <a:lnTo>
                  <a:pt x="1385" y="138"/>
                </a:lnTo>
                <a:lnTo>
                  <a:pt x="869" y="192"/>
                </a:lnTo>
                <a:lnTo>
                  <a:pt x="701" y="0"/>
                </a:lnTo>
                <a:lnTo>
                  <a:pt x="689" y="0"/>
                </a:lnTo>
                <a:lnTo>
                  <a:pt x="857" y="192"/>
                </a:lnTo>
                <a:lnTo>
                  <a:pt x="558" y="222"/>
                </a:lnTo>
                <a:lnTo>
                  <a:pt x="468" y="216"/>
                </a:lnTo>
                <a:lnTo>
                  <a:pt x="456" y="216"/>
                </a:lnTo>
                <a:lnTo>
                  <a:pt x="468" y="228"/>
                </a:lnTo>
                <a:lnTo>
                  <a:pt x="264" y="252"/>
                </a:lnTo>
                <a:lnTo>
                  <a:pt x="252" y="252"/>
                </a:lnTo>
                <a:lnTo>
                  <a:pt x="677" y="660"/>
                </a:lnTo>
                <a:lnTo>
                  <a:pt x="354" y="720"/>
                </a:lnTo>
                <a:lnTo>
                  <a:pt x="294" y="720"/>
                </a:lnTo>
                <a:lnTo>
                  <a:pt x="282" y="720"/>
                </a:lnTo>
                <a:lnTo>
                  <a:pt x="294" y="726"/>
                </a:lnTo>
                <a:lnTo>
                  <a:pt x="90" y="762"/>
                </a:lnTo>
                <a:lnTo>
                  <a:pt x="78" y="768"/>
                </a:lnTo>
                <a:lnTo>
                  <a:pt x="594" y="1194"/>
                </a:lnTo>
                <a:lnTo>
                  <a:pt x="162" y="1230"/>
                </a:lnTo>
                <a:lnTo>
                  <a:pt x="156" y="1230"/>
                </a:lnTo>
                <a:lnTo>
                  <a:pt x="534" y="1679"/>
                </a:lnTo>
                <a:lnTo>
                  <a:pt x="72" y="1751"/>
                </a:lnTo>
                <a:lnTo>
                  <a:pt x="66" y="1751"/>
                </a:lnTo>
                <a:lnTo>
                  <a:pt x="468" y="2171"/>
                </a:lnTo>
                <a:lnTo>
                  <a:pt x="24" y="2273"/>
                </a:lnTo>
                <a:lnTo>
                  <a:pt x="18" y="2273"/>
                </a:lnTo>
                <a:lnTo>
                  <a:pt x="450" y="2657"/>
                </a:lnTo>
                <a:lnTo>
                  <a:pt x="6" y="2795"/>
                </a:lnTo>
                <a:lnTo>
                  <a:pt x="0" y="2795"/>
                </a:lnTo>
                <a:lnTo>
                  <a:pt x="462" y="3155"/>
                </a:lnTo>
                <a:lnTo>
                  <a:pt x="36" y="3323"/>
                </a:lnTo>
                <a:lnTo>
                  <a:pt x="36" y="3329"/>
                </a:lnTo>
                <a:lnTo>
                  <a:pt x="36" y="3335"/>
                </a:lnTo>
                <a:lnTo>
                  <a:pt x="510" y="3653"/>
                </a:lnTo>
                <a:lnTo>
                  <a:pt x="108" y="3845"/>
                </a:lnTo>
                <a:lnTo>
                  <a:pt x="102" y="3851"/>
                </a:lnTo>
                <a:lnTo>
                  <a:pt x="600" y="4138"/>
                </a:lnTo>
                <a:lnTo>
                  <a:pt x="216" y="4360"/>
                </a:lnTo>
                <a:lnTo>
                  <a:pt x="210" y="4360"/>
                </a:lnTo>
                <a:lnTo>
                  <a:pt x="719" y="4612"/>
                </a:lnTo>
                <a:lnTo>
                  <a:pt x="354" y="4858"/>
                </a:lnTo>
                <a:lnTo>
                  <a:pt x="893" y="5074"/>
                </a:lnTo>
                <a:lnTo>
                  <a:pt x="546" y="5344"/>
                </a:lnTo>
                <a:lnTo>
                  <a:pt x="540" y="5350"/>
                </a:lnTo>
                <a:lnTo>
                  <a:pt x="887" y="5464"/>
                </a:lnTo>
                <a:lnTo>
                  <a:pt x="743" y="5734"/>
                </a:lnTo>
                <a:lnTo>
                  <a:pt x="749" y="5734"/>
                </a:lnTo>
                <a:lnTo>
                  <a:pt x="893" y="5464"/>
                </a:lnTo>
                <a:lnTo>
                  <a:pt x="1079" y="5524"/>
                </a:lnTo>
                <a:lnTo>
                  <a:pt x="851" y="5734"/>
                </a:lnTo>
                <a:lnTo>
                  <a:pt x="863" y="5734"/>
                </a:lnTo>
                <a:lnTo>
                  <a:pt x="1091" y="5530"/>
                </a:lnTo>
                <a:lnTo>
                  <a:pt x="1253" y="5584"/>
                </a:lnTo>
                <a:lnTo>
                  <a:pt x="1187" y="5734"/>
                </a:lnTo>
                <a:lnTo>
                  <a:pt x="1199" y="5734"/>
                </a:lnTo>
                <a:lnTo>
                  <a:pt x="1265" y="5584"/>
                </a:lnTo>
                <a:lnTo>
                  <a:pt x="1337" y="5608"/>
                </a:lnTo>
                <a:lnTo>
                  <a:pt x="1325" y="5734"/>
                </a:lnTo>
                <a:lnTo>
                  <a:pt x="1331" y="5734"/>
                </a:lnTo>
                <a:lnTo>
                  <a:pt x="1343" y="5614"/>
                </a:lnTo>
                <a:lnTo>
                  <a:pt x="1565" y="5686"/>
                </a:lnTo>
                <a:lnTo>
                  <a:pt x="1559" y="5686"/>
                </a:lnTo>
                <a:lnTo>
                  <a:pt x="1385" y="5734"/>
                </a:lnTo>
                <a:lnTo>
                  <a:pt x="1421" y="5734"/>
                </a:lnTo>
                <a:lnTo>
                  <a:pt x="1553" y="5698"/>
                </a:lnTo>
                <a:lnTo>
                  <a:pt x="1517" y="5734"/>
                </a:lnTo>
                <a:lnTo>
                  <a:pt x="1529" y="5734"/>
                </a:lnTo>
                <a:lnTo>
                  <a:pt x="1565" y="5698"/>
                </a:lnTo>
                <a:lnTo>
                  <a:pt x="1565" y="5734"/>
                </a:lnTo>
                <a:lnTo>
                  <a:pt x="1571" y="5734"/>
                </a:lnTo>
                <a:lnTo>
                  <a:pt x="1571" y="5728"/>
                </a:lnTo>
                <a:lnTo>
                  <a:pt x="1577" y="5734"/>
                </a:lnTo>
                <a:lnTo>
                  <a:pt x="1577" y="5734"/>
                </a:lnTo>
                <a:lnTo>
                  <a:pt x="1589" y="5734"/>
                </a:lnTo>
                <a:lnTo>
                  <a:pt x="1589" y="5734"/>
                </a:lnTo>
                <a:lnTo>
                  <a:pt x="1589" y="5728"/>
                </a:lnTo>
                <a:lnTo>
                  <a:pt x="1595" y="5710"/>
                </a:lnTo>
                <a:lnTo>
                  <a:pt x="1607" y="5698"/>
                </a:lnTo>
                <a:lnTo>
                  <a:pt x="1703" y="5728"/>
                </a:lnTo>
                <a:lnTo>
                  <a:pt x="1685" y="5734"/>
                </a:lnTo>
                <a:lnTo>
                  <a:pt x="1715" y="5734"/>
                </a:lnTo>
                <a:lnTo>
                  <a:pt x="1745" y="5734"/>
                </a:lnTo>
                <a:lnTo>
                  <a:pt x="1745" y="5734"/>
                </a:lnTo>
                <a:lnTo>
                  <a:pt x="1936" y="5704"/>
                </a:lnTo>
                <a:lnTo>
                  <a:pt x="1930" y="5734"/>
                </a:lnTo>
                <a:lnTo>
                  <a:pt x="1936" y="5734"/>
                </a:lnTo>
                <a:lnTo>
                  <a:pt x="1948" y="5704"/>
                </a:lnTo>
                <a:lnTo>
                  <a:pt x="2140" y="5674"/>
                </a:lnTo>
                <a:lnTo>
                  <a:pt x="2098" y="5734"/>
                </a:lnTo>
                <a:lnTo>
                  <a:pt x="2110" y="5734"/>
                </a:lnTo>
                <a:lnTo>
                  <a:pt x="2158" y="5674"/>
                </a:lnTo>
                <a:lnTo>
                  <a:pt x="2266" y="5656"/>
                </a:lnTo>
                <a:lnTo>
                  <a:pt x="2266" y="5662"/>
                </a:lnTo>
                <a:lnTo>
                  <a:pt x="2194" y="5734"/>
                </a:lnTo>
                <a:lnTo>
                  <a:pt x="2206" y="5734"/>
                </a:lnTo>
                <a:lnTo>
                  <a:pt x="2260" y="5674"/>
                </a:lnTo>
                <a:lnTo>
                  <a:pt x="2248" y="5734"/>
                </a:lnTo>
                <a:lnTo>
                  <a:pt x="2260" y="5734"/>
                </a:lnTo>
                <a:lnTo>
                  <a:pt x="2272" y="5662"/>
                </a:lnTo>
                <a:lnTo>
                  <a:pt x="2284" y="5656"/>
                </a:lnTo>
                <a:lnTo>
                  <a:pt x="2326" y="5650"/>
                </a:lnTo>
                <a:lnTo>
                  <a:pt x="2524" y="5734"/>
                </a:lnTo>
                <a:lnTo>
                  <a:pt x="2542" y="5734"/>
                </a:lnTo>
                <a:lnTo>
                  <a:pt x="2548" y="5734"/>
                </a:lnTo>
                <a:lnTo>
                  <a:pt x="2548" y="5734"/>
                </a:lnTo>
                <a:lnTo>
                  <a:pt x="2566" y="5614"/>
                </a:lnTo>
                <a:lnTo>
                  <a:pt x="2680" y="5602"/>
                </a:lnTo>
                <a:lnTo>
                  <a:pt x="2584" y="5734"/>
                </a:lnTo>
                <a:lnTo>
                  <a:pt x="2596" y="5734"/>
                </a:lnTo>
                <a:lnTo>
                  <a:pt x="2686" y="5596"/>
                </a:lnTo>
                <a:lnTo>
                  <a:pt x="2746" y="5590"/>
                </a:lnTo>
                <a:lnTo>
                  <a:pt x="2812" y="5626"/>
                </a:lnTo>
                <a:lnTo>
                  <a:pt x="2812" y="5638"/>
                </a:lnTo>
                <a:lnTo>
                  <a:pt x="2728" y="5734"/>
                </a:lnTo>
                <a:lnTo>
                  <a:pt x="2740" y="5734"/>
                </a:lnTo>
                <a:lnTo>
                  <a:pt x="2812" y="5650"/>
                </a:lnTo>
                <a:lnTo>
                  <a:pt x="2806" y="5734"/>
                </a:lnTo>
                <a:lnTo>
                  <a:pt x="2812" y="5734"/>
                </a:lnTo>
                <a:lnTo>
                  <a:pt x="2824" y="5638"/>
                </a:lnTo>
                <a:lnTo>
                  <a:pt x="2830" y="5632"/>
                </a:lnTo>
                <a:lnTo>
                  <a:pt x="2962" y="5692"/>
                </a:lnTo>
                <a:lnTo>
                  <a:pt x="2848" y="5734"/>
                </a:lnTo>
                <a:lnTo>
                  <a:pt x="2878" y="5734"/>
                </a:lnTo>
                <a:lnTo>
                  <a:pt x="2974" y="5698"/>
                </a:lnTo>
                <a:lnTo>
                  <a:pt x="3040" y="5734"/>
                </a:lnTo>
                <a:lnTo>
                  <a:pt x="3046" y="5734"/>
                </a:lnTo>
                <a:lnTo>
                  <a:pt x="3058" y="5734"/>
                </a:lnTo>
                <a:lnTo>
                  <a:pt x="3058" y="5734"/>
                </a:lnTo>
                <a:lnTo>
                  <a:pt x="3058" y="5734"/>
                </a:lnTo>
                <a:lnTo>
                  <a:pt x="3058" y="5674"/>
                </a:lnTo>
                <a:lnTo>
                  <a:pt x="3195" y="5626"/>
                </a:lnTo>
                <a:lnTo>
                  <a:pt x="3243" y="5656"/>
                </a:lnTo>
                <a:lnTo>
                  <a:pt x="3189" y="5734"/>
                </a:lnTo>
                <a:lnTo>
                  <a:pt x="3201" y="5734"/>
                </a:lnTo>
                <a:lnTo>
                  <a:pt x="3255" y="5662"/>
                </a:lnTo>
                <a:lnTo>
                  <a:pt x="3267" y="5668"/>
                </a:lnTo>
                <a:lnTo>
                  <a:pt x="3273" y="5734"/>
                </a:lnTo>
                <a:lnTo>
                  <a:pt x="3279" y="5734"/>
                </a:lnTo>
                <a:lnTo>
                  <a:pt x="3279" y="5674"/>
                </a:lnTo>
                <a:lnTo>
                  <a:pt x="3381" y="5734"/>
                </a:lnTo>
                <a:lnTo>
                  <a:pt x="3399" y="5734"/>
                </a:lnTo>
                <a:lnTo>
                  <a:pt x="3273" y="5662"/>
                </a:lnTo>
                <a:lnTo>
                  <a:pt x="3273" y="5632"/>
                </a:lnTo>
                <a:lnTo>
                  <a:pt x="3309" y="5590"/>
                </a:lnTo>
                <a:lnTo>
                  <a:pt x="3369" y="5566"/>
                </a:lnTo>
                <a:lnTo>
                  <a:pt x="3465" y="5626"/>
                </a:lnTo>
                <a:lnTo>
                  <a:pt x="3477" y="5734"/>
                </a:lnTo>
                <a:lnTo>
                  <a:pt x="3489" y="5734"/>
                </a:lnTo>
                <a:lnTo>
                  <a:pt x="3471" y="5638"/>
                </a:lnTo>
                <a:lnTo>
                  <a:pt x="3609" y="5722"/>
                </a:lnTo>
                <a:lnTo>
                  <a:pt x="3603" y="5734"/>
                </a:lnTo>
                <a:lnTo>
                  <a:pt x="3615" y="5734"/>
                </a:lnTo>
                <a:lnTo>
                  <a:pt x="3615" y="5728"/>
                </a:lnTo>
                <a:lnTo>
                  <a:pt x="3615" y="5734"/>
                </a:lnTo>
                <a:lnTo>
                  <a:pt x="3633" y="5734"/>
                </a:lnTo>
                <a:lnTo>
                  <a:pt x="3621" y="5722"/>
                </a:lnTo>
                <a:lnTo>
                  <a:pt x="3651" y="5668"/>
                </a:lnTo>
                <a:lnTo>
                  <a:pt x="3669" y="5734"/>
                </a:lnTo>
                <a:lnTo>
                  <a:pt x="3675" y="5734"/>
                </a:lnTo>
                <a:lnTo>
                  <a:pt x="3663" y="5656"/>
                </a:lnTo>
                <a:lnTo>
                  <a:pt x="3669" y="5644"/>
                </a:lnTo>
                <a:lnTo>
                  <a:pt x="3777" y="5734"/>
                </a:lnTo>
                <a:lnTo>
                  <a:pt x="3777" y="5734"/>
                </a:lnTo>
                <a:lnTo>
                  <a:pt x="3777" y="5734"/>
                </a:lnTo>
                <a:lnTo>
                  <a:pt x="3789" y="5734"/>
                </a:lnTo>
                <a:lnTo>
                  <a:pt x="3819" y="5734"/>
                </a:lnTo>
                <a:lnTo>
                  <a:pt x="3843" y="5728"/>
                </a:lnTo>
                <a:lnTo>
                  <a:pt x="3849" y="5734"/>
                </a:lnTo>
                <a:lnTo>
                  <a:pt x="3855" y="5734"/>
                </a:lnTo>
                <a:lnTo>
                  <a:pt x="3855" y="5722"/>
                </a:lnTo>
                <a:lnTo>
                  <a:pt x="3873" y="5722"/>
                </a:lnTo>
                <a:lnTo>
                  <a:pt x="3885" y="5734"/>
                </a:lnTo>
                <a:lnTo>
                  <a:pt x="3897" y="5734"/>
                </a:lnTo>
                <a:lnTo>
                  <a:pt x="3879" y="5716"/>
                </a:lnTo>
                <a:lnTo>
                  <a:pt x="3921" y="5710"/>
                </a:lnTo>
                <a:lnTo>
                  <a:pt x="3939" y="5734"/>
                </a:lnTo>
                <a:lnTo>
                  <a:pt x="3951" y="5734"/>
                </a:lnTo>
                <a:lnTo>
                  <a:pt x="3927" y="5710"/>
                </a:lnTo>
                <a:lnTo>
                  <a:pt x="3987" y="5698"/>
                </a:lnTo>
                <a:lnTo>
                  <a:pt x="3963" y="5734"/>
                </a:lnTo>
                <a:lnTo>
                  <a:pt x="3975" y="5734"/>
                </a:lnTo>
                <a:lnTo>
                  <a:pt x="3993" y="5698"/>
                </a:lnTo>
                <a:lnTo>
                  <a:pt x="4005" y="5722"/>
                </a:lnTo>
                <a:lnTo>
                  <a:pt x="3993" y="5734"/>
                </a:lnTo>
                <a:lnTo>
                  <a:pt x="4011" y="5734"/>
                </a:lnTo>
                <a:lnTo>
                  <a:pt x="4011" y="5734"/>
                </a:lnTo>
                <a:lnTo>
                  <a:pt x="4017" y="5734"/>
                </a:lnTo>
                <a:lnTo>
                  <a:pt x="4017" y="5728"/>
                </a:lnTo>
                <a:lnTo>
                  <a:pt x="4131" y="5662"/>
                </a:lnTo>
                <a:lnTo>
                  <a:pt x="4131" y="5662"/>
                </a:lnTo>
                <a:lnTo>
                  <a:pt x="4167" y="5734"/>
                </a:lnTo>
                <a:lnTo>
                  <a:pt x="4173" y="5734"/>
                </a:lnTo>
                <a:lnTo>
                  <a:pt x="4143" y="5662"/>
                </a:lnTo>
                <a:lnTo>
                  <a:pt x="4251" y="5638"/>
                </a:lnTo>
                <a:lnTo>
                  <a:pt x="4293" y="5716"/>
                </a:lnTo>
                <a:lnTo>
                  <a:pt x="4287" y="5734"/>
                </a:lnTo>
                <a:lnTo>
                  <a:pt x="4299" y="5734"/>
                </a:lnTo>
                <a:lnTo>
                  <a:pt x="4299" y="5728"/>
                </a:lnTo>
                <a:lnTo>
                  <a:pt x="4299" y="5734"/>
                </a:lnTo>
                <a:lnTo>
                  <a:pt x="4311" y="5734"/>
                </a:lnTo>
                <a:lnTo>
                  <a:pt x="4305" y="5716"/>
                </a:lnTo>
                <a:lnTo>
                  <a:pt x="4347" y="5620"/>
                </a:lnTo>
                <a:lnTo>
                  <a:pt x="4652" y="5554"/>
                </a:lnTo>
                <a:lnTo>
                  <a:pt x="4604" y="5686"/>
                </a:lnTo>
                <a:lnTo>
                  <a:pt x="4532" y="5734"/>
                </a:lnTo>
                <a:lnTo>
                  <a:pt x="4550" y="5734"/>
                </a:lnTo>
                <a:lnTo>
                  <a:pt x="4598" y="5698"/>
                </a:lnTo>
                <a:lnTo>
                  <a:pt x="4586" y="5734"/>
                </a:lnTo>
                <a:lnTo>
                  <a:pt x="4598" y="5734"/>
                </a:lnTo>
                <a:lnTo>
                  <a:pt x="4610" y="5692"/>
                </a:lnTo>
                <a:lnTo>
                  <a:pt x="4910" y="5494"/>
                </a:lnTo>
                <a:lnTo>
                  <a:pt x="4928" y="5494"/>
                </a:lnTo>
                <a:lnTo>
                  <a:pt x="4868" y="5716"/>
                </a:lnTo>
                <a:lnTo>
                  <a:pt x="4820" y="5734"/>
                </a:lnTo>
                <a:lnTo>
                  <a:pt x="4850" y="5734"/>
                </a:lnTo>
                <a:lnTo>
                  <a:pt x="4868" y="5728"/>
                </a:lnTo>
                <a:lnTo>
                  <a:pt x="4868" y="5734"/>
                </a:lnTo>
                <a:lnTo>
                  <a:pt x="4874" y="5734"/>
                </a:lnTo>
                <a:lnTo>
                  <a:pt x="4874" y="5722"/>
                </a:lnTo>
                <a:lnTo>
                  <a:pt x="4994" y="5692"/>
                </a:lnTo>
                <a:lnTo>
                  <a:pt x="5000" y="5716"/>
                </a:lnTo>
                <a:lnTo>
                  <a:pt x="4982" y="5734"/>
                </a:lnTo>
                <a:lnTo>
                  <a:pt x="5000" y="5734"/>
                </a:lnTo>
                <a:lnTo>
                  <a:pt x="5000" y="5728"/>
                </a:lnTo>
                <a:lnTo>
                  <a:pt x="5000" y="5734"/>
                </a:lnTo>
                <a:lnTo>
                  <a:pt x="5012" y="5734"/>
                </a:lnTo>
                <a:lnTo>
                  <a:pt x="5012" y="5722"/>
                </a:lnTo>
                <a:lnTo>
                  <a:pt x="5084" y="5662"/>
                </a:lnTo>
                <a:lnTo>
                  <a:pt x="5138" y="5644"/>
                </a:lnTo>
                <a:lnTo>
                  <a:pt x="5126" y="5734"/>
                </a:lnTo>
                <a:lnTo>
                  <a:pt x="5132" y="5734"/>
                </a:lnTo>
                <a:lnTo>
                  <a:pt x="5150" y="5644"/>
                </a:lnTo>
                <a:lnTo>
                  <a:pt x="5174" y="5638"/>
                </a:lnTo>
                <a:lnTo>
                  <a:pt x="5204" y="5734"/>
                </a:lnTo>
                <a:lnTo>
                  <a:pt x="5210" y="5734"/>
                </a:lnTo>
                <a:lnTo>
                  <a:pt x="5186" y="5632"/>
                </a:lnTo>
                <a:lnTo>
                  <a:pt x="5342" y="5590"/>
                </a:lnTo>
                <a:lnTo>
                  <a:pt x="5372" y="5668"/>
                </a:lnTo>
                <a:lnTo>
                  <a:pt x="5366" y="5728"/>
                </a:lnTo>
                <a:lnTo>
                  <a:pt x="5360" y="5734"/>
                </a:lnTo>
                <a:lnTo>
                  <a:pt x="5366" y="5734"/>
                </a:lnTo>
                <a:lnTo>
                  <a:pt x="5372" y="5734"/>
                </a:lnTo>
                <a:lnTo>
                  <a:pt x="5372" y="5734"/>
                </a:lnTo>
                <a:lnTo>
                  <a:pt x="5372" y="5728"/>
                </a:lnTo>
                <a:lnTo>
                  <a:pt x="5390" y="5716"/>
                </a:lnTo>
                <a:lnTo>
                  <a:pt x="5396" y="5734"/>
                </a:lnTo>
                <a:lnTo>
                  <a:pt x="5408" y="5734"/>
                </a:lnTo>
                <a:lnTo>
                  <a:pt x="5396" y="5710"/>
                </a:lnTo>
                <a:lnTo>
                  <a:pt x="5522" y="5596"/>
                </a:lnTo>
                <a:lnTo>
                  <a:pt x="5570" y="5698"/>
                </a:lnTo>
                <a:lnTo>
                  <a:pt x="5480" y="5734"/>
                </a:lnTo>
                <a:lnTo>
                  <a:pt x="5504" y="5734"/>
                </a:lnTo>
                <a:lnTo>
                  <a:pt x="5570" y="5704"/>
                </a:lnTo>
                <a:lnTo>
                  <a:pt x="5582" y="5734"/>
                </a:lnTo>
                <a:lnTo>
                  <a:pt x="5594" y="5734"/>
                </a:lnTo>
                <a:lnTo>
                  <a:pt x="5582" y="5704"/>
                </a:lnTo>
                <a:lnTo>
                  <a:pt x="5600" y="5698"/>
                </a:lnTo>
                <a:lnTo>
                  <a:pt x="5600" y="5734"/>
                </a:lnTo>
                <a:lnTo>
                  <a:pt x="5606" y="5734"/>
                </a:lnTo>
                <a:lnTo>
                  <a:pt x="5612" y="5692"/>
                </a:lnTo>
                <a:lnTo>
                  <a:pt x="5731" y="5650"/>
                </a:lnTo>
                <a:lnTo>
                  <a:pt x="5743" y="5668"/>
                </a:lnTo>
                <a:lnTo>
                  <a:pt x="5683" y="5734"/>
                </a:lnTo>
                <a:lnTo>
                  <a:pt x="5695" y="5734"/>
                </a:lnTo>
                <a:lnTo>
                  <a:pt x="5743" y="5674"/>
                </a:lnTo>
                <a:lnTo>
                  <a:pt x="5773" y="5734"/>
                </a:lnTo>
                <a:lnTo>
                  <a:pt x="5785" y="5734"/>
                </a:lnTo>
                <a:lnTo>
                  <a:pt x="5749" y="5668"/>
                </a:lnTo>
                <a:lnTo>
                  <a:pt x="5797" y="5620"/>
                </a:lnTo>
                <a:lnTo>
                  <a:pt x="5815" y="5614"/>
                </a:lnTo>
                <a:lnTo>
                  <a:pt x="5821" y="5734"/>
                </a:lnTo>
                <a:lnTo>
                  <a:pt x="5827" y="5734"/>
                </a:lnTo>
                <a:lnTo>
                  <a:pt x="5821" y="5614"/>
                </a:lnTo>
                <a:lnTo>
                  <a:pt x="5875" y="5590"/>
                </a:lnTo>
                <a:lnTo>
                  <a:pt x="5965" y="5734"/>
                </a:lnTo>
                <a:lnTo>
                  <a:pt x="5965" y="5734"/>
                </a:lnTo>
                <a:lnTo>
                  <a:pt x="5977" y="5734"/>
                </a:lnTo>
                <a:lnTo>
                  <a:pt x="5977" y="5734"/>
                </a:lnTo>
                <a:lnTo>
                  <a:pt x="5989" y="5734"/>
                </a:lnTo>
                <a:lnTo>
                  <a:pt x="5989" y="5734"/>
                </a:lnTo>
                <a:lnTo>
                  <a:pt x="5989" y="5734"/>
                </a:lnTo>
                <a:lnTo>
                  <a:pt x="6001" y="5722"/>
                </a:lnTo>
                <a:lnTo>
                  <a:pt x="6001" y="5734"/>
                </a:lnTo>
                <a:lnTo>
                  <a:pt x="6013" y="5734"/>
                </a:lnTo>
                <a:lnTo>
                  <a:pt x="6013" y="5722"/>
                </a:lnTo>
                <a:lnTo>
                  <a:pt x="6037" y="5710"/>
                </a:lnTo>
                <a:lnTo>
                  <a:pt x="6037" y="5734"/>
                </a:lnTo>
                <a:lnTo>
                  <a:pt x="6043" y="5734"/>
                </a:lnTo>
                <a:lnTo>
                  <a:pt x="6043" y="5704"/>
                </a:lnTo>
                <a:lnTo>
                  <a:pt x="6103" y="5680"/>
                </a:lnTo>
                <a:lnTo>
                  <a:pt x="6145" y="5734"/>
                </a:lnTo>
                <a:lnTo>
                  <a:pt x="6157" y="5734"/>
                </a:lnTo>
                <a:lnTo>
                  <a:pt x="6115" y="5674"/>
                </a:lnTo>
                <a:lnTo>
                  <a:pt x="6205" y="5632"/>
                </a:lnTo>
                <a:lnTo>
                  <a:pt x="6211" y="5734"/>
                </a:lnTo>
                <a:lnTo>
                  <a:pt x="6223" y="5734"/>
                </a:lnTo>
                <a:lnTo>
                  <a:pt x="6211" y="5626"/>
                </a:lnTo>
                <a:lnTo>
                  <a:pt x="6235" y="5620"/>
                </a:lnTo>
                <a:lnTo>
                  <a:pt x="6247" y="5710"/>
                </a:lnTo>
                <a:lnTo>
                  <a:pt x="6235" y="5734"/>
                </a:lnTo>
                <a:lnTo>
                  <a:pt x="6247" y="5734"/>
                </a:lnTo>
                <a:lnTo>
                  <a:pt x="6253" y="5722"/>
                </a:lnTo>
                <a:lnTo>
                  <a:pt x="6253" y="5734"/>
                </a:lnTo>
                <a:lnTo>
                  <a:pt x="6265" y="5734"/>
                </a:lnTo>
                <a:lnTo>
                  <a:pt x="6259" y="5716"/>
                </a:lnTo>
                <a:lnTo>
                  <a:pt x="6289" y="5668"/>
                </a:lnTo>
                <a:lnTo>
                  <a:pt x="6343" y="5728"/>
                </a:lnTo>
                <a:lnTo>
                  <a:pt x="6343" y="5734"/>
                </a:lnTo>
                <a:lnTo>
                  <a:pt x="6349" y="5734"/>
                </a:lnTo>
                <a:lnTo>
                  <a:pt x="6361" y="5734"/>
                </a:lnTo>
                <a:lnTo>
                  <a:pt x="6361" y="5734"/>
                </a:lnTo>
                <a:lnTo>
                  <a:pt x="6361" y="5734"/>
                </a:lnTo>
                <a:lnTo>
                  <a:pt x="6415" y="5698"/>
                </a:lnTo>
                <a:lnTo>
                  <a:pt x="6421" y="5734"/>
                </a:lnTo>
                <a:lnTo>
                  <a:pt x="6433" y="5734"/>
                </a:lnTo>
                <a:lnTo>
                  <a:pt x="6427" y="5692"/>
                </a:lnTo>
                <a:lnTo>
                  <a:pt x="6475" y="5668"/>
                </a:lnTo>
                <a:lnTo>
                  <a:pt x="6505" y="5692"/>
                </a:lnTo>
                <a:lnTo>
                  <a:pt x="6481" y="5734"/>
                </a:lnTo>
                <a:lnTo>
                  <a:pt x="6493" y="5734"/>
                </a:lnTo>
                <a:lnTo>
                  <a:pt x="6511" y="5698"/>
                </a:lnTo>
                <a:lnTo>
                  <a:pt x="6547" y="5734"/>
                </a:lnTo>
                <a:lnTo>
                  <a:pt x="6559" y="5734"/>
                </a:lnTo>
                <a:lnTo>
                  <a:pt x="6517" y="5692"/>
                </a:lnTo>
                <a:lnTo>
                  <a:pt x="6559" y="5620"/>
                </a:lnTo>
                <a:lnTo>
                  <a:pt x="6601" y="5596"/>
                </a:lnTo>
                <a:lnTo>
                  <a:pt x="6637" y="5734"/>
                </a:lnTo>
                <a:lnTo>
                  <a:pt x="6643" y="5734"/>
                </a:lnTo>
                <a:lnTo>
                  <a:pt x="6607" y="5602"/>
                </a:lnTo>
                <a:lnTo>
                  <a:pt x="6715" y="5686"/>
                </a:lnTo>
                <a:lnTo>
                  <a:pt x="6643" y="5734"/>
                </a:lnTo>
                <a:lnTo>
                  <a:pt x="6661" y="5734"/>
                </a:lnTo>
                <a:lnTo>
                  <a:pt x="6721" y="5692"/>
                </a:lnTo>
                <a:lnTo>
                  <a:pt x="6733" y="5704"/>
                </a:lnTo>
                <a:lnTo>
                  <a:pt x="6721" y="5734"/>
                </a:lnTo>
                <a:lnTo>
                  <a:pt x="6733" y="5734"/>
                </a:lnTo>
                <a:lnTo>
                  <a:pt x="6739" y="5710"/>
                </a:lnTo>
                <a:lnTo>
                  <a:pt x="6763" y="5734"/>
                </a:lnTo>
                <a:lnTo>
                  <a:pt x="6781" y="5734"/>
                </a:lnTo>
                <a:lnTo>
                  <a:pt x="6745" y="5704"/>
                </a:lnTo>
                <a:lnTo>
                  <a:pt x="6769" y="5662"/>
                </a:lnTo>
                <a:lnTo>
                  <a:pt x="6811" y="5632"/>
                </a:lnTo>
                <a:lnTo>
                  <a:pt x="6847" y="5734"/>
                </a:lnTo>
                <a:lnTo>
                  <a:pt x="6853" y="5734"/>
                </a:lnTo>
                <a:lnTo>
                  <a:pt x="6853" y="5734"/>
                </a:lnTo>
                <a:lnTo>
                  <a:pt x="6859" y="5734"/>
                </a:lnTo>
                <a:lnTo>
                  <a:pt x="6901" y="5656"/>
                </a:lnTo>
                <a:lnTo>
                  <a:pt x="6954" y="5698"/>
                </a:lnTo>
                <a:lnTo>
                  <a:pt x="6954" y="5704"/>
                </a:lnTo>
                <a:lnTo>
                  <a:pt x="6918" y="5734"/>
                </a:lnTo>
                <a:lnTo>
                  <a:pt x="6930" y="5734"/>
                </a:lnTo>
                <a:lnTo>
                  <a:pt x="6948" y="5722"/>
                </a:lnTo>
                <a:lnTo>
                  <a:pt x="6942" y="5734"/>
                </a:lnTo>
                <a:lnTo>
                  <a:pt x="6948" y="5734"/>
                </a:lnTo>
                <a:lnTo>
                  <a:pt x="6960" y="5710"/>
                </a:lnTo>
                <a:lnTo>
                  <a:pt x="6966" y="5704"/>
                </a:lnTo>
                <a:lnTo>
                  <a:pt x="6996" y="5734"/>
                </a:lnTo>
                <a:lnTo>
                  <a:pt x="7014" y="5734"/>
                </a:lnTo>
                <a:lnTo>
                  <a:pt x="6972" y="5698"/>
                </a:lnTo>
                <a:lnTo>
                  <a:pt x="7032" y="5656"/>
                </a:lnTo>
                <a:lnTo>
                  <a:pt x="7062" y="5734"/>
                </a:lnTo>
                <a:lnTo>
                  <a:pt x="7074" y="5734"/>
                </a:lnTo>
                <a:lnTo>
                  <a:pt x="7038" y="5650"/>
                </a:lnTo>
                <a:lnTo>
                  <a:pt x="7074" y="5620"/>
                </a:lnTo>
                <a:lnTo>
                  <a:pt x="7110" y="5644"/>
                </a:lnTo>
                <a:lnTo>
                  <a:pt x="7074" y="5734"/>
                </a:lnTo>
                <a:lnTo>
                  <a:pt x="7086" y="5734"/>
                </a:lnTo>
                <a:lnTo>
                  <a:pt x="7122" y="5650"/>
                </a:lnTo>
                <a:lnTo>
                  <a:pt x="7170" y="5680"/>
                </a:lnTo>
                <a:lnTo>
                  <a:pt x="7158" y="5728"/>
                </a:lnTo>
                <a:lnTo>
                  <a:pt x="7152" y="5734"/>
                </a:lnTo>
                <a:lnTo>
                  <a:pt x="7152" y="5734"/>
                </a:lnTo>
                <a:lnTo>
                  <a:pt x="7164" y="5734"/>
                </a:lnTo>
                <a:lnTo>
                  <a:pt x="7200" y="5698"/>
                </a:lnTo>
                <a:lnTo>
                  <a:pt x="7254" y="5734"/>
                </a:lnTo>
                <a:lnTo>
                  <a:pt x="7272" y="5734"/>
                </a:lnTo>
                <a:lnTo>
                  <a:pt x="7206" y="5692"/>
                </a:lnTo>
                <a:lnTo>
                  <a:pt x="7242" y="5662"/>
                </a:lnTo>
                <a:lnTo>
                  <a:pt x="7284" y="5734"/>
                </a:lnTo>
                <a:lnTo>
                  <a:pt x="7290" y="5734"/>
                </a:lnTo>
                <a:lnTo>
                  <a:pt x="7290" y="5734"/>
                </a:lnTo>
                <a:lnTo>
                  <a:pt x="7302" y="5734"/>
                </a:lnTo>
                <a:lnTo>
                  <a:pt x="7338" y="5614"/>
                </a:lnTo>
                <a:lnTo>
                  <a:pt x="7386" y="5638"/>
                </a:lnTo>
                <a:lnTo>
                  <a:pt x="7362" y="5734"/>
                </a:lnTo>
                <a:lnTo>
                  <a:pt x="7368" y="5734"/>
                </a:lnTo>
                <a:lnTo>
                  <a:pt x="7368" y="5734"/>
                </a:lnTo>
                <a:lnTo>
                  <a:pt x="7380" y="5734"/>
                </a:lnTo>
                <a:lnTo>
                  <a:pt x="7446" y="5668"/>
                </a:lnTo>
                <a:lnTo>
                  <a:pt x="7500" y="5698"/>
                </a:lnTo>
                <a:lnTo>
                  <a:pt x="7512" y="5716"/>
                </a:lnTo>
                <a:lnTo>
                  <a:pt x="7506" y="5734"/>
                </a:lnTo>
                <a:lnTo>
                  <a:pt x="7518" y="5734"/>
                </a:lnTo>
                <a:lnTo>
                  <a:pt x="7518" y="5728"/>
                </a:lnTo>
                <a:lnTo>
                  <a:pt x="7524" y="5734"/>
                </a:lnTo>
                <a:lnTo>
                  <a:pt x="7536" y="5734"/>
                </a:lnTo>
                <a:lnTo>
                  <a:pt x="7524" y="5716"/>
                </a:lnTo>
                <a:lnTo>
                  <a:pt x="7524" y="5710"/>
                </a:lnTo>
                <a:lnTo>
                  <a:pt x="7566" y="5734"/>
                </a:lnTo>
                <a:lnTo>
                  <a:pt x="7578" y="5734"/>
                </a:lnTo>
                <a:lnTo>
                  <a:pt x="7584" y="5734"/>
                </a:lnTo>
                <a:lnTo>
                  <a:pt x="7590" y="5734"/>
                </a:lnTo>
                <a:lnTo>
                  <a:pt x="7686" y="5620"/>
                </a:lnTo>
                <a:lnTo>
                  <a:pt x="7686" y="5620"/>
                </a:lnTo>
                <a:lnTo>
                  <a:pt x="7686" y="5620"/>
                </a:lnTo>
                <a:lnTo>
                  <a:pt x="7686" y="5608"/>
                </a:lnTo>
                <a:lnTo>
                  <a:pt x="7686" y="5608"/>
                </a:lnTo>
                <a:lnTo>
                  <a:pt x="7686" y="5602"/>
                </a:lnTo>
                <a:lnTo>
                  <a:pt x="7608" y="5500"/>
                </a:lnTo>
                <a:lnTo>
                  <a:pt x="7686" y="5416"/>
                </a:lnTo>
                <a:lnTo>
                  <a:pt x="7686" y="5404"/>
                </a:lnTo>
                <a:lnTo>
                  <a:pt x="7602" y="5488"/>
                </a:lnTo>
                <a:lnTo>
                  <a:pt x="7584" y="5464"/>
                </a:lnTo>
                <a:lnTo>
                  <a:pt x="7614" y="5332"/>
                </a:lnTo>
                <a:lnTo>
                  <a:pt x="7662" y="5290"/>
                </a:lnTo>
                <a:lnTo>
                  <a:pt x="7686" y="5320"/>
                </a:lnTo>
                <a:lnTo>
                  <a:pt x="7686" y="5302"/>
                </a:lnTo>
                <a:lnTo>
                  <a:pt x="7668" y="5284"/>
                </a:lnTo>
                <a:lnTo>
                  <a:pt x="7686" y="5266"/>
                </a:lnTo>
                <a:lnTo>
                  <a:pt x="7686" y="5260"/>
                </a:lnTo>
                <a:lnTo>
                  <a:pt x="7662" y="5278"/>
                </a:lnTo>
                <a:lnTo>
                  <a:pt x="7638" y="5242"/>
                </a:lnTo>
                <a:lnTo>
                  <a:pt x="7650" y="5182"/>
                </a:lnTo>
                <a:lnTo>
                  <a:pt x="7680" y="5164"/>
                </a:lnTo>
                <a:lnTo>
                  <a:pt x="7686" y="5170"/>
                </a:lnTo>
                <a:lnTo>
                  <a:pt x="7686" y="5158"/>
                </a:lnTo>
                <a:lnTo>
                  <a:pt x="7686" y="5158"/>
                </a:lnTo>
                <a:lnTo>
                  <a:pt x="7686" y="5158"/>
                </a:lnTo>
                <a:lnTo>
                  <a:pt x="7686" y="5146"/>
                </a:lnTo>
                <a:lnTo>
                  <a:pt x="7680" y="5152"/>
                </a:lnTo>
                <a:lnTo>
                  <a:pt x="7662" y="5140"/>
                </a:lnTo>
                <a:lnTo>
                  <a:pt x="7680" y="5062"/>
                </a:lnTo>
                <a:lnTo>
                  <a:pt x="7680" y="5062"/>
                </a:lnTo>
                <a:lnTo>
                  <a:pt x="7686" y="5074"/>
                </a:lnTo>
                <a:lnTo>
                  <a:pt x="7686" y="5062"/>
                </a:lnTo>
                <a:lnTo>
                  <a:pt x="7686" y="5056"/>
                </a:lnTo>
                <a:lnTo>
                  <a:pt x="7686" y="5050"/>
                </a:lnTo>
                <a:lnTo>
                  <a:pt x="7686" y="5050"/>
                </a:lnTo>
                <a:lnTo>
                  <a:pt x="7686" y="5038"/>
                </a:lnTo>
                <a:lnTo>
                  <a:pt x="7686" y="5026"/>
                </a:lnTo>
                <a:lnTo>
                  <a:pt x="7686" y="5014"/>
                </a:lnTo>
                <a:lnTo>
                  <a:pt x="7686" y="5002"/>
                </a:lnTo>
                <a:lnTo>
                  <a:pt x="7686" y="5002"/>
                </a:lnTo>
                <a:lnTo>
                  <a:pt x="7686" y="4996"/>
                </a:lnTo>
                <a:lnTo>
                  <a:pt x="7686" y="4990"/>
                </a:lnTo>
                <a:lnTo>
                  <a:pt x="7686" y="4984"/>
                </a:lnTo>
                <a:lnTo>
                  <a:pt x="7686" y="4990"/>
                </a:lnTo>
                <a:lnTo>
                  <a:pt x="7650" y="4966"/>
                </a:lnTo>
                <a:lnTo>
                  <a:pt x="7686" y="4948"/>
                </a:lnTo>
                <a:lnTo>
                  <a:pt x="7686" y="4936"/>
                </a:lnTo>
                <a:lnTo>
                  <a:pt x="7638" y="4960"/>
                </a:lnTo>
                <a:lnTo>
                  <a:pt x="7608" y="4942"/>
                </a:lnTo>
                <a:lnTo>
                  <a:pt x="7686" y="4912"/>
                </a:lnTo>
                <a:lnTo>
                  <a:pt x="7686" y="4900"/>
                </a:lnTo>
                <a:lnTo>
                  <a:pt x="7596" y="4936"/>
                </a:lnTo>
                <a:lnTo>
                  <a:pt x="7584" y="4930"/>
                </a:lnTo>
                <a:lnTo>
                  <a:pt x="7686" y="4900"/>
                </a:lnTo>
                <a:lnTo>
                  <a:pt x="7686" y="4894"/>
                </a:lnTo>
                <a:lnTo>
                  <a:pt x="7686" y="4894"/>
                </a:lnTo>
                <a:lnTo>
                  <a:pt x="7686" y="4888"/>
                </a:lnTo>
                <a:lnTo>
                  <a:pt x="7686" y="4888"/>
                </a:lnTo>
                <a:lnTo>
                  <a:pt x="7686" y="4888"/>
                </a:lnTo>
                <a:lnTo>
                  <a:pt x="7578" y="4900"/>
                </a:lnTo>
                <a:lnTo>
                  <a:pt x="7596" y="4822"/>
                </a:lnTo>
                <a:lnTo>
                  <a:pt x="7686" y="4876"/>
                </a:lnTo>
                <a:lnTo>
                  <a:pt x="7686" y="4876"/>
                </a:lnTo>
                <a:lnTo>
                  <a:pt x="7686" y="4870"/>
                </a:lnTo>
                <a:lnTo>
                  <a:pt x="7686" y="4864"/>
                </a:lnTo>
                <a:lnTo>
                  <a:pt x="7662" y="4840"/>
                </a:lnTo>
                <a:lnTo>
                  <a:pt x="7686" y="4852"/>
                </a:lnTo>
                <a:lnTo>
                  <a:pt x="7686" y="4840"/>
                </a:lnTo>
                <a:lnTo>
                  <a:pt x="7638" y="4816"/>
                </a:lnTo>
                <a:lnTo>
                  <a:pt x="7608" y="4792"/>
                </a:lnTo>
                <a:lnTo>
                  <a:pt x="7632" y="4714"/>
                </a:lnTo>
                <a:lnTo>
                  <a:pt x="7686" y="4750"/>
                </a:lnTo>
                <a:lnTo>
                  <a:pt x="7686" y="4738"/>
                </a:lnTo>
                <a:lnTo>
                  <a:pt x="7632" y="4708"/>
                </a:lnTo>
                <a:lnTo>
                  <a:pt x="7638" y="4702"/>
                </a:lnTo>
                <a:lnTo>
                  <a:pt x="7686" y="4720"/>
                </a:lnTo>
                <a:lnTo>
                  <a:pt x="7686" y="4714"/>
                </a:lnTo>
                <a:lnTo>
                  <a:pt x="7638" y="4696"/>
                </a:lnTo>
                <a:lnTo>
                  <a:pt x="7644" y="4672"/>
                </a:lnTo>
                <a:lnTo>
                  <a:pt x="7686" y="4708"/>
                </a:lnTo>
                <a:lnTo>
                  <a:pt x="7686" y="4696"/>
                </a:lnTo>
                <a:lnTo>
                  <a:pt x="7650" y="4666"/>
                </a:lnTo>
                <a:lnTo>
                  <a:pt x="7662" y="4624"/>
                </a:lnTo>
                <a:lnTo>
                  <a:pt x="7686" y="4630"/>
                </a:lnTo>
                <a:lnTo>
                  <a:pt x="7686" y="4624"/>
                </a:lnTo>
                <a:lnTo>
                  <a:pt x="7662" y="4612"/>
                </a:lnTo>
                <a:lnTo>
                  <a:pt x="7668" y="4606"/>
                </a:lnTo>
                <a:lnTo>
                  <a:pt x="7686" y="4612"/>
                </a:lnTo>
                <a:lnTo>
                  <a:pt x="7686" y="4606"/>
                </a:lnTo>
                <a:lnTo>
                  <a:pt x="7668" y="4600"/>
                </a:lnTo>
                <a:lnTo>
                  <a:pt x="7686" y="4552"/>
                </a:lnTo>
                <a:lnTo>
                  <a:pt x="7686" y="4558"/>
                </a:lnTo>
                <a:lnTo>
                  <a:pt x="7686" y="4546"/>
                </a:lnTo>
                <a:lnTo>
                  <a:pt x="7686" y="4546"/>
                </a:lnTo>
                <a:lnTo>
                  <a:pt x="7686" y="4540"/>
                </a:lnTo>
                <a:lnTo>
                  <a:pt x="7686" y="4540"/>
                </a:lnTo>
                <a:lnTo>
                  <a:pt x="7686" y="4534"/>
                </a:lnTo>
                <a:lnTo>
                  <a:pt x="7686" y="4516"/>
                </a:lnTo>
                <a:lnTo>
                  <a:pt x="7680" y="4528"/>
                </a:lnTo>
                <a:lnTo>
                  <a:pt x="7668" y="4528"/>
                </a:lnTo>
                <a:lnTo>
                  <a:pt x="7674" y="4504"/>
                </a:lnTo>
                <a:lnTo>
                  <a:pt x="7686" y="4510"/>
                </a:lnTo>
                <a:lnTo>
                  <a:pt x="7686" y="4498"/>
                </a:lnTo>
                <a:lnTo>
                  <a:pt x="7680" y="4498"/>
                </a:lnTo>
                <a:lnTo>
                  <a:pt x="7686" y="4456"/>
                </a:lnTo>
                <a:lnTo>
                  <a:pt x="7686" y="4456"/>
                </a:lnTo>
                <a:lnTo>
                  <a:pt x="7686" y="4444"/>
                </a:lnTo>
                <a:lnTo>
                  <a:pt x="7686" y="4426"/>
                </a:lnTo>
                <a:lnTo>
                  <a:pt x="7686" y="4420"/>
                </a:lnTo>
                <a:lnTo>
                  <a:pt x="7686" y="4414"/>
                </a:lnTo>
                <a:lnTo>
                  <a:pt x="7668" y="4414"/>
                </a:lnTo>
                <a:lnTo>
                  <a:pt x="7632" y="4396"/>
                </a:lnTo>
                <a:lnTo>
                  <a:pt x="7644" y="4372"/>
                </a:lnTo>
                <a:lnTo>
                  <a:pt x="7686" y="4384"/>
                </a:lnTo>
                <a:lnTo>
                  <a:pt x="7686" y="4372"/>
                </a:lnTo>
                <a:lnTo>
                  <a:pt x="7644" y="4366"/>
                </a:lnTo>
                <a:lnTo>
                  <a:pt x="7656" y="4342"/>
                </a:lnTo>
                <a:lnTo>
                  <a:pt x="7686" y="4348"/>
                </a:lnTo>
                <a:lnTo>
                  <a:pt x="7686" y="4336"/>
                </a:lnTo>
                <a:lnTo>
                  <a:pt x="7656" y="4336"/>
                </a:lnTo>
                <a:lnTo>
                  <a:pt x="7662" y="4324"/>
                </a:lnTo>
                <a:lnTo>
                  <a:pt x="7686" y="4324"/>
                </a:lnTo>
                <a:lnTo>
                  <a:pt x="7686" y="4318"/>
                </a:lnTo>
                <a:lnTo>
                  <a:pt x="7668" y="4312"/>
                </a:lnTo>
                <a:lnTo>
                  <a:pt x="7680" y="4276"/>
                </a:lnTo>
                <a:lnTo>
                  <a:pt x="7686" y="4276"/>
                </a:lnTo>
                <a:lnTo>
                  <a:pt x="7686" y="4276"/>
                </a:lnTo>
                <a:lnTo>
                  <a:pt x="7686" y="4270"/>
                </a:lnTo>
                <a:lnTo>
                  <a:pt x="7686" y="4264"/>
                </a:lnTo>
                <a:lnTo>
                  <a:pt x="7686" y="4264"/>
                </a:lnTo>
                <a:lnTo>
                  <a:pt x="7686" y="4264"/>
                </a:lnTo>
                <a:lnTo>
                  <a:pt x="7686" y="4240"/>
                </a:lnTo>
                <a:lnTo>
                  <a:pt x="7674" y="4264"/>
                </a:lnTo>
                <a:lnTo>
                  <a:pt x="7644" y="4264"/>
                </a:lnTo>
                <a:lnTo>
                  <a:pt x="7656" y="4228"/>
                </a:lnTo>
                <a:lnTo>
                  <a:pt x="7686" y="4228"/>
                </a:lnTo>
                <a:lnTo>
                  <a:pt x="7686" y="4222"/>
                </a:lnTo>
                <a:lnTo>
                  <a:pt x="7686" y="4216"/>
                </a:lnTo>
                <a:lnTo>
                  <a:pt x="7686" y="4210"/>
                </a:lnTo>
                <a:lnTo>
                  <a:pt x="7662" y="4210"/>
                </a:lnTo>
                <a:lnTo>
                  <a:pt x="7668" y="4192"/>
                </a:lnTo>
                <a:lnTo>
                  <a:pt x="7686" y="4192"/>
                </a:lnTo>
                <a:lnTo>
                  <a:pt x="7686" y="4180"/>
                </a:lnTo>
                <a:lnTo>
                  <a:pt x="7674" y="4180"/>
                </a:lnTo>
                <a:lnTo>
                  <a:pt x="7674" y="4168"/>
                </a:lnTo>
                <a:lnTo>
                  <a:pt x="7686" y="4168"/>
                </a:lnTo>
                <a:lnTo>
                  <a:pt x="7686" y="4162"/>
                </a:lnTo>
                <a:lnTo>
                  <a:pt x="7686" y="4156"/>
                </a:lnTo>
                <a:lnTo>
                  <a:pt x="7686" y="4156"/>
                </a:lnTo>
                <a:lnTo>
                  <a:pt x="7680" y="4156"/>
                </a:lnTo>
                <a:lnTo>
                  <a:pt x="7686" y="4144"/>
                </a:lnTo>
                <a:lnTo>
                  <a:pt x="7686" y="4144"/>
                </a:lnTo>
                <a:lnTo>
                  <a:pt x="7686" y="4138"/>
                </a:lnTo>
                <a:lnTo>
                  <a:pt x="7686" y="4138"/>
                </a:lnTo>
                <a:lnTo>
                  <a:pt x="7686" y="4132"/>
                </a:lnTo>
                <a:lnTo>
                  <a:pt x="7686" y="4126"/>
                </a:lnTo>
                <a:lnTo>
                  <a:pt x="7686" y="4114"/>
                </a:lnTo>
                <a:lnTo>
                  <a:pt x="7686" y="4108"/>
                </a:lnTo>
                <a:lnTo>
                  <a:pt x="7686" y="4114"/>
                </a:lnTo>
                <a:lnTo>
                  <a:pt x="7668" y="4120"/>
                </a:lnTo>
                <a:lnTo>
                  <a:pt x="7680" y="4090"/>
                </a:lnTo>
                <a:lnTo>
                  <a:pt x="7686" y="4090"/>
                </a:lnTo>
                <a:lnTo>
                  <a:pt x="7686" y="4079"/>
                </a:lnTo>
                <a:lnTo>
                  <a:pt x="7686" y="4079"/>
                </a:lnTo>
                <a:lnTo>
                  <a:pt x="7686" y="4073"/>
                </a:lnTo>
                <a:lnTo>
                  <a:pt x="7686" y="4055"/>
                </a:lnTo>
                <a:lnTo>
                  <a:pt x="7686" y="4055"/>
                </a:lnTo>
                <a:lnTo>
                  <a:pt x="7686" y="4049"/>
                </a:lnTo>
                <a:lnTo>
                  <a:pt x="7638" y="4067"/>
                </a:lnTo>
                <a:lnTo>
                  <a:pt x="7644" y="4049"/>
                </a:lnTo>
                <a:lnTo>
                  <a:pt x="7686" y="4031"/>
                </a:lnTo>
                <a:lnTo>
                  <a:pt x="7686" y="4019"/>
                </a:lnTo>
                <a:lnTo>
                  <a:pt x="7650" y="4037"/>
                </a:lnTo>
                <a:lnTo>
                  <a:pt x="7686" y="3947"/>
                </a:lnTo>
                <a:lnTo>
                  <a:pt x="7686" y="3923"/>
                </a:lnTo>
                <a:lnTo>
                  <a:pt x="7638" y="4043"/>
                </a:lnTo>
                <a:lnTo>
                  <a:pt x="7566" y="4079"/>
                </a:lnTo>
                <a:lnTo>
                  <a:pt x="7686" y="3827"/>
                </a:lnTo>
                <a:lnTo>
                  <a:pt x="7686" y="3809"/>
                </a:lnTo>
                <a:lnTo>
                  <a:pt x="7548" y="4085"/>
                </a:lnTo>
                <a:lnTo>
                  <a:pt x="7452" y="4126"/>
                </a:lnTo>
                <a:lnTo>
                  <a:pt x="7674" y="3761"/>
                </a:lnTo>
                <a:lnTo>
                  <a:pt x="7686" y="3755"/>
                </a:lnTo>
                <a:lnTo>
                  <a:pt x="7686" y="3749"/>
                </a:lnTo>
                <a:lnTo>
                  <a:pt x="7680" y="3749"/>
                </a:lnTo>
                <a:lnTo>
                  <a:pt x="7686" y="3737"/>
                </a:lnTo>
                <a:lnTo>
                  <a:pt x="7686" y="3725"/>
                </a:lnTo>
                <a:lnTo>
                  <a:pt x="7686" y="3719"/>
                </a:lnTo>
                <a:lnTo>
                  <a:pt x="7686" y="3713"/>
                </a:lnTo>
                <a:lnTo>
                  <a:pt x="7668" y="3725"/>
                </a:lnTo>
                <a:lnTo>
                  <a:pt x="7686" y="3695"/>
                </a:lnTo>
                <a:lnTo>
                  <a:pt x="7686" y="3695"/>
                </a:lnTo>
                <a:lnTo>
                  <a:pt x="7686" y="3695"/>
                </a:lnTo>
                <a:lnTo>
                  <a:pt x="7686" y="3689"/>
                </a:lnTo>
                <a:lnTo>
                  <a:pt x="7686" y="3677"/>
                </a:lnTo>
                <a:lnTo>
                  <a:pt x="7680" y="3689"/>
                </a:lnTo>
                <a:lnTo>
                  <a:pt x="7662" y="3695"/>
                </a:lnTo>
                <a:lnTo>
                  <a:pt x="7674" y="3683"/>
                </a:lnTo>
                <a:lnTo>
                  <a:pt x="7686" y="3677"/>
                </a:lnTo>
                <a:lnTo>
                  <a:pt x="7686" y="3671"/>
                </a:lnTo>
                <a:lnTo>
                  <a:pt x="7686" y="3665"/>
                </a:lnTo>
                <a:lnTo>
                  <a:pt x="7686" y="3659"/>
                </a:lnTo>
                <a:lnTo>
                  <a:pt x="7686" y="3653"/>
                </a:lnTo>
                <a:lnTo>
                  <a:pt x="7686" y="3647"/>
                </a:lnTo>
                <a:lnTo>
                  <a:pt x="7686" y="3647"/>
                </a:lnTo>
                <a:lnTo>
                  <a:pt x="7686" y="3647"/>
                </a:lnTo>
                <a:lnTo>
                  <a:pt x="7686" y="3647"/>
                </a:lnTo>
                <a:lnTo>
                  <a:pt x="7686" y="3635"/>
                </a:lnTo>
                <a:lnTo>
                  <a:pt x="7686" y="3635"/>
                </a:lnTo>
                <a:lnTo>
                  <a:pt x="7686" y="3635"/>
                </a:lnTo>
                <a:lnTo>
                  <a:pt x="7662" y="3653"/>
                </a:lnTo>
                <a:lnTo>
                  <a:pt x="7584" y="3719"/>
                </a:lnTo>
                <a:lnTo>
                  <a:pt x="7518" y="3761"/>
                </a:lnTo>
                <a:lnTo>
                  <a:pt x="7470" y="3791"/>
                </a:lnTo>
                <a:lnTo>
                  <a:pt x="7368" y="3833"/>
                </a:lnTo>
                <a:lnTo>
                  <a:pt x="7302" y="3863"/>
                </a:lnTo>
                <a:lnTo>
                  <a:pt x="6871" y="3989"/>
                </a:lnTo>
                <a:lnTo>
                  <a:pt x="6463" y="3773"/>
                </a:lnTo>
                <a:lnTo>
                  <a:pt x="6337" y="3689"/>
                </a:lnTo>
                <a:lnTo>
                  <a:pt x="6265" y="3629"/>
                </a:lnTo>
                <a:lnTo>
                  <a:pt x="6187" y="3545"/>
                </a:lnTo>
                <a:lnTo>
                  <a:pt x="6145" y="3497"/>
                </a:lnTo>
                <a:lnTo>
                  <a:pt x="6109" y="3449"/>
                </a:lnTo>
                <a:lnTo>
                  <a:pt x="6019" y="3305"/>
                </a:lnTo>
                <a:lnTo>
                  <a:pt x="5977" y="3215"/>
                </a:lnTo>
                <a:lnTo>
                  <a:pt x="5947" y="3119"/>
                </a:lnTo>
                <a:lnTo>
                  <a:pt x="5929" y="3053"/>
                </a:lnTo>
                <a:lnTo>
                  <a:pt x="5911" y="2957"/>
                </a:lnTo>
                <a:lnTo>
                  <a:pt x="5905" y="2921"/>
                </a:lnTo>
                <a:lnTo>
                  <a:pt x="5881" y="2285"/>
                </a:lnTo>
                <a:lnTo>
                  <a:pt x="6037" y="2117"/>
                </a:lnTo>
                <a:lnTo>
                  <a:pt x="6247" y="1919"/>
                </a:lnTo>
                <a:lnTo>
                  <a:pt x="6343" y="1853"/>
                </a:lnTo>
                <a:lnTo>
                  <a:pt x="6499" y="1775"/>
                </a:lnTo>
                <a:lnTo>
                  <a:pt x="6649" y="1733"/>
                </a:lnTo>
                <a:lnTo>
                  <a:pt x="6745" y="1709"/>
                </a:lnTo>
                <a:lnTo>
                  <a:pt x="6757" y="1703"/>
                </a:lnTo>
                <a:lnTo>
                  <a:pt x="6936" y="1691"/>
                </a:lnTo>
                <a:lnTo>
                  <a:pt x="7092" y="1697"/>
                </a:lnTo>
                <a:lnTo>
                  <a:pt x="7512" y="1793"/>
                </a:lnTo>
                <a:lnTo>
                  <a:pt x="7590" y="1829"/>
                </a:lnTo>
                <a:lnTo>
                  <a:pt x="7686" y="1889"/>
                </a:lnTo>
                <a:lnTo>
                  <a:pt x="7686" y="1883"/>
                </a:lnTo>
                <a:lnTo>
                  <a:pt x="7686" y="1883"/>
                </a:lnTo>
                <a:lnTo>
                  <a:pt x="7686" y="1883"/>
                </a:lnTo>
                <a:lnTo>
                  <a:pt x="7686" y="1883"/>
                </a:lnTo>
                <a:lnTo>
                  <a:pt x="7686" y="1871"/>
                </a:lnTo>
                <a:lnTo>
                  <a:pt x="7686" y="1871"/>
                </a:lnTo>
                <a:lnTo>
                  <a:pt x="7686" y="1871"/>
                </a:lnTo>
                <a:lnTo>
                  <a:pt x="7686" y="1871"/>
                </a:lnTo>
                <a:lnTo>
                  <a:pt x="7686" y="1865"/>
                </a:lnTo>
                <a:lnTo>
                  <a:pt x="7668" y="1853"/>
                </a:lnTo>
                <a:lnTo>
                  <a:pt x="7650" y="1841"/>
                </a:lnTo>
                <a:lnTo>
                  <a:pt x="7686" y="1853"/>
                </a:lnTo>
                <a:lnTo>
                  <a:pt x="7686" y="1853"/>
                </a:lnTo>
                <a:lnTo>
                  <a:pt x="7686" y="1853"/>
                </a:lnTo>
                <a:lnTo>
                  <a:pt x="7686" y="1841"/>
                </a:lnTo>
                <a:lnTo>
                  <a:pt x="7686" y="1841"/>
                </a:lnTo>
                <a:lnTo>
                  <a:pt x="7668" y="1823"/>
                </a:lnTo>
                <a:lnTo>
                  <a:pt x="7674" y="1823"/>
                </a:lnTo>
                <a:lnTo>
                  <a:pt x="7686" y="1829"/>
                </a:lnTo>
                <a:lnTo>
                  <a:pt x="7686" y="1829"/>
                </a:lnTo>
                <a:lnTo>
                  <a:pt x="7686" y="1817"/>
                </a:lnTo>
                <a:lnTo>
                  <a:pt x="7686" y="1817"/>
                </a:lnTo>
                <a:lnTo>
                  <a:pt x="7680" y="1817"/>
                </a:lnTo>
                <a:lnTo>
                  <a:pt x="7656" y="1811"/>
                </a:lnTo>
                <a:lnTo>
                  <a:pt x="7632" y="1787"/>
                </a:lnTo>
                <a:lnTo>
                  <a:pt x="7668" y="1793"/>
                </a:lnTo>
                <a:lnTo>
                  <a:pt x="7686" y="1817"/>
                </a:lnTo>
                <a:lnTo>
                  <a:pt x="7686" y="1805"/>
                </a:lnTo>
                <a:lnTo>
                  <a:pt x="7680" y="1799"/>
                </a:lnTo>
                <a:lnTo>
                  <a:pt x="7686" y="1799"/>
                </a:lnTo>
                <a:lnTo>
                  <a:pt x="7686" y="1787"/>
                </a:lnTo>
                <a:lnTo>
                  <a:pt x="7674" y="1787"/>
                </a:lnTo>
                <a:lnTo>
                  <a:pt x="7668" y="1781"/>
                </a:lnTo>
                <a:lnTo>
                  <a:pt x="7686" y="1781"/>
                </a:lnTo>
                <a:lnTo>
                  <a:pt x="7686" y="1775"/>
                </a:lnTo>
                <a:lnTo>
                  <a:pt x="7656" y="1769"/>
                </a:lnTo>
                <a:lnTo>
                  <a:pt x="7650" y="1763"/>
                </a:lnTo>
                <a:lnTo>
                  <a:pt x="7686" y="1769"/>
                </a:lnTo>
                <a:lnTo>
                  <a:pt x="7686" y="1763"/>
                </a:lnTo>
                <a:lnTo>
                  <a:pt x="7686" y="1757"/>
                </a:lnTo>
                <a:lnTo>
                  <a:pt x="7686" y="1751"/>
                </a:lnTo>
                <a:lnTo>
                  <a:pt x="7680" y="1739"/>
                </a:lnTo>
                <a:lnTo>
                  <a:pt x="7686" y="1739"/>
                </a:lnTo>
                <a:lnTo>
                  <a:pt x="7686" y="1727"/>
                </a:lnTo>
                <a:lnTo>
                  <a:pt x="7674" y="1727"/>
                </a:lnTo>
                <a:lnTo>
                  <a:pt x="7668" y="1721"/>
                </a:lnTo>
                <a:lnTo>
                  <a:pt x="7686" y="1721"/>
                </a:lnTo>
                <a:lnTo>
                  <a:pt x="7686" y="1715"/>
                </a:lnTo>
                <a:lnTo>
                  <a:pt x="7662" y="1709"/>
                </a:lnTo>
                <a:lnTo>
                  <a:pt x="7638" y="1679"/>
                </a:lnTo>
                <a:lnTo>
                  <a:pt x="7686" y="1679"/>
                </a:lnTo>
                <a:lnTo>
                  <a:pt x="7686" y="1679"/>
                </a:lnTo>
                <a:lnTo>
                  <a:pt x="7686" y="1673"/>
                </a:lnTo>
                <a:lnTo>
                  <a:pt x="7686" y="1661"/>
                </a:lnTo>
                <a:lnTo>
                  <a:pt x="7668" y="1625"/>
                </a:lnTo>
                <a:lnTo>
                  <a:pt x="7686" y="1625"/>
                </a:lnTo>
                <a:lnTo>
                  <a:pt x="7686" y="1613"/>
                </a:lnTo>
                <a:lnTo>
                  <a:pt x="7662" y="1619"/>
                </a:lnTo>
                <a:lnTo>
                  <a:pt x="7632" y="1566"/>
                </a:lnTo>
                <a:lnTo>
                  <a:pt x="7686" y="1554"/>
                </a:lnTo>
                <a:lnTo>
                  <a:pt x="7686" y="1548"/>
                </a:lnTo>
                <a:lnTo>
                  <a:pt x="7626" y="1554"/>
                </a:lnTo>
                <a:lnTo>
                  <a:pt x="7596" y="1506"/>
                </a:lnTo>
                <a:lnTo>
                  <a:pt x="7656" y="1494"/>
                </a:lnTo>
                <a:lnTo>
                  <a:pt x="7686" y="1542"/>
                </a:lnTo>
                <a:lnTo>
                  <a:pt x="7686" y="1530"/>
                </a:lnTo>
                <a:lnTo>
                  <a:pt x="7662" y="1488"/>
                </a:lnTo>
                <a:lnTo>
                  <a:pt x="7686" y="1482"/>
                </a:lnTo>
                <a:lnTo>
                  <a:pt x="7686" y="1476"/>
                </a:lnTo>
                <a:lnTo>
                  <a:pt x="7656" y="1482"/>
                </a:lnTo>
                <a:lnTo>
                  <a:pt x="7620" y="1422"/>
                </a:lnTo>
                <a:lnTo>
                  <a:pt x="7662" y="1410"/>
                </a:lnTo>
                <a:lnTo>
                  <a:pt x="7686" y="1458"/>
                </a:lnTo>
                <a:lnTo>
                  <a:pt x="7686" y="1440"/>
                </a:lnTo>
                <a:lnTo>
                  <a:pt x="7668" y="1404"/>
                </a:lnTo>
                <a:lnTo>
                  <a:pt x="7686" y="1398"/>
                </a:lnTo>
                <a:lnTo>
                  <a:pt x="7686" y="1392"/>
                </a:lnTo>
                <a:lnTo>
                  <a:pt x="7668" y="1398"/>
                </a:lnTo>
                <a:lnTo>
                  <a:pt x="7626" y="1326"/>
                </a:lnTo>
                <a:lnTo>
                  <a:pt x="7680" y="1302"/>
                </a:lnTo>
                <a:lnTo>
                  <a:pt x="7686" y="1314"/>
                </a:lnTo>
                <a:lnTo>
                  <a:pt x="7686" y="1296"/>
                </a:lnTo>
                <a:lnTo>
                  <a:pt x="7686" y="1296"/>
                </a:lnTo>
                <a:lnTo>
                  <a:pt x="7686" y="1290"/>
                </a:lnTo>
                <a:lnTo>
                  <a:pt x="7686" y="1290"/>
                </a:lnTo>
                <a:lnTo>
                  <a:pt x="7650" y="1212"/>
                </a:lnTo>
                <a:lnTo>
                  <a:pt x="7686" y="1194"/>
                </a:lnTo>
                <a:lnTo>
                  <a:pt x="7686" y="1182"/>
                </a:lnTo>
                <a:lnTo>
                  <a:pt x="7644" y="1200"/>
                </a:lnTo>
                <a:lnTo>
                  <a:pt x="7602" y="1110"/>
                </a:lnTo>
                <a:lnTo>
                  <a:pt x="7650" y="1086"/>
                </a:lnTo>
                <a:lnTo>
                  <a:pt x="7686" y="1128"/>
                </a:lnTo>
                <a:lnTo>
                  <a:pt x="7686" y="1116"/>
                </a:lnTo>
                <a:lnTo>
                  <a:pt x="7656" y="1080"/>
                </a:lnTo>
                <a:lnTo>
                  <a:pt x="7680" y="1068"/>
                </a:lnTo>
                <a:lnTo>
                  <a:pt x="7686" y="1080"/>
                </a:lnTo>
                <a:lnTo>
                  <a:pt x="7686" y="1062"/>
                </a:lnTo>
                <a:lnTo>
                  <a:pt x="7686" y="1056"/>
                </a:lnTo>
                <a:lnTo>
                  <a:pt x="7686" y="1050"/>
                </a:lnTo>
                <a:lnTo>
                  <a:pt x="7686" y="1056"/>
                </a:lnTo>
                <a:lnTo>
                  <a:pt x="7650" y="948"/>
                </a:lnTo>
                <a:lnTo>
                  <a:pt x="7656" y="948"/>
                </a:lnTo>
                <a:lnTo>
                  <a:pt x="7686" y="990"/>
                </a:lnTo>
                <a:lnTo>
                  <a:pt x="7686" y="972"/>
                </a:lnTo>
                <a:lnTo>
                  <a:pt x="7674" y="954"/>
                </a:lnTo>
                <a:lnTo>
                  <a:pt x="7686" y="960"/>
                </a:lnTo>
                <a:lnTo>
                  <a:pt x="7686" y="954"/>
                </a:lnTo>
                <a:lnTo>
                  <a:pt x="7686" y="954"/>
                </a:lnTo>
                <a:lnTo>
                  <a:pt x="7686" y="948"/>
                </a:lnTo>
                <a:lnTo>
                  <a:pt x="7668" y="936"/>
                </a:lnTo>
                <a:lnTo>
                  <a:pt x="7674" y="936"/>
                </a:lnTo>
                <a:lnTo>
                  <a:pt x="7686" y="942"/>
                </a:lnTo>
                <a:lnTo>
                  <a:pt x="7686" y="942"/>
                </a:lnTo>
                <a:lnTo>
                  <a:pt x="7686" y="936"/>
                </a:lnTo>
                <a:lnTo>
                  <a:pt x="7686" y="930"/>
                </a:lnTo>
                <a:lnTo>
                  <a:pt x="7680" y="930"/>
                </a:lnTo>
                <a:lnTo>
                  <a:pt x="7686" y="924"/>
                </a:lnTo>
                <a:lnTo>
                  <a:pt x="7686" y="918"/>
                </a:lnTo>
                <a:lnTo>
                  <a:pt x="7686" y="918"/>
                </a:lnTo>
                <a:lnTo>
                  <a:pt x="7686" y="912"/>
                </a:lnTo>
                <a:lnTo>
                  <a:pt x="7686" y="906"/>
                </a:lnTo>
                <a:lnTo>
                  <a:pt x="7686" y="906"/>
                </a:lnTo>
                <a:lnTo>
                  <a:pt x="7686" y="906"/>
                </a:lnTo>
                <a:lnTo>
                  <a:pt x="7638" y="870"/>
                </a:lnTo>
                <a:lnTo>
                  <a:pt x="7680" y="882"/>
                </a:lnTo>
                <a:lnTo>
                  <a:pt x="7686" y="888"/>
                </a:lnTo>
                <a:lnTo>
                  <a:pt x="7686" y="882"/>
                </a:lnTo>
                <a:lnTo>
                  <a:pt x="7686" y="876"/>
                </a:lnTo>
                <a:lnTo>
                  <a:pt x="7686" y="876"/>
                </a:lnTo>
                <a:lnTo>
                  <a:pt x="7686" y="870"/>
                </a:lnTo>
                <a:lnTo>
                  <a:pt x="7638" y="834"/>
                </a:lnTo>
                <a:lnTo>
                  <a:pt x="7686" y="840"/>
                </a:lnTo>
                <a:lnTo>
                  <a:pt x="7686" y="828"/>
                </a:lnTo>
                <a:lnTo>
                  <a:pt x="7626" y="822"/>
                </a:lnTo>
                <a:lnTo>
                  <a:pt x="7614" y="810"/>
                </a:lnTo>
                <a:lnTo>
                  <a:pt x="7644" y="786"/>
                </a:lnTo>
                <a:lnTo>
                  <a:pt x="7686" y="828"/>
                </a:lnTo>
                <a:lnTo>
                  <a:pt x="7686" y="816"/>
                </a:lnTo>
                <a:lnTo>
                  <a:pt x="7656" y="780"/>
                </a:lnTo>
                <a:lnTo>
                  <a:pt x="7668" y="768"/>
                </a:lnTo>
                <a:lnTo>
                  <a:pt x="7686" y="798"/>
                </a:lnTo>
                <a:lnTo>
                  <a:pt x="7686" y="780"/>
                </a:lnTo>
                <a:lnTo>
                  <a:pt x="7674" y="762"/>
                </a:lnTo>
                <a:lnTo>
                  <a:pt x="7686" y="750"/>
                </a:lnTo>
                <a:lnTo>
                  <a:pt x="7686" y="738"/>
                </a:lnTo>
                <a:lnTo>
                  <a:pt x="7686" y="738"/>
                </a:lnTo>
                <a:lnTo>
                  <a:pt x="7686" y="732"/>
                </a:lnTo>
                <a:lnTo>
                  <a:pt x="7686" y="726"/>
                </a:lnTo>
                <a:lnTo>
                  <a:pt x="7686" y="708"/>
                </a:lnTo>
                <a:lnTo>
                  <a:pt x="7686" y="702"/>
                </a:lnTo>
                <a:lnTo>
                  <a:pt x="7686" y="696"/>
                </a:lnTo>
                <a:lnTo>
                  <a:pt x="7680" y="672"/>
                </a:lnTo>
                <a:lnTo>
                  <a:pt x="7686" y="672"/>
                </a:lnTo>
                <a:lnTo>
                  <a:pt x="7686" y="666"/>
                </a:lnTo>
                <a:lnTo>
                  <a:pt x="7680" y="666"/>
                </a:lnTo>
                <a:lnTo>
                  <a:pt x="7668" y="636"/>
                </a:lnTo>
                <a:lnTo>
                  <a:pt x="7686" y="636"/>
                </a:lnTo>
                <a:lnTo>
                  <a:pt x="7686" y="624"/>
                </a:lnTo>
                <a:lnTo>
                  <a:pt x="7668" y="630"/>
                </a:lnTo>
                <a:lnTo>
                  <a:pt x="7656" y="594"/>
                </a:lnTo>
                <a:lnTo>
                  <a:pt x="7668" y="588"/>
                </a:lnTo>
                <a:lnTo>
                  <a:pt x="7686" y="612"/>
                </a:lnTo>
                <a:lnTo>
                  <a:pt x="7686" y="594"/>
                </a:lnTo>
                <a:lnTo>
                  <a:pt x="7674" y="582"/>
                </a:lnTo>
                <a:lnTo>
                  <a:pt x="7686" y="570"/>
                </a:lnTo>
                <a:lnTo>
                  <a:pt x="7686" y="558"/>
                </a:lnTo>
                <a:lnTo>
                  <a:pt x="7668" y="570"/>
                </a:lnTo>
                <a:lnTo>
                  <a:pt x="7668" y="570"/>
                </a:lnTo>
                <a:lnTo>
                  <a:pt x="7650" y="576"/>
                </a:lnTo>
                <a:lnTo>
                  <a:pt x="7626" y="474"/>
                </a:lnTo>
                <a:lnTo>
                  <a:pt x="7638" y="462"/>
                </a:lnTo>
                <a:lnTo>
                  <a:pt x="7686" y="552"/>
                </a:lnTo>
                <a:lnTo>
                  <a:pt x="7686" y="534"/>
                </a:lnTo>
                <a:lnTo>
                  <a:pt x="7644" y="456"/>
                </a:lnTo>
                <a:lnTo>
                  <a:pt x="7686" y="420"/>
                </a:lnTo>
                <a:lnTo>
                  <a:pt x="7686" y="408"/>
                </a:lnTo>
                <a:lnTo>
                  <a:pt x="7644" y="444"/>
                </a:lnTo>
                <a:lnTo>
                  <a:pt x="7614" y="396"/>
                </a:lnTo>
                <a:lnTo>
                  <a:pt x="7686" y="318"/>
                </a:lnTo>
                <a:lnTo>
                  <a:pt x="7686" y="306"/>
                </a:lnTo>
                <a:lnTo>
                  <a:pt x="7614" y="390"/>
                </a:lnTo>
                <a:lnTo>
                  <a:pt x="7584" y="336"/>
                </a:lnTo>
                <a:lnTo>
                  <a:pt x="7686" y="252"/>
                </a:lnTo>
                <a:lnTo>
                  <a:pt x="7686" y="240"/>
                </a:lnTo>
                <a:lnTo>
                  <a:pt x="7578" y="330"/>
                </a:lnTo>
                <a:lnTo>
                  <a:pt x="7578" y="318"/>
                </a:lnTo>
                <a:lnTo>
                  <a:pt x="7686" y="210"/>
                </a:lnTo>
                <a:lnTo>
                  <a:pt x="7686" y="198"/>
                </a:lnTo>
                <a:lnTo>
                  <a:pt x="7578" y="306"/>
                </a:lnTo>
                <a:lnTo>
                  <a:pt x="7530" y="156"/>
                </a:lnTo>
                <a:lnTo>
                  <a:pt x="7638" y="60"/>
                </a:lnTo>
                <a:lnTo>
                  <a:pt x="7686" y="180"/>
                </a:lnTo>
                <a:lnTo>
                  <a:pt x="7686" y="156"/>
                </a:lnTo>
                <a:lnTo>
                  <a:pt x="7644" y="54"/>
                </a:lnTo>
                <a:lnTo>
                  <a:pt x="7674" y="30"/>
                </a:lnTo>
                <a:lnTo>
                  <a:pt x="7686" y="96"/>
                </a:lnTo>
                <a:lnTo>
                  <a:pt x="7686" y="54"/>
                </a:lnTo>
                <a:lnTo>
                  <a:pt x="7680" y="18"/>
                </a:lnTo>
                <a:lnTo>
                  <a:pt x="7686" y="12"/>
                </a:lnTo>
                <a:lnTo>
                  <a:pt x="7686" y="0"/>
                </a:lnTo>
                <a:close/>
                <a:moveTo>
                  <a:pt x="7518" y="144"/>
                </a:moveTo>
                <a:lnTo>
                  <a:pt x="7524" y="156"/>
                </a:lnTo>
                <a:lnTo>
                  <a:pt x="7500" y="174"/>
                </a:lnTo>
                <a:lnTo>
                  <a:pt x="7500" y="168"/>
                </a:lnTo>
                <a:lnTo>
                  <a:pt x="7518" y="144"/>
                </a:lnTo>
                <a:close/>
                <a:moveTo>
                  <a:pt x="7638" y="948"/>
                </a:moveTo>
                <a:lnTo>
                  <a:pt x="7578" y="984"/>
                </a:lnTo>
                <a:lnTo>
                  <a:pt x="7506" y="900"/>
                </a:lnTo>
                <a:lnTo>
                  <a:pt x="7506" y="900"/>
                </a:lnTo>
                <a:lnTo>
                  <a:pt x="7524" y="882"/>
                </a:lnTo>
                <a:lnTo>
                  <a:pt x="7614" y="924"/>
                </a:lnTo>
                <a:lnTo>
                  <a:pt x="7632" y="930"/>
                </a:lnTo>
                <a:lnTo>
                  <a:pt x="7638" y="948"/>
                </a:lnTo>
                <a:close/>
                <a:moveTo>
                  <a:pt x="7656" y="4540"/>
                </a:moveTo>
                <a:lnTo>
                  <a:pt x="7644" y="4588"/>
                </a:lnTo>
                <a:lnTo>
                  <a:pt x="7560" y="4564"/>
                </a:lnTo>
                <a:lnTo>
                  <a:pt x="7590" y="4504"/>
                </a:lnTo>
                <a:lnTo>
                  <a:pt x="7626" y="4522"/>
                </a:lnTo>
                <a:lnTo>
                  <a:pt x="7656" y="4540"/>
                </a:lnTo>
                <a:close/>
                <a:moveTo>
                  <a:pt x="7674" y="5062"/>
                </a:moveTo>
                <a:lnTo>
                  <a:pt x="7608" y="5104"/>
                </a:lnTo>
                <a:lnTo>
                  <a:pt x="7554" y="5068"/>
                </a:lnTo>
                <a:lnTo>
                  <a:pt x="7638" y="5020"/>
                </a:lnTo>
                <a:lnTo>
                  <a:pt x="7674" y="5056"/>
                </a:lnTo>
                <a:lnTo>
                  <a:pt x="7674" y="5062"/>
                </a:lnTo>
                <a:close/>
                <a:moveTo>
                  <a:pt x="7506" y="5692"/>
                </a:moveTo>
                <a:lnTo>
                  <a:pt x="7476" y="5638"/>
                </a:lnTo>
                <a:lnTo>
                  <a:pt x="7548" y="5560"/>
                </a:lnTo>
                <a:lnTo>
                  <a:pt x="7548" y="5560"/>
                </a:lnTo>
                <a:lnTo>
                  <a:pt x="7518" y="5698"/>
                </a:lnTo>
                <a:lnTo>
                  <a:pt x="7506" y="5692"/>
                </a:lnTo>
                <a:close/>
                <a:moveTo>
                  <a:pt x="7416" y="5548"/>
                </a:moveTo>
                <a:lnTo>
                  <a:pt x="7428" y="5506"/>
                </a:lnTo>
                <a:lnTo>
                  <a:pt x="7542" y="5554"/>
                </a:lnTo>
                <a:lnTo>
                  <a:pt x="7470" y="5626"/>
                </a:lnTo>
                <a:lnTo>
                  <a:pt x="7416" y="5548"/>
                </a:lnTo>
                <a:close/>
                <a:moveTo>
                  <a:pt x="7464" y="5638"/>
                </a:moveTo>
                <a:lnTo>
                  <a:pt x="7440" y="5656"/>
                </a:lnTo>
                <a:lnTo>
                  <a:pt x="7398" y="5632"/>
                </a:lnTo>
                <a:lnTo>
                  <a:pt x="7416" y="5560"/>
                </a:lnTo>
                <a:lnTo>
                  <a:pt x="7464" y="5638"/>
                </a:lnTo>
                <a:close/>
                <a:moveTo>
                  <a:pt x="7314" y="5590"/>
                </a:moveTo>
                <a:lnTo>
                  <a:pt x="7224" y="5542"/>
                </a:lnTo>
                <a:lnTo>
                  <a:pt x="7242" y="5494"/>
                </a:lnTo>
                <a:lnTo>
                  <a:pt x="7302" y="5452"/>
                </a:lnTo>
                <a:lnTo>
                  <a:pt x="7362" y="5476"/>
                </a:lnTo>
                <a:lnTo>
                  <a:pt x="7374" y="5488"/>
                </a:lnTo>
                <a:lnTo>
                  <a:pt x="7350" y="5554"/>
                </a:lnTo>
                <a:lnTo>
                  <a:pt x="7314" y="5590"/>
                </a:lnTo>
                <a:close/>
                <a:moveTo>
                  <a:pt x="7344" y="5572"/>
                </a:moveTo>
                <a:lnTo>
                  <a:pt x="7332" y="5602"/>
                </a:lnTo>
                <a:lnTo>
                  <a:pt x="7320" y="5590"/>
                </a:lnTo>
                <a:lnTo>
                  <a:pt x="7344" y="5572"/>
                </a:lnTo>
                <a:close/>
                <a:moveTo>
                  <a:pt x="7002" y="5560"/>
                </a:moveTo>
                <a:lnTo>
                  <a:pt x="6984" y="5524"/>
                </a:lnTo>
                <a:lnTo>
                  <a:pt x="7044" y="5482"/>
                </a:lnTo>
                <a:lnTo>
                  <a:pt x="7008" y="5566"/>
                </a:lnTo>
                <a:lnTo>
                  <a:pt x="7002" y="5560"/>
                </a:lnTo>
                <a:close/>
                <a:moveTo>
                  <a:pt x="6607" y="5584"/>
                </a:moveTo>
                <a:lnTo>
                  <a:pt x="6595" y="5554"/>
                </a:lnTo>
                <a:lnTo>
                  <a:pt x="6643" y="5476"/>
                </a:lnTo>
                <a:lnTo>
                  <a:pt x="6715" y="5524"/>
                </a:lnTo>
                <a:lnTo>
                  <a:pt x="6607" y="5584"/>
                </a:lnTo>
                <a:lnTo>
                  <a:pt x="6607" y="5584"/>
                </a:lnTo>
                <a:close/>
                <a:moveTo>
                  <a:pt x="6235" y="5596"/>
                </a:moveTo>
                <a:lnTo>
                  <a:pt x="6211" y="5464"/>
                </a:lnTo>
                <a:lnTo>
                  <a:pt x="6259" y="5452"/>
                </a:lnTo>
                <a:lnTo>
                  <a:pt x="6361" y="5548"/>
                </a:lnTo>
                <a:lnTo>
                  <a:pt x="6247" y="5602"/>
                </a:lnTo>
                <a:lnTo>
                  <a:pt x="6235" y="5596"/>
                </a:lnTo>
                <a:close/>
                <a:moveTo>
                  <a:pt x="4239" y="5596"/>
                </a:moveTo>
                <a:lnTo>
                  <a:pt x="4143" y="5416"/>
                </a:lnTo>
                <a:lnTo>
                  <a:pt x="4155" y="5392"/>
                </a:lnTo>
                <a:lnTo>
                  <a:pt x="4454" y="5350"/>
                </a:lnTo>
                <a:lnTo>
                  <a:pt x="4383" y="5512"/>
                </a:lnTo>
                <a:lnTo>
                  <a:pt x="4239" y="5596"/>
                </a:lnTo>
                <a:close/>
                <a:moveTo>
                  <a:pt x="4377" y="5524"/>
                </a:moveTo>
                <a:lnTo>
                  <a:pt x="4341" y="5608"/>
                </a:lnTo>
                <a:lnTo>
                  <a:pt x="4257" y="5626"/>
                </a:lnTo>
                <a:lnTo>
                  <a:pt x="4245" y="5602"/>
                </a:lnTo>
                <a:lnTo>
                  <a:pt x="4377" y="5524"/>
                </a:lnTo>
                <a:close/>
                <a:moveTo>
                  <a:pt x="2824" y="5620"/>
                </a:moveTo>
                <a:lnTo>
                  <a:pt x="2824" y="5578"/>
                </a:lnTo>
                <a:lnTo>
                  <a:pt x="2866" y="5572"/>
                </a:lnTo>
                <a:lnTo>
                  <a:pt x="2824" y="5620"/>
                </a:lnTo>
                <a:lnTo>
                  <a:pt x="2824" y="5620"/>
                </a:lnTo>
                <a:close/>
                <a:moveTo>
                  <a:pt x="2824" y="5572"/>
                </a:moveTo>
                <a:lnTo>
                  <a:pt x="2836" y="5422"/>
                </a:lnTo>
                <a:lnTo>
                  <a:pt x="2944" y="5482"/>
                </a:lnTo>
                <a:lnTo>
                  <a:pt x="2872" y="5566"/>
                </a:lnTo>
                <a:lnTo>
                  <a:pt x="2824" y="5572"/>
                </a:lnTo>
                <a:close/>
                <a:moveTo>
                  <a:pt x="2278" y="5650"/>
                </a:moveTo>
                <a:lnTo>
                  <a:pt x="2278" y="5632"/>
                </a:lnTo>
                <a:lnTo>
                  <a:pt x="2290" y="5638"/>
                </a:lnTo>
                <a:lnTo>
                  <a:pt x="2278" y="5650"/>
                </a:lnTo>
                <a:lnTo>
                  <a:pt x="2278" y="5650"/>
                </a:lnTo>
                <a:close/>
                <a:moveTo>
                  <a:pt x="2284" y="5626"/>
                </a:moveTo>
                <a:lnTo>
                  <a:pt x="2308" y="5506"/>
                </a:lnTo>
                <a:lnTo>
                  <a:pt x="2452" y="5470"/>
                </a:lnTo>
                <a:lnTo>
                  <a:pt x="2296" y="5632"/>
                </a:lnTo>
                <a:lnTo>
                  <a:pt x="2284" y="5626"/>
                </a:lnTo>
                <a:close/>
                <a:moveTo>
                  <a:pt x="1601" y="5686"/>
                </a:moveTo>
                <a:lnTo>
                  <a:pt x="1607" y="5686"/>
                </a:lnTo>
                <a:lnTo>
                  <a:pt x="1613" y="5686"/>
                </a:lnTo>
                <a:lnTo>
                  <a:pt x="1607" y="5686"/>
                </a:lnTo>
                <a:lnTo>
                  <a:pt x="1601" y="5686"/>
                </a:lnTo>
                <a:close/>
                <a:moveTo>
                  <a:pt x="648" y="1200"/>
                </a:moveTo>
                <a:lnTo>
                  <a:pt x="1025" y="1170"/>
                </a:lnTo>
                <a:lnTo>
                  <a:pt x="1073" y="1194"/>
                </a:lnTo>
                <a:lnTo>
                  <a:pt x="1145" y="1302"/>
                </a:lnTo>
                <a:lnTo>
                  <a:pt x="971" y="1500"/>
                </a:lnTo>
                <a:lnTo>
                  <a:pt x="701" y="1272"/>
                </a:lnTo>
                <a:lnTo>
                  <a:pt x="648" y="1200"/>
                </a:lnTo>
                <a:close/>
                <a:moveTo>
                  <a:pt x="671" y="1254"/>
                </a:moveTo>
                <a:lnTo>
                  <a:pt x="618" y="1200"/>
                </a:lnTo>
                <a:lnTo>
                  <a:pt x="636" y="1200"/>
                </a:lnTo>
                <a:lnTo>
                  <a:pt x="671" y="1254"/>
                </a:lnTo>
                <a:close/>
                <a:moveTo>
                  <a:pt x="1505" y="294"/>
                </a:moveTo>
                <a:lnTo>
                  <a:pt x="1565" y="372"/>
                </a:lnTo>
                <a:lnTo>
                  <a:pt x="1517" y="414"/>
                </a:lnTo>
                <a:lnTo>
                  <a:pt x="1361" y="294"/>
                </a:lnTo>
                <a:lnTo>
                  <a:pt x="1367" y="282"/>
                </a:lnTo>
                <a:lnTo>
                  <a:pt x="1505" y="294"/>
                </a:lnTo>
                <a:close/>
                <a:moveTo>
                  <a:pt x="1379" y="276"/>
                </a:moveTo>
                <a:lnTo>
                  <a:pt x="1451" y="222"/>
                </a:lnTo>
                <a:lnTo>
                  <a:pt x="1499" y="282"/>
                </a:lnTo>
                <a:lnTo>
                  <a:pt x="1379" y="276"/>
                </a:lnTo>
                <a:close/>
                <a:moveTo>
                  <a:pt x="2260" y="54"/>
                </a:moveTo>
                <a:lnTo>
                  <a:pt x="2284" y="96"/>
                </a:lnTo>
                <a:lnTo>
                  <a:pt x="2278" y="126"/>
                </a:lnTo>
                <a:lnTo>
                  <a:pt x="2230" y="186"/>
                </a:lnTo>
                <a:lnTo>
                  <a:pt x="2194" y="180"/>
                </a:lnTo>
                <a:lnTo>
                  <a:pt x="2188" y="180"/>
                </a:lnTo>
                <a:lnTo>
                  <a:pt x="2164" y="270"/>
                </a:lnTo>
                <a:lnTo>
                  <a:pt x="2122" y="324"/>
                </a:lnTo>
                <a:lnTo>
                  <a:pt x="2026" y="318"/>
                </a:lnTo>
                <a:lnTo>
                  <a:pt x="2260" y="54"/>
                </a:lnTo>
                <a:lnTo>
                  <a:pt x="2260" y="54"/>
                </a:lnTo>
                <a:close/>
                <a:moveTo>
                  <a:pt x="2356" y="126"/>
                </a:moveTo>
                <a:lnTo>
                  <a:pt x="2332" y="162"/>
                </a:lnTo>
                <a:lnTo>
                  <a:pt x="2326" y="150"/>
                </a:lnTo>
                <a:lnTo>
                  <a:pt x="2398" y="42"/>
                </a:lnTo>
                <a:lnTo>
                  <a:pt x="2356" y="126"/>
                </a:lnTo>
                <a:close/>
                <a:moveTo>
                  <a:pt x="3849" y="384"/>
                </a:moveTo>
                <a:lnTo>
                  <a:pt x="3897" y="444"/>
                </a:lnTo>
                <a:lnTo>
                  <a:pt x="3711" y="432"/>
                </a:lnTo>
                <a:lnTo>
                  <a:pt x="3687" y="318"/>
                </a:lnTo>
                <a:lnTo>
                  <a:pt x="3849" y="384"/>
                </a:lnTo>
                <a:close/>
                <a:moveTo>
                  <a:pt x="3681" y="312"/>
                </a:moveTo>
                <a:lnTo>
                  <a:pt x="3645" y="150"/>
                </a:lnTo>
                <a:lnTo>
                  <a:pt x="3675" y="144"/>
                </a:lnTo>
                <a:lnTo>
                  <a:pt x="3843" y="372"/>
                </a:lnTo>
                <a:lnTo>
                  <a:pt x="3681" y="312"/>
                </a:lnTo>
                <a:close/>
                <a:moveTo>
                  <a:pt x="4454" y="348"/>
                </a:moveTo>
                <a:lnTo>
                  <a:pt x="4526" y="486"/>
                </a:lnTo>
                <a:lnTo>
                  <a:pt x="4371" y="480"/>
                </a:lnTo>
                <a:lnTo>
                  <a:pt x="4365" y="306"/>
                </a:lnTo>
                <a:lnTo>
                  <a:pt x="4454" y="348"/>
                </a:lnTo>
                <a:close/>
                <a:moveTo>
                  <a:pt x="4365" y="300"/>
                </a:moveTo>
                <a:lnTo>
                  <a:pt x="4365" y="180"/>
                </a:lnTo>
                <a:lnTo>
                  <a:pt x="4448" y="336"/>
                </a:lnTo>
                <a:lnTo>
                  <a:pt x="4365" y="300"/>
                </a:lnTo>
                <a:close/>
                <a:moveTo>
                  <a:pt x="5677" y="318"/>
                </a:moveTo>
                <a:lnTo>
                  <a:pt x="5803" y="420"/>
                </a:lnTo>
                <a:lnTo>
                  <a:pt x="5803" y="450"/>
                </a:lnTo>
                <a:lnTo>
                  <a:pt x="5803" y="510"/>
                </a:lnTo>
                <a:lnTo>
                  <a:pt x="5791" y="576"/>
                </a:lnTo>
                <a:lnTo>
                  <a:pt x="5719" y="570"/>
                </a:lnTo>
                <a:lnTo>
                  <a:pt x="5648" y="522"/>
                </a:lnTo>
                <a:lnTo>
                  <a:pt x="5648" y="510"/>
                </a:lnTo>
                <a:lnTo>
                  <a:pt x="5677" y="318"/>
                </a:lnTo>
                <a:close/>
                <a:moveTo>
                  <a:pt x="5648" y="462"/>
                </a:moveTo>
                <a:lnTo>
                  <a:pt x="5642" y="288"/>
                </a:lnTo>
                <a:lnTo>
                  <a:pt x="5671" y="312"/>
                </a:lnTo>
                <a:lnTo>
                  <a:pt x="5648" y="462"/>
                </a:lnTo>
                <a:close/>
                <a:moveTo>
                  <a:pt x="7572" y="666"/>
                </a:moveTo>
                <a:lnTo>
                  <a:pt x="7542" y="666"/>
                </a:lnTo>
                <a:lnTo>
                  <a:pt x="7536" y="648"/>
                </a:lnTo>
                <a:lnTo>
                  <a:pt x="7596" y="642"/>
                </a:lnTo>
                <a:lnTo>
                  <a:pt x="7596" y="642"/>
                </a:lnTo>
                <a:lnTo>
                  <a:pt x="7572" y="666"/>
                </a:lnTo>
                <a:close/>
                <a:moveTo>
                  <a:pt x="7596" y="654"/>
                </a:moveTo>
                <a:lnTo>
                  <a:pt x="7608" y="666"/>
                </a:lnTo>
                <a:lnTo>
                  <a:pt x="7584" y="666"/>
                </a:lnTo>
                <a:lnTo>
                  <a:pt x="7596" y="654"/>
                </a:lnTo>
                <a:close/>
                <a:moveTo>
                  <a:pt x="7620" y="918"/>
                </a:moveTo>
                <a:lnTo>
                  <a:pt x="7620" y="912"/>
                </a:lnTo>
                <a:lnTo>
                  <a:pt x="7626" y="918"/>
                </a:lnTo>
                <a:lnTo>
                  <a:pt x="7626" y="918"/>
                </a:lnTo>
                <a:lnTo>
                  <a:pt x="7620" y="918"/>
                </a:lnTo>
                <a:close/>
                <a:moveTo>
                  <a:pt x="7608" y="1823"/>
                </a:moveTo>
                <a:lnTo>
                  <a:pt x="7596" y="1817"/>
                </a:lnTo>
                <a:lnTo>
                  <a:pt x="7608" y="1823"/>
                </a:lnTo>
                <a:lnTo>
                  <a:pt x="7620" y="1829"/>
                </a:lnTo>
                <a:lnTo>
                  <a:pt x="7608" y="1823"/>
                </a:lnTo>
                <a:close/>
                <a:moveTo>
                  <a:pt x="7518" y="4762"/>
                </a:moveTo>
                <a:lnTo>
                  <a:pt x="7488" y="4744"/>
                </a:lnTo>
                <a:lnTo>
                  <a:pt x="7500" y="4714"/>
                </a:lnTo>
                <a:lnTo>
                  <a:pt x="7596" y="4792"/>
                </a:lnTo>
                <a:lnTo>
                  <a:pt x="7596" y="4798"/>
                </a:lnTo>
                <a:lnTo>
                  <a:pt x="7518" y="4762"/>
                </a:lnTo>
                <a:close/>
                <a:moveTo>
                  <a:pt x="7590" y="4804"/>
                </a:moveTo>
                <a:lnTo>
                  <a:pt x="7590" y="4810"/>
                </a:lnTo>
                <a:lnTo>
                  <a:pt x="7584" y="4804"/>
                </a:lnTo>
                <a:lnTo>
                  <a:pt x="7590" y="4804"/>
                </a:lnTo>
                <a:close/>
                <a:moveTo>
                  <a:pt x="7524" y="5074"/>
                </a:moveTo>
                <a:lnTo>
                  <a:pt x="7512" y="5080"/>
                </a:lnTo>
                <a:lnTo>
                  <a:pt x="7518" y="5056"/>
                </a:lnTo>
                <a:lnTo>
                  <a:pt x="7530" y="5062"/>
                </a:lnTo>
                <a:lnTo>
                  <a:pt x="7524" y="5074"/>
                </a:lnTo>
                <a:close/>
                <a:moveTo>
                  <a:pt x="7536" y="5068"/>
                </a:moveTo>
                <a:lnTo>
                  <a:pt x="7536" y="5068"/>
                </a:lnTo>
                <a:lnTo>
                  <a:pt x="7536" y="5068"/>
                </a:lnTo>
                <a:lnTo>
                  <a:pt x="7536" y="5068"/>
                </a:lnTo>
                <a:close/>
                <a:moveTo>
                  <a:pt x="7500" y="5170"/>
                </a:moveTo>
                <a:lnTo>
                  <a:pt x="7476" y="5188"/>
                </a:lnTo>
                <a:lnTo>
                  <a:pt x="7506" y="5104"/>
                </a:lnTo>
                <a:lnTo>
                  <a:pt x="7512" y="5116"/>
                </a:lnTo>
                <a:lnTo>
                  <a:pt x="7500" y="5170"/>
                </a:lnTo>
                <a:close/>
                <a:moveTo>
                  <a:pt x="7524" y="5122"/>
                </a:moveTo>
                <a:lnTo>
                  <a:pt x="7542" y="5146"/>
                </a:lnTo>
                <a:lnTo>
                  <a:pt x="7512" y="5164"/>
                </a:lnTo>
                <a:lnTo>
                  <a:pt x="7524" y="5122"/>
                </a:lnTo>
                <a:close/>
                <a:moveTo>
                  <a:pt x="7368" y="5470"/>
                </a:moveTo>
                <a:lnTo>
                  <a:pt x="7338" y="5422"/>
                </a:lnTo>
                <a:lnTo>
                  <a:pt x="7410" y="5368"/>
                </a:lnTo>
                <a:lnTo>
                  <a:pt x="7374" y="5470"/>
                </a:lnTo>
                <a:lnTo>
                  <a:pt x="7368" y="5470"/>
                </a:lnTo>
                <a:close/>
                <a:moveTo>
                  <a:pt x="7188" y="5524"/>
                </a:moveTo>
                <a:lnTo>
                  <a:pt x="7182" y="5518"/>
                </a:lnTo>
                <a:lnTo>
                  <a:pt x="7176" y="5512"/>
                </a:lnTo>
                <a:lnTo>
                  <a:pt x="7218" y="5410"/>
                </a:lnTo>
                <a:lnTo>
                  <a:pt x="7254" y="5428"/>
                </a:lnTo>
                <a:lnTo>
                  <a:pt x="7236" y="5488"/>
                </a:lnTo>
                <a:lnTo>
                  <a:pt x="7188" y="5524"/>
                </a:lnTo>
                <a:close/>
                <a:moveTo>
                  <a:pt x="7230" y="5506"/>
                </a:moveTo>
                <a:lnTo>
                  <a:pt x="7218" y="5536"/>
                </a:lnTo>
                <a:lnTo>
                  <a:pt x="7200" y="5530"/>
                </a:lnTo>
                <a:lnTo>
                  <a:pt x="7230" y="5506"/>
                </a:lnTo>
                <a:close/>
                <a:moveTo>
                  <a:pt x="6739" y="5398"/>
                </a:moveTo>
                <a:lnTo>
                  <a:pt x="6733" y="5386"/>
                </a:lnTo>
                <a:lnTo>
                  <a:pt x="6829" y="5344"/>
                </a:lnTo>
                <a:lnTo>
                  <a:pt x="6901" y="5380"/>
                </a:lnTo>
                <a:lnTo>
                  <a:pt x="6871" y="5440"/>
                </a:lnTo>
                <a:lnTo>
                  <a:pt x="6835" y="5458"/>
                </a:lnTo>
                <a:lnTo>
                  <a:pt x="6739" y="5398"/>
                </a:lnTo>
                <a:close/>
                <a:moveTo>
                  <a:pt x="6823" y="5464"/>
                </a:moveTo>
                <a:lnTo>
                  <a:pt x="6769" y="5494"/>
                </a:lnTo>
                <a:lnTo>
                  <a:pt x="6745" y="5410"/>
                </a:lnTo>
                <a:lnTo>
                  <a:pt x="6823" y="5464"/>
                </a:lnTo>
                <a:close/>
                <a:moveTo>
                  <a:pt x="6193" y="5464"/>
                </a:moveTo>
                <a:lnTo>
                  <a:pt x="6181" y="5374"/>
                </a:lnTo>
                <a:lnTo>
                  <a:pt x="6187" y="5386"/>
                </a:lnTo>
                <a:lnTo>
                  <a:pt x="6205" y="5458"/>
                </a:lnTo>
                <a:lnTo>
                  <a:pt x="6199" y="5464"/>
                </a:lnTo>
                <a:lnTo>
                  <a:pt x="6193" y="5464"/>
                </a:lnTo>
                <a:close/>
                <a:moveTo>
                  <a:pt x="6007" y="5536"/>
                </a:moveTo>
                <a:lnTo>
                  <a:pt x="6001" y="5530"/>
                </a:lnTo>
                <a:lnTo>
                  <a:pt x="6001" y="5410"/>
                </a:lnTo>
                <a:lnTo>
                  <a:pt x="6001" y="5410"/>
                </a:lnTo>
                <a:lnTo>
                  <a:pt x="6013" y="5530"/>
                </a:lnTo>
                <a:lnTo>
                  <a:pt x="6007" y="5536"/>
                </a:lnTo>
                <a:close/>
                <a:moveTo>
                  <a:pt x="6019" y="5542"/>
                </a:moveTo>
                <a:lnTo>
                  <a:pt x="6019" y="5548"/>
                </a:lnTo>
                <a:lnTo>
                  <a:pt x="6013" y="5542"/>
                </a:lnTo>
                <a:lnTo>
                  <a:pt x="6019" y="5542"/>
                </a:lnTo>
                <a:close/>
                <a:moveTo>
                  <a:pt x="5791" y="5446"/>
                </a:moveTo>
                <a:lnTo>
                  <a:pt x="5755" y="5392"/>
                </a:lnTo>
                <a:lnTo>
                  <a:pt x="5803" y="5338"/>
                </a:lnTo>
                <a:lnTo>
                  <a:pt x="5809" y="5440"/>
                </a:lnTo>
                <a:lnTo>
                  <a:pt x="5791" y="5446"/>
                </a:lnTo>
                <a:close/>
                <a:moveTo>
                  <a:pt x="5809" y="5452"/>
                </a:moveTo>
                <a:lnTo>
                  <a:pt x="5809" y="5476"/>
                </a:lnTo>
                <a:lnTo>
                  <a:pt x="5797" y="5452"/>
                </a:lnTo>
                <a:lnTo>
                  <a:pt x="5809" y="5452"/>
                </a:lnTo>
                <a:close/>
                <a:moveTo>
                  <a:pt x="5126" y="5440"/>
                </a:moveTo>
                <a:lnTo>
                  <a:pt x="5102" y="5368"/>
                </a:lnTo>
                <a:lnTo>
                  <a:pt x="5210" y="5296"/>
                </a:lnTo>
                <a:lnTo>
                  <a:pt x="5180" y="5428"/>
                </a:lnTo>
                <a:lnTo>
                  <a:pt x="5126" y="5440"/>
                </a:lnTo>
                <a:close/>
                <a:moveTo>
                  <a:pt x="5180" y="5434"/>
                </a:moveTo>
                <a:lnTo>
                  <a:pt x="5162" y="5554"/>
                </a:lnTo>
                <a:lnTo>
                  <a:pt x="5126" y="5446"/>
                </a:lnTo>
                <a:lnTo>
                  <a:pt x="5180" y="5434"/>
                </a:lnTo>
                <a:close/>
                <a:moveTo>
                  <a:pt x="4952" y="5452"/>
                </a:moveTo>
                <a:lnTo>
                  <a:pt x="5000" y="5272"/>
                </a:lnTo>
                <a:lnTo>
                  <a:pt x="5066" y="5266"/>
                </a:lnTo>
                <a:lnTo>
                  <a:pt x="5096" y="5362"/>
                </a:lnTo>
                <a:lnTo>
                  <a:pt x="4952" y="5458"/>
                </a:lnTo>
                <a:lnTo>
                  <a:pt x="4952" y="5452"/>
                </a:lnTo>
                <a:close/>
                <a:moveTo>
                  <a:pt x="3609" y="5476"/>
                </a:moveTo>
                <a:lnTo>
                  <a:pt x="3603" y="5470"/>
                </a:lnTo>
                <a:lnTo>
                  <a:pt x="3609" y="5470"/>
                </a:lnTo>
                <a:lnTo>
                  <a:pt x="3615" y="5476"/>
                </a:lnTo>
                <a:lnTo>
                  <a:pt x="3609" y="5476"/>
                </a:lnTo>
                <a:close/>
                <a:moveTo>
                  <a:pt x="2314" y="5482"/>
                </a:moveTo>
                <a:lnTo>
                  <a:pt x="2368" y="5410"/>
                </a:lnTo>
                <a:lnTo>
                  <a:pt x="2470" y="5458"/>
                </a:lnTo>
                <a:lnTo>
                  <a:pt x="2464" y="5458"/>
                </a:lnTo>
                <a:lnTo>
                  <a:pt x="2308" y="5500"/>
                </a:lnTo>
                <a:lnTo>
                  <a:pt x="2314" y="5482"/>
                </a:lnTo>
                <a:close/>
                <a:moveTo>
                  <a:pt x="2302" y="5500"/>
                </a:moveTo>
                <a:lnTo>
                  <a:pt x="2296" y="5500"/>
                </a:lnTo>
                <a:lnTo>
                  <a:pt x="2302" y="5494"/>
                </a:lnTo>
                <a:lnTo>
                  <a:pt x="2302" y="5500"/>
                </a:lnTo>
                <a:close/>
                <a:moveTo>
                  <a:pt x="1871" y="5458"/>
                </a:moveTo>
                <a:lnTo>
                  <a:pt x="1811" y="5434"/>
                </a:lnTo>
                <a:lnTo>
                  <a:pt x="2002" y="5230"/>
                </a:lnTo>
                <a:lnTo>
                  <a:pt x="2068" y="5260"/>
                </a:lnTo>
                <a:lnTo>
                  <a:pt x="2056" y="5296"/>
                </a:lnTo>
                <a:lnTo>
                  <a:pt x="1871" y="5458"/>
                </a:lnTo>
                <a:close/>
                <a:moveTo>
                  <a:pt x="2050" y="5314"/>
                </a:moveTo>
                <a:lnTo>
                  <a:pt x="1996" y="5506"/>
                </a:lnTo>
                <a:lnTo>
                  <a:pt x="1883" y="5464"/>
                </a:lnTo>
                <a:lnTo>
                  <a:pt x="2050" y="5314"/>
                </a:lnTo>
                <a:close/>
                <a:moveTo>
                  <a:pt x="1709" y="5392"/>
                </a:moveTo>
                <a:lnTo>
                  <a:pt x="1781" y="5200"/>
                </a:lnTo>
                <a:lnTo>
                  <a:pt x="1901" y="5182"/>
                </a:lnTo>
                <a:lnTo>
                  <a:pt x="1996" y="5230"/>
                </a:lnTo>
                <a:lnTo>
                  <a:pt x="1805" y="5428"/>
                </a:lnTo>
                <a:lnTo>
                  <a:pt x="1709" y="5392"/>
                </a:lnTo>
                <a:close/>
                <a:moveTo>
                  <a:pt x="1799" y="5440"/>
                </a:moveTo>
                <a:lnTo>
                  <a:pt x="1631" y="5614"/>
                </a:lnTo>
                <a:lnTo>
                  <a:pt x="1709" y="5404"/>
                </a:lnTo>
                <a:lnTo>
                  <a:pt x="1799" y="5440"/>
                </a:lnTo>
                <a:close/>
                <a:moveTo>
                  <a:pt x="1385" y="5260"/>
                </a:moveTo>
                <a:lnTo>
                  <a:pt x="1385" y="5260"/>
                </a:lnTo>
                <a:lnTo>
                  <a:pt x="1391" y="5254"/>
                </a:lnTo>
                <a:lnTo>
                  <a:pt x="1415" y="5230"/>
                </a:lnTo>
                <a:lnTo>
                  <a:pt x="1397" y="5260"/>
                </a:lnTo>
                <a:lnTo>
                  <a:pt x="1385" y="5260"/>
                </a:lnTo>
                <a:close/>
                <a:moveTo>
                  <a:pt x="893" y="3479"/>
                </a:moveTo>
                <a:lnTo>
                  <a:pt x="971" y="3443"/>
                </a:lnTo>
                <a:lnTo>
                  <a:pt x="953" y="3491"/>
                </a:lnTo>
                <a:lnTo>
                  <a:pt x="893" y="3479"/>
                </a:lnTo>
                <a:lnTo>
                  <a:pt x="893" y="3479"/>
                </a:lnTo>
                <a:close/>
                <a:moveTo>
                  <a:pt x="857" y="3011"/>
                </a:moveTo>
                <a:lnTo>
                  <a:pt x="971" y="2969"/>
                </a:lnTo>
                <a:lnTo>
                  <a:pt x="935" y="3029"/>
                </a:lnTo>
                <a:lnTo>
                  <a:pt x="857" y="3017"/>
                </a:lnTo>
                <a:lnTo>
                  <a:pt x="857" y="3011"/>
                </a:lnTo>
                <a:close/>
                <a:moveTo>
                  <a:pt x="887" y="2081"/>
                </a:moveTo>
                <a:lnTo>
                  <a:pt x="1043" y="2045"/>
                </a:lnTo>
                <a:lnTo>
                  <a:pt x="995" y="2123"/>
                </a:lnTo>
                <a:lnTo>
                  <a:pt x="887" y="2087"/>
                </a:lnTo>
                <a:lnTo>
                  <a:pt x="887" y="2081"/>
                </a:lnTo>
                <a:close/>
                <a:moveTo>
                  <a:pt x="953" y="1625"/>
                </a:moveTo>
                <a:lnTo>
                  <a:pt x="1079" y="1601"/>
                </a:lnTo>
                <a:lnTo>
                  <a:pt x="1115" y="1631"/>
                </a:lnTo>
                <a:lnTo>
                  <a:pt x="1079" y="1679"/>
                </a:lnTo>
                <a:lnTo>
                  <a:pt x="959" y="1625"/>
                </a:lnTo>
                <a:lnTo>
                  <a:pt x="953" y="1625"/>
                </a:lnTo>
                <a:close/>
                <a:moveTo>
                  <a:pt x="1379" y="546"/>
                </a:moveTo>
                <a:lnTo>
                  <a:pt x="1625" y="504"/>
                </a:lnTo>
                <a:lnTo>
                  <a:pt x="1643" y="516"/>
                </a:lnTo>
                <a:lnTo>
                  <a:pt x="1445" y="708"/>
                </a:lnTo>
                <a:lnTo>
                  <a:pt x="1331" y="708"/>
                </a:lnTo>
                <a:lnTo>
                  <a:pt x="1271" y="642"/>
                </a:lnTo>
                <a:lnTo>
                  <a:pt x="1379" y="546"/>
                </a:lnTo>
                <a:close/>
                <a:moveTo>
                  <a:pt x="1265" y="636"/>
                </a:moveTo>
                <a:lnTo>
                  <a:pt x="1211" y="576"/>
                </a:lnTo>
                <a:lnTo>
                  <a:pt x="1361" y="552"/>
                </a:lnTo>
                <a:lnTo>
                  <a:pt x="1265" y="636"/>
                </a:lnTo>
                <a:close/>
                <a:moveTo>
                  <a:pt x="2230" y="198"/>
                </a:moveTo>
                <a:lnTo>
                  <a:pt x="2248" y="204"/>
                </a:lnTo>
                <a:lnTo>
                  <a:pt x="2224" y="282"/>
                </a:lnTo>
                <a:lnTo>
                  <a:pt x="2194" y="330"/>
                </a:lnTo>
                <a:lnTo>
                  <a:pt x="2158" y="330"/>
                </a:lnTo>
                <a:lnTo>
                  <a:pt x="2176" y="276"/>
                </a:lnTo>
                <a:lnTo>
                  <a:pt x="2230" y="198"/>
                </a:lnTo>
                <a:close/>
                <a:moveTo>
                  <a:pt x="2182" y="252"/>
                </a:moveTo>
                <a:lnTo>
                  <a:pt x="2194" y="186"/>
                </a:lnTo>
                <a:lnTo>
                  <a:pt x="2224" y="198"/>
                </a:lnTo>
                <a:lnTo>
                  <a:pt x="2182" y="252"/>
                </a:lnTo>
                <a:close/>
                <a:moveTo>
                  <a:pt x="2236" y="192"/>
                </a:moveTo>
                <a:lnTo>
                  <a:pt x="2272" y="150"/>
                </a:lnTo>
                <a:lnTo>
                  <a:pt x="2254" y="198"/>
                </a:lnTo>
                <a:lnTo>
                  <a:pt x="2236" y="192"/>
                </a:lnTo>
                <a:close/>
                <a:moveTo>
                  <a:pt x="2320" y="156"/>
                </a:moveTo>
                <a:lnTo>
                  <a:pt x="2326" y="174"/>
                </a:lnTo>
                <a:lnTo>
                  <a:pt x="2308" y="210"/>
                </a:lnTo>
                <a:lnTo>
                  <a:pt x="2296" y="210"/>
                </a:lnTo>
                <a:lnTo>
                  <a:pt x="2320" y="156"/>
                </a:lnTo>
                <a:lnTo>
                  <a:pt x="2320" y="156"/>
                </a:lnTo>
                <a:close/>
                <a:moveTo>
                  <a:pt x="2584" y="366"/>
                </a:moveTo>
                <a:lnTo>
                  <a:pt x="2524" y="504"/>
                </a:lnTo>
                <a:lnTo>
                  <a:pt x="2446" y="360"/>
                </a:lnTo>
                <a:lnTo>
                  <a:pt x="2458" y="360"/>
                </a:lnTo>
                <a:lnTo>
                  <a:pt x="2584" y="366"/>
                </a:lnTo>
                <a:close/>
                <a:moveTo>
                  <a:pt x="2494" y="354"/>
                </a:moveTo>
                <a:lnTo>
                  <a:pt x="2602" y="336"/>
                </a:lnTo>
                <a:lnTo>
                  <a:pt x="2590" y="360"/>
                </a:lnTo>
                <a:lnTo>
                  <a:pt x="2494" y="354"/>
                </a:lnTo>
                <a:close/>
                <a:moveTo>
                  <a:pt x="3513" y="426"/>
                </a:moveTo>
                <a:lnTo>
                  <a:pt x="3675" y="624"/>
                </a:lnTo>
                <a:lnTo>
                  <a:pt x="3489" y="564"/>
                </a:lnTo>
                <a:lnTo>
                  <a:pt x="3447" y="426"/>
                </a:lnTo>
                <a:lnTo>
                  <a:pt x="3513" y="426"/>
                </a:lnTo>
                <a:close/>
                <a:moveTo>
                  <a:pt x="3447" y="414"/>
                </a:moveTo>
                <a:lnTo>
                  <a:pt x="3417" y="318"/>
                </a:lnTo>
                <a:lnTo>
                  <a:pt x="3501" y="420"/>
                </a:lnTo>
                <a:lnTo>
                  <a:pt x="3447" y="414"/>
                </a:lnTo>
                <a:close/>
                <a:moveTo>
                  <a:pt x="4245" y="480"/>
                </a:moveTo>
                <a:lnTo>
                  <a:pt x="4281" y="540"/>
                </a:lnTo>
                <a:lnTo>
                  <a:pt x="4167" y="498"/>
                </a:lnTo>
                <a:lnTo>
                  <a:pt x="4167" y="474"/>
                </a:lnTo>
                <a:lnTo>
                  <a:pt x="4245" y="480"/>
                </a:lnTo>
                <a:close/>
                <a:moveTo>
                  <a:pt x="4167" y="462"/>
                </a:moveTo>
                <a:lnTo>
                  <a:pt x="4155" y="336"/>
                </a:lnTo>
                <a:lnTo>
                  <a:pt x="4239" y="468"/>
                </a:lnTo>
                <a:lnTo>
                  <a:pt x="4167" y="462"/>
                </a:lnTo>
                <a:close/>
                <a:moveTo>
                  <a:pt x="4796" y="516"/>
                </a:moveTo>
                <a:lnTo>
                  <a:pt x="4868" y="684"/>
                </a:lnTo>
                <a:lnTo>
                  <a:pt x="4694" y="684"/>
                </a:lnTo>
                <a:lnTo>
                  <a:pt x="4718" y="510"/>
                </a:lnTo>
                <a:lnTo>
                  <a:pt x="4796" y="516"/>
                </a:lnTo>
                <a:close/>
                <a:moveTo>
                  <a:pt x="4724" y="504"/>
                </a:moveTo>
                <a:lnTo>
                  <a:pt x="4724" y="480"/>
                </a:lnTo>
                <a:lnTo>
                  <a:pt x="4784" y="504"/>
                </a:lnTo>
                <a:lnTo>
                  <a:pt x="4724" y="504"/>
                </a:lnTo>
                <a:close/>
                <a:moveTo>
                  <a:pt x="5474" y="564"/>
                </a:moveTo>
                <a:lnTo>
                  <a:pt x="5480" y="624"/>
                </a:lnTo>
                <a:lnTo>
                  <a:pt x="5474" y="618"/>
                </a:lnTo>
                <a:lnTo>
                  <a:pt x="5468" y="606"/>
                </a:lnTo>
                <a:lnTo>
                  <a:pt x="5474" y="558"/>
                </a:lnTo>
                <a:lnTo>
                  <a:pt x="5474" y="564"/>
                </a:lnTo>
                <a:close/>
                <a:moveTo>
                  <a:pt x="5474" y="552"/>
                </a:moveTo>
                <a:lnTo>
                  <a:pt x="5474" y="552"/>
                </a:lnTo>
                <a:lnTo>
                  <a:pt x="5474" y="552"/>
                </a:lnTo>
                <a:lnTo>
                  <a:pt x="5474" y="552"/>
                </a:lnTo>
                <a:close/>
                <a:moveTo>
                  <a:pt x="5821" y="582"/>
                </a:moveTo>
                <a:lnTo>
                  <a:pt x="5941" y="594"/>
                </a:lnTo>
                <a:lnTo>
                  <a:pt x="5917" y="678"/>
                </a:lnTo>
                <a:lnTo>
                  <a:pt x="5887" y="678"/>
                </a:lnTo>
                <a:lnTo>
                  <a:pt x="5821" y="636"/>
                </a:lnTo>
                <a:lnTo>
                  <a:pt x="5821" y="582"/>
                </a:lnTo>
                <a:close/>
                <a:moveTo>
                  <a:pt x="5965" y="546"/>
                </a:moveTo>
                <a:lnTo>
                  <a:pt x="6025" y="588"/>
                </a:lnTo>
                <a:lnTo>
                  <a:pt x="5959" y="582"/>
                </a:lnTo>
                <a:lnTo>
                  <a:pt x="5959" y="558"/>
                </a:lnTo>
                <a:lnTo>
                  <a:pt x="5965" y="546"/>
                </a:lnTo>
                <a:close/>
                <a:moveTo>
                  <a:pt x="7440" y="576"/>
                </a:moveTo>
                <a:lnTo>
                  <a:pt x="7416" y="600"/>
                </a:lnTo>
                <a:lnTo>
                  <a:pt x="7404" y="582"/>
                </a:lnTo>
                <a:lnTo>
                  <a:pt x="7440" y="576"/>
                </a:lnTo>
                <a:lnTo>
                  <a:pt x="7440" y="576"/>
                </a:lnTo>
                <a:close/>
                <a:moveTo>
                  <a:pt x="7524" y="642"/>
                </a:moveTo>
                <a:lnTo>
                  <a:pt x="7518" y="642"/>
                </a:lnTo>
                <a:lnTo>
                  <a:pt x="7488" y="606"/>
                </a:lnTo>
                <a:lnTo>
                  <a:pt x="7512" y="606"/>
                </a:lnTo>
                <a:lnTo>
                  <a:pt x="7524" y="642"/>
                </a:lnTo>
                <a:close/>
                <a:moveTo>
                  <a:pt x="7518" y="606"/>
                </a:moveTo>
                <a:lnTo>
                  <a:pt x="7566" y="594"/>
                </a:lnTo>
                <a:lnTo>
                  <a:pt x="7590" y="636"/>
                </a:lnTo>
                <a:lnTo>
                  <a:pt x="7536" y="642"/>
                </a:lnTo>
                <a:lnTo>
                  <a:pt x="7518" y="606"/>
                </a:lnTo>
                <a:close/>
                <a:moveTo>
                  <a:pt x="7482" y="1745"/>
                </a:moveTo>
                <a:lnTo>
                  <a:pt x="7482" y="1745"/>
                </a:lnTo>
                <a:lnTo>
                  <a:pt x="7470" y="1733"/>
                </a:lnTo>
                <a:lnTo>
                  <a:pt x="7500" y="1739"/>
                </a:lnTo>
                <a:lnTo>
                  <a:pt x="7512" y="1751"/>
                </a:lnTo>
                <a:lnTo>
                  <a:pt x="7482" y="1745"/>
                </a:lnTo>
                <a:close/>
                <a:moveTo>
                  <a:pt x="7548" y="1787"/>
                </a:moveTo>
                <a:lnTo>
                  <a:pt x="7566" y="1793"/>
                </a:lnTo>
                <a:lnTo>
                  <a:pt x="7554" y="1787"/>
                </a:lnTo>
                <a:lnTo>
                  <a:pt x="7548" y="1787"/>
                </a:lnTo>
                <a:close/>
                <a:moveTo>
                  <a:pt x="7470" y="3809"/>
                </a:moveTo>
                <a:lnTo>
                  <a:pt x="7458" y="3815"/>
                </a:lnTo>
                <a:lnTo>
                  <a:pt x="7446" y="3815"/>
                </a:lnTo>
                <a:lnTo>
                  <a:pt x="7458" y="3809"/>
                </a:lnTo>
                <a:lnTo>
                  <a:pt x="7470" y="3809"/>
                </a:lnTo>
                <a:close/>
                <a:moveTo>
                  <a:pt x="7554" y="4954"/>
                </a:moveTo>
                <a:lnTo>
                  <a:pt x="7554" y="4954"/>
                </a:lnTo>
                <a:lnTo>
                  <a:pt x="7560" y="4942"/>
                </a:lnTo>
                <a:lnTo>
                  <a:pt x="7560" y="4942"/>
                </a:lnTo>
                <a:lnTo>
                  <a:pt x="7554" y="4954"/>
                </a:lnTo>
                <a:close/>
                <a:moveTo>
                  <a:pt x="7416" y="5350"/>
                </a:moveTo>
                <a:lnTo>
                  <a:pt x="7332" y="5410"/>
                </a:lnTo>
                <a:lnTo>
                  <a:pt x="7290" y="5344"/>
                </a:lnTo>
                <a:lnTo>
                  <a:pt x="7302" y="5314"/>
                </a:lnTo>
                <a:lnTo>
                  <a:pt x="7410" y="5242"/>
                </a:lnTo>
                <a:lnTo>
                  <a:pt x="7440" y="5278"/>
                </a:lnTo>
                <a:lnTo>
                  <a:pt x="7416" y="5350"/>
                </a:lnTo>
                <a:close/>
                <a:moveTo>
                  <a:pt x="7446" y="5290"/>
                </a:moveTo>
                <a:lnTo>
                  <a:pt x="7464" y="5314"/>
                </a:lnTo>
                <a:lnTo>
                  <a:pt x="7428" y="5344"/>
                </a:lnTo>
                <a:lnTo>
                  <a:pt x="7446" y="5290"/>
                </a:lnTo>
                <a:close/>
                <a:moveTo>
                  <a:pt x="6924" y="5410"/>
                </a:moveTo>
                <a:lnTo>
                  <a:pt x="6883" y="5434"/>
                </a:lnTo>
                <a:lnTo>
                  <a:pt x="6907" y="5386"/>
                </a:lnTo>
                <a:lnTo>
                  <a:pt x="6912" y="5392"/>
                </a:lnTo>
                <a:lnTo>
                  <a:pt x="6924" y="5410"/>
                </a:lnTo>
                <a:close/>
                <a:moveTo>
                  <a:pt x="6199" y="5380"/>
                </a:moveTo>
                <a:lnTo>
                  <a:pt x="6187" y="5338"/>
                </a:lnTo>
                <a:lnTo>
                  <a:pt x="6271" y="5314"/>
                </a:lnTo>
                <a:lnTo>
                  <a:pt x="6301" y="5338"/>
                </a:lnTo>
                <a:lnTo>
                  <a:pt x="6235" y="5416"/>
                </a:lnTo>
                <a:lnTo>
                  <a:pt x="6199" y="5380"/>
                </a:lnTo>
                <a:close/>
                <a:moveTo>
                  <a:pt x="6229" y="5422"/>
                </a:moveTo>
                <a:lnTo>
                  <a:pt x="6211" y="5446"/>
                </a:lnTo>
                <a:lnTo>
                  <a:pt x="6199" y="5392"/>
                </a:lnTo>
                <a:lnTo>
                  <a:pt x="6229" y="5422"/>
                </a:lnTo>
                <a:close/>
                <a:moveTo>
                  <a:pt x="5827" y="5308"/>
                </a:moveTo>
                <a:lnTo>
                  <a:pt x="5815" y="5320"/>
                </a:lnTo>
                <a:lnTo>
                  <a:pt x="5815" y="5302"/>
                </a:lnTo>
                <a:lnTo>
                  <a:pt x="5815" y="5302"/>
                </a:lnTo>
                <a:lnTo>
                  <a:pt x="5827" y="5308"/>
                </a:lnTo>
                <a:close/>
                <a:moveTo>
                  <a:pt x="5354" y="5212"/>
                </a:moveTo>
                <a:lnTo>
                  <a:pt x="5348" y="5206"/>
                </a:lnTo>
                <a:lnTo>
                  <a:pt x="5432" y="5152"/>
                </a:lnTo>
                <a:lnTo>
                  <a:pt x="5426" y="5206"/>
                </a:lnTo>
                <a:lnTo>
                  <a:pt x="5354" y="5212"/>
                </a:lnTo>
                <a:close/>
                <a:moveTo>
                  <a:pt x="5426" y="5212"/>
                </a:moveTo>
                <a:lnTo>
                  <a:pt x="5408" y="5332"/>
                </a:lnTo>
                <a:lnTo>
                  <a:pt x="5360" y="5224"/>
                </a:lnTo>
                <a:lnTo>
                  <a:pt x="5426" y="5212"/>
                </a:lnTo>
                <a:close/>
                <a:moveTo>
                  <a:pt x="5228" y="5248"/>
                </a:moveTo>
                <a:lnTo>
                  <a:pt x="5228" y="5242"/>
                </a:lnTo>
                <a:lnTo>
                  <a:pt x="5288" y="5230"/>
                </a:lnTo>
                <a:lnTo>
                  <a:pt x="5234" y="5272"/>
                </a:lnTo>
                <a:lnTo>
                  <a:pt x="5228" y="5248"/>
                </a:lnTo>
                <a:close/>
                <a:moveTo>
                  <a:pt x="5228" y="5278"/>
                </a:moveTo>
                <a:lnTo>
                  <a:pt x="5222" y="5278"/>
                </a:lnTo>
                <a:lnTo>
                  <a:pt x="5222" y="5266"/>
                </a:lnTo>
                <a:lnTo>
                  <a:pt x="5228" y="5278"/>
                </a:lnTo>
                <a:close/>
                <a:moveTo>
                  <a:pt x="3681" y="5452"/>
                </a:moveTo>
                <a:lnTo>
                  <a:pt x="3597" y="5368"/>
                </a:lnTo>
                <a:lnTo>
                  <a:pt x="3585" y="5296"/>
                </a:lnTo>
                <a:lnTo>
                  <a:pt x="3711" y="5446"/>
                </a:lnTo>
                <a:lnTo>
                  <a:pt x="3699" y="5446"/>
                </a:lnTo>
                <a:lnTo>
                  <a:pt x="3681" y="5452"/>
                </a:lnTo>
                <a:close/>
                <a:moveTo>
                  <a:pt x="3669" y="5452"/>
                </a:moveTo>
                <a:lnTo>
                  <a:pt x="3621" y="5458"/>
                </a:lnTo>
                <a:lnTo>
                  <a:pt x="3603" y="5386"/>
                </a:lnTo>
                <a:lnTo>
                  <a:pt x="3669" y="5452"/>
                </a:lnTo>
                <a:close/>
                <a:moveTo>
                  <a:pt x="3411" y="5434"/>
                </a:moveTo>
                <a:lnTo>
                  <a:pt x="3249" y="5314"/>
                </a:lnTo>
                <a:lnTo>
                  <a:pt x="3249" y="5266"/>
                </a:lnTo>
                <a:lnTo>
                  <a:pt x="3339" y="5248"/>
                </a:lnTo>
                <a:lnTo>
                  <a:pt x="3423" y="5320"/>
                </a:lnTo>
                <a:lnTo>
                  <a:pt x="3429" y="5404"/>
                </a:lnTo>
                <a:lnTo>
                  <a:pt x="3411" y="5434"/>
                </a:lnTo>
                <a:close/>
                <a:moveTo>
                  <a:pt x="3435" y="5416"/>
                </a:moveTo>
                <a:lnTo>
                  <a:pt x="3441" y="5458"/>
                </a:lnTo>
                <a:lnTo>
                  <a:pt x="3417" y="5440"/>
                </a:lnTo>
                <a:lnTo>
                  <a:pt x="3435" y="5416"/>
                </a:lnTo>
                <a:close/>
                <a:moveTo>
                  <a:pt x="3058" y="5344"/>
                </a:moveTo>
                <a:lnTo>
                  <a:pt x="3058" y="5314"/>
                </a:lnTo>
                <a:lnTo>
                  <a:pt x="3094" y="5308"/>
                </a:lnTo>
                <a:lnTo>
                  <a:pt x="3058" y="5350"/>
                </a:lnTo>
                <a:lnTo>
                  <a:pt x="3058" y="5344"/>
                </a:lnTo>
                <a:close/>
                <a:moveTo>
                  <a:pt x="2842" y="5362"/>
                </a:moveTo>
                <a:lnTo>
                  <a:pt x="2854" y="5218"/>
                </a:lnTo>
                <a:lnTo>
                  <a:pt x="2914" y="5260"/>
                </a:lnTo>
                <a:lnTo>
                  <a:pt x="2842" y="5362"/>
                </a:lnTo>
                <a:lnTo>
                  <a:pt x="2842" y="5362"/>
                </a:lnTo>
                <a:close/>
                <a:moveTo>
                  <a:pt x="1349" y="4198"/>
                </a:moveTo>
                <a:lnTo>
                  <a:pt x="1517" y="4085"/>
                </a:lnTo>
                <a:lnTo>
                  <a:pt x="1493" y="4300"/>
                </a:lnTo>
                <a:lnTo>
                  <a:pt x="1349" y="4204"/>
                </a:lnTo>
                <a:lnTo>
                  <a:pt x="1349" y="4198"/>
                </a:lnTo>
                <a:close/>
                <a:moveTo>
                  <a:pt x="1223" y="3323"/>
                </a:moveTo>
                <a:lnTo>
                  <a:pt x="1391" y="3239"/>
                </a:lnTo>
                <a:lnTo>
                  <a:pt x="1337" y="3443"/>
                </a:lnTo>
                <a:lnTo>
                  <a:pt x="1217" y="3335"/>
                </a:lnTo>
                <a:lnTo>
                  <a:pt x="1223" y="3323"/>
                </a:lnTo>
                <a:close/>
                <a:moveTo>
                  <a:pt x="1211" y="3329"/>
                </a:moveTo>
                <a:lnTo>
                  <a:pt x="1205" y="3329"/>
                </a:lnTo>
                <a:lnTo>
                  <a:pt x="1211" y="3323"/>
                </a:lnTo>
                <a:lnTo>
                  <a:pt x="1211" y="3329"/>
                </a:lnTo>
                <a:close/>
                <a:moveTo>
                  <a:pt x="1211" y="2873"/>
                </a:moveTo>
                <a:lnTo>
                  <a:pt x="1385" y="2807"/>
                </a:lnTo>
                <a:lnTo>
                  <a:pt x="1313" y="3023"/>
                </a:lnTo>
                <a:lnTo>
                  <a:pt x="1199" y="2903"/>
                </a:lnTo>
                <a:lnTo>
                  <a:pt x="1211" y="2873"/>
                </a:lnTo>
                <a:close/>
                <a:moveTo>
                  <a:pt x="1193" y="2897"/>
                </a:moveTo>
                <a:lnTo>
                  <a:pt x="1181" y="2885"/>
                </a:lnTo>
                <a:lnTo>
                  <a:pt x="1199" y="2879"/>
                </a:lnTo>
                <a:lnTo>
                  <a:pt x="1193" y="2897"/>
                </a:lnTo>
                <a:close/>
                <a:moveTo>
                  <a:pt x="1247" y="2423"/>
                </a:moveTo>
                <a:lnTo>
                  <a:pt x="1409" y="2369"/>
                </a:lnTo>
                <a:lnTo>
                  <a:pt x="1319" y="2591"/>
                </a:lnTo>
                <a:lnTo>
                  <a:pt x="1217" y="2477"/>
                </a:lnTo>
                <a:lnTo>
                  <a:pt x="1247" y="2423"/>
                </a:lnTo>
                <a:close/>
                <a:moveTo>
                  <a:pt x="1211" y="2471"/>
                </a:moveTo>
                <a:lnTo>
                  <a:pt x="1187" y="2441"/>
                </a:lnTo>
                <a:lnTo>
                  <a:pt x="1235" y="2423"/>
                </a:lnTo>
                <a:lnTo>
                  <a:pt x="1211" y="2471"/>
                </a:lnTo>
                <a:close/>
                <a:moveTo>
                  <a:pt x="1295" y="1991"/>
                </a:moveTo>
                <a:lnTo>
                  <a:pt x="1463" y="1949"/>
                </a:lnTo>
                <a:lnTo>
                  <a:pt x="1355" y="2171"/>
                </a:lnTo>
                <a:lnTo>
                  <a:pt x="1265" y="2039"/>
                </a:lnTo>
                <a:lnTo>
                  <a:pt x="1295" y="1991"/>
                </a:lnTo>
                <a:close/>
                <a:moveTo>
                  <a:pt x="1259" y="2033"/>
                </a:moveTo>
                <a:lnTo>
                  <a:pt x="1235" y="2003"/>
                </a:lnTo>
                <a:lnTo>
                  <a:pt x="1283" y="1991"/>
                </a:lnTo>
                <a:lnTo>
                  <a:pt x="1259" y="2033"/>
                </a:lnTo>
                <a:close/>
                <a:moveTo>
                  <a:pt x="1451" y="720"/>
                </a:moveTo>
                <a:lnTo>
                  <a:pt x="1661" y="714"/>
                </a:lnTo>
                <a:lnTo>
                  <a:pt x="1499" y="900"/>
                </a:lnTo>
                <a:lnTo>
                  <a:pt x="1391" y="774"/>
                </a:lnTo>
                <a:lnTo>
                  <a:pt x="1451" y="720"/>
                </a:lnTo>
                <a:close/>
                <a:moveTo>
                  <a:pt x="1385" y="768"/>
                </a:moveTo>
                <a:lnTo>
                  <a:pt x="1343" y="720"/>
                </a:lnTo>
                <a:lnTo>
                  <a:pt x="1439" y="720"/>
                </a:lnTo>
                <a:lnTo>
                  <a:pt x="1385" y="768"/>
                </a:lnTo>
                <a:close/>
                <a:moveTo>
                  <a:pt x="1667" y="504"/>
                </a:moveTo>
                <a:lnTo>
                  <a:pt x="1697" y="546"/>
                </a:lnTo>
                <a:lnTo>
                  <a:pt x="1655" y="516"/>
                </a:lnTo>
                <a:lnTo>
                  <a:pt x="1667" y="504"/>
                </a:lnTo>
                <a:close/>
                <a:moveTo>
                  <a:pt x="1649" y="510"/>
                </a:moveTo>
                <a:lnTo>
                  <a:pt x="1637" y="504"/>
                </a:lnTo>
                <a:lnTo>
                  <a:pt x="1661" y="498"/>
                </a:lnTo>
                <a:lnTo>
                  <a:pt x="1649" y="510"/>
                </a:lnTo>
                <a:close/>
                <a:moveTo>
                  <a:pt x="1721" y="570"/>
                </a:moveTo>
                <a:lnTo>
                  <a:pt x="1751" y="612"/>
                </a:lnTo>
                <a:lnTo>
                  <a:pt x="1667" y="708"/>
                </a:lnTo>
                <a:lnTo>
                  <a:pt x="1457" y="708"/>
                </a:lnTo>
                <a:lnTo>
                  <a:pt x="1649" y="522"/>
                </a:lnTo>
                <a:lnTo>
                  <a:pt x="1721" y="570"/>
                </a:lnTo>
                <a:close/>
                <a:moveTo>
                  <a:pt x="2206" y="342"/>
                </a:moveTo>
                <a:lnTo>
                  <a:pt x="2188" y="396"/>
                </a:lnTo>
                <a:lnTo>
                  <a:pt x="2158" y="402"/>
                </a:lnTo>
                <a:lnTo>
                  <a:pt x="2200" y="342"/>
                </a:lnTo>
                <a:lnTo>
                  <a:pt x="2206" y="342"/>
                </a:lnTo>
                <a:close/>
                <a:moveTo>
                  <a:pt x="2200" y="330"/>
                </a:moveTo>
                <a:lnTo>
                  <a:pt x="2212" y="312"/>
                </a:lnTo>
                <a:lnTo>
                  <a:pt x="2206" y="330"/>
                </a:lnTo>
                <a:lnTo>
                  <a:pt x="2200" y="330"/>
                </a:lnTo>
                <a:close/>
                <a:moveTo>
                  <a:pt x="2602" y="450"/>
                </a:moveTo>
                <a:lnTo>
                  <a:pt x="2602" y="450"/>
                </a:lnTo>
                <a:lnTo>
                  <a:pt x="2584" y="474"/>
                </a:lnTo>
                <a:lnTo>
                  <a:pt x="2602" y="450"/>
                </a:lnTo>
                <a:close/>
                <a:moveTo>
                  <a:pt x="2662" y="372"/>
                </a:moveTo>
                <a:lnTo>
                  <a:pt x="2806" y="384"/>
                </a:lnTo>
                <a:lnTo>
                  <a:pt x="2956" y="696"/>
                </a:lnTo>
                <a:lnTo>
                  <a:pt x="2902" y="702"/>
                </a:lnTo>
                <a:lnTo>
                  <a:pt x="2614" y="450"/>
                </a:lnTo>
                <a:lnTo>
                  <a:pt x="2638" y="414"/>
                </a:lnTo>
                <a:lnTo>
                  <a:pt x="2662" y="372"/>
                </a:lnTo>
                <a:close/>
                <a:moveTo>
                  <a:pt x="3177" y="480"/>
                </a:moveTo>
                <a:lnTo>
                  <a:pt x="3483" y="576"/>
                </a:lnTo>
                <a:lnTo>
                  <a:pt x="3519" y="696"/>
                </a:lnTo>
                <a:lnTo>
                  <a:pt x="3357" y="696"/>
                </a:lnTo>
                <a:lnTo>
                  <a:pt x="3201" y="540"/>
                </a:lnTo>
                <a:lnTo>
                  <a:pt x="3177" y="480"/>
                </a:lnTo>
                <a:close/>
                <a:moveTo>
                  <a:pt x="3183" y="522"/>
                </a:moveTo>
                <a:lnTo>
                  <a:pt x="3130" y="468"/>
                </a:lnTo>
                <a:lnTo>
                  <a:pt x="3171" y="480"/>
                </a:lnTo>
                <a:lnTo>
                  <a:pt x="3183" y="522"/>
                </a:lnTo>
                <a:close/>
                <a:moveTo>
                  <a:pt x="4083" y="702"/>
                </a:moveTo>
                <a:lnTo>
                  <a:pt x="4125" y="756"/>
                </a:lnTo>
                <a:lnTo>
                  <a:pt x="3987" y="714"/>
                </a:lnTo>
                <a:lnTo>
                  <a:pt x="3987" y="702"/>
                </a:lnTo>
                <a:lnTo>
                  <a:pt x="4083" y="702"/>
                </a:lnTo>
                <a:close/>
                <a:moveTo>
                  <a:pt x="3987" y="690"/>
                </a:moveTo>
                <a:lnTo>
                  <a:pt x="3963" y="534"/>
                </a:lnTo>
                <a:lnTo>
                  <a:pt x="4077" y="690"/>
                </a:lnTo>
                <a:lnTo>
                  <a:pt x="3987" y="690"/>
                </a:lnTo>
                <a:close/>
                <a:moveTo>
                  <a:pt x="4628" y="684"/>
                </a:moveTo>
                <a:lnTo>
                  <a:pt x="4634" y="684"/>
                </a:lnTo>
                <a:lnTo>
                  <a:pt x="4538" y="690"/>
                </a:lnTo>
                <a:lnTo>
                  <a:pt x="4538" y="648"/>
                </a:lnTo>
                <a:lnTo>
                  <a:pt x="4628" y="684"/>
                </a:lnTo>
                <a:close/>
                <a:moveTo>
                  <a:pt x="4538" y="636"/>
                </a:moveTo>
                <a:lnTo>
                  <a:pt x="4544" y="522"/>
                </a:lnTo>
                <a:lnTo>
                  <a:pt x="4622" y="672"/>
                </a:lnTo>
                <a:lnTo>
                  <a:pt x="4538" y="636"/>
                </a:lnTo>
                <a:close/>
                <a:moveTo>
                  <a:pt x="4682" y="702"/>
                </a:moveTo>
                <a:lnTo>
                  <a:pt x="4676" y="756"/>
                </a:lnTo>
                <a:lnTo>
                  <a:pt x="4646" y="696"/>
                </a:lnTo>
                <a:lnTo>
                  <a:pt x="4664" y="696"/>
                </a:lnTo>
                <a:lnTo>
                  <a:pt x="4682" y="702"/>
                </a:lnTo>
                <a:close/>
                <a:moveTo>
                  <a:pt x="5126" y="690"/>
                </a:moveTo>
                <a:lnTo>
                  <a:pt x="5180" y="690"/>
                </a:lnTo>
                <a:lnTo>
                  <a:pt x="5288" y="744"/>
                </a:lnTo>
                <a:lnTo>
                  <a:pt x="5288" y="822"/>
                </a:lnTo>
                <a:lnTo>
                  <a:pt x="5150" y="828"/>
                </a:lnTo>
                <a:lnTo>
                  <a:pt x="5132" y="780"/>
                </a:lnTo>
                <a:lnTo>
                  <a:pt x="5126" y="690"/>
                </a:lnTo>
                <a:close/>
                <a:moveTo>
                  <a:pt x="5120" y="750"/>
                </a:moveTo>
                <a:lnTo>
                  <a:pt x="5102" y="690"/>
                </a:lnTo>
                <a:lnTo>
                  <a:pt x="5120" y="690"/>
                </a:lnTo>
                <a:lnTo>
                  <a:pt x="5120" y="750"/>
                </a:lnTo>
                <a:close/>
                <a:moveTo>
                  <a:pt x="5941" y="684"/>
                </a:moveTo>
                <a:lnTo>
                  <a:pt x="5935" y="714"/>
                </a:lnTo>
                <a:lnTo>
                  <a:pt x="5917" y="702"/>
                </a:lnTo>
                <a:lnTo>
                  <a:pt x="5923" y="684"/>
                </a:lnTo>
                <a:lnTo>
                  <a:pt x="5941" y="684"/>
                </a:lnTo>
                <a:close/>
                <a:moveTo>
                  <a:pt x="5923" y="678"/>
                </a:moveTo>
                <a:lnTo>
                  <a:pt x="5947" y="600"/>
                </a:lnTo>
                <a:lnTo>
                  <a:pt x="5941" y="678"/>
                </a:lnTo>
                <a:lnTo>
                  <a:pt x="5923" y="678"/>
                </a:lnTo>
                <a:close/>
                <a:moveTo>
                  <a:pt x="7476" y="612"/>
                </a:moveTo>
                <a:lnTo>
                  <a:pt x="7506" y="642"/>
                </a:lnTo>
                <a:lnTo>
                  <a:pt x="7452" y="648"/>
                </a:lnTo>
                <a:lnTo>
                  <a:pt x="7440" y="630"/>
                </a:lnTo>
                <a:lnTo>
                  <a:pt x="7464" y="612"/>
                </a:lnTo>
                <a:lnTo>
                  <a:pt x="7476" y="612"/>
                </a:lnTo>
                <a:close/>
                <a:moveTo>
                  <a:pt x="7512" y="858"/>
                </a:moveTo>
                <a:lnTo>
                  <a:pt x="7482" y="840"/>
                </a:lnTo>
                <a:lnTo>
                  <a:pt x="7482" y="840"/>
                </a:lnTo>
                <a:lnTo>
                  <a:pt x="7542" y="852"/>
                </a:lnTo>
                <a:lnTo>
                  <a:pt x="7548" y="852"/>
                </a:lnTo>
                <a:lnTo>
                  <a:pt x="7536" y="864"/>
                </a:lnTo>
                <a:lnTo>
                  <a:pt x="7512" y="858"/>
                </a:lnTo>
                <a:close/>
                <a:moveTo>
                  <a:pt x="5971" y="3245"/>
                </a:moveTo>
                <a:lnTo>
                  <a:pt x="5977" y="3269"/>
                </a:lnTo>
                <a:lnTo>
                  <a:pt x="5965" y="3257"/>
                </a:lnTo>
                <a:lnTo>
                  <a:pt x="5959" y="3233"/>
                </a:lnTo>
                <a:lnTo>
                  <a:pt x="5971" y="3245"/>
                </a:lnTo>
                <a:close/>
                <a:moveTo>
                  <a:pt x="6265" y="3653"/>
                </a:moveTo>
                <a:lnTo>
                  <a:pt x="6283" y="3671"/>
                </a:lnTo>
                <a:lnTo>
                  <a:pt x="6265" y="3665"/>
                </a:lnTo>
                <a:lnTo>
                  <a:pt x="6253" y="3647"/>
                </a:lnTo>
                <a:lnTo>
                  <a:pt x="6265" y="3653"/>
                </a:lnTo>
                <a:close/>
                <a:moveTo>
                  <a:pt x="7032" y="4144"/>
                </a:moveTo>
                <a:lnTo>
                  <a:pt x="6990" y="4174"/>
                </a:lnTo>
                <a:lnTo>
                  <a:pt x="6948" y="4144"/>
                </a:lnTo>
                <a:lnTo>
                  <a:pt x="6996" y="4114"/>
                </a:lnTo>
                <a:lnTo>
                  <a:pt x="7032" y="4144"/>
                </a:lnTo>
                <a:close/>
                <a:moveTo>
                  <a:pt x="7002" y="4108"/>
                </a:moveTo>
                <a:lnTo>
                  <a:pt x="7038" y="4085"/>
                </a:lnTo>
                <a:lnTo>
                  <a:pt x="7080" y="4108"/>
                </a:lnTo>
                <a:lnTo>
                  <a:pt x="7044" y="4138"/>
                </a:lnTo>
                <a:lnTo>
                  <a:pt x="7002" y="4108"/>
                </a:lnTo>
                <a:close/>
                <a:moveTo>
                  <a:pt x="7314" y="4204"/>
                </a:moveTo>
                <a:lnTo>
                  <a:pt x="7308" y="4210"/>
                </a:lnTo>
                <a:lnTo>
                  <a:pt x="7296" y="4216"/>
                </a:lnTo>
                <a:lnTo>
                  <a:pt x="7290" y="4210"/>
                </a:lnTo>
                <a:lnTo>
                  <a:pt x="7302" y="4210"/>
                </a:lnTo>
                <a:lnTo>
                  <a:pt x="7314" y="4204"/>
                </a:lnTo>
                <a:close/>
                <a:moveTo>
                  <a:pt x="7440" y="4300"/>
                </a:moveTo>
                <a:lnTo>
                  <a:pt x="7434" y="4318"/>
                </a:lnTo>
                <a:lnTo>
                  <a:pt x="7392" y="4312"/>
                </a:lnTo>
                <a:lnTo>
                  <a:pt x="7344" y="4306"/>
                </a:lnTo>
                <a:lnTo>
                  <a:pt x="7356" y="4288"/>
                </a:lnTo>
                <a:lnTo>
                  <a:pt x="7428" y="4294"/>
                </a:lnTo>
                <a:lnTo>
                  <a:pt x="7440" y="4300"/>
                </a:lnTo>
                <a:close/>
                <a:moveTo>
                  <a:pt x="7464" y="4462"/>
                </a:moveTo>
                <a:lnTo>
                  <a:pt x="7446" y="4516"/>
                </a:lnTo>
                <a:lnTo>
                  <a:pt x="7368" y="4462"/>
                </a:lnTo>
                <a:lnTo>
                  <a:pt x="7380" y="4438"/>
                </a:lnTo>
                <a:lnTo>
                  <a:pt x="7428" y="4450"/>
                </a:lnTo>
                <a:lnTo>
                  <a:pt x="7464" y="4462"/>
                </a:lnTo>
                <a:close/>
                <a:moveTo>
                  <a:pt x="7482" y="4738"/>
                </a:moveTo>
                <a:lnTo>
                  <a:pt x="7386" y="4678"/>
                </a:lnTo>
                <a:lnTo>
                  <a:pt x="7410" y="4630"/>
                </a:lnTo>
                <a:lnTo>
                  <a:pt x="7494" y="4702"/>
                </a:lnTo>
                <a:lnTo>
                  <a:pt x="7482" y="4738"/>
                </a:lnTo>
                <a:close/>
                <a:moveTo>
                  <a:pt x="7524" y="4906"/>
                </a:moveTo>
                <a:lnTo>
                  <a:pt x="7428" y="4924"/>
                </a:lnTo>
                <a:lnTo>
                  <a:pt x="7452" y="4864"/>
                </a:lnTo>
                <a:lnTo>
                  <a:pt x="7518" y="4900"/>
                </a:lnTo>
                <a:lnTo>
                  <a:pt x="7524" y="4906"/>
                </a:lnTo>
                <a:close/>
                <a:moveTo>
                  <a:pt x="7092" y="5350"/>
                </a:moveTo>
                <a:lnTo>
                  <a:pt x="7080" y="5332"/>
                </a:lnTo>
                <a:lnTo>
                  <a:pt x="7116" y="5314"/>
                </a:lnTo>
                <a:lnTo>
                  <a:pt x="7098" y="5350"/>
                </a:lnTo>
                <a:lnTo>
                  <a:pt x="7092" y="5350"/>
                </a:lnTo>
                <a:close/>
                <a:moveTo>
                  <a:pt x="6912" y="5368"/>
                </a:moveTo>
                <a:lnTo>
                  <a:pt x="6948" y="5296"/>
                </a:lnTo>
                <a:lnTo>
                  <a:pt x="7050" y="5338"/>
                </a:lnTo>
                <a:lnTo>
                  <a:pt x="7044" y="5338"/>
                </a:lnTo>
                <a:lnTo>
                  <a:pt x="6948" y="5398"/>
                </a:lnTo>
                <a:lnTo>
                  <a:pt x="6924" y="5386"/>
                </a:lnTo>
                <a:lnTo>
                  <a:pt x="6912" y="5368"/>
                </a:lnTo>
                <a:close/>
                <a:moveTo>
                  <a:pt x="6709" y="5272"/>
                </a:moveTo>
                <a:lnTo>
                  <a:pt x="6691" y="5260"/>
                </a:lnTo>
                <a:lnTo>
                  <a:pt x="6667" y="5200"/>
                </a:lnTo>
                <a:lnTo>
                  <a:pt x="6703" y="5188"/>
                </a:lnTo>
                <a:lnTo>
                  <a:pt x="6787" y="5224"/>
                </a:lnTo>
                <a:lnTo>
                  <a:pt x="6775" y="5248"/>
                </a:lnTo>
                <a:lnTo>
                  <a:pt x="6709" y="5272"/>
                </a:lnTo>
                <a:close/>
                <a:moveTo>
                  <a:pt x="6763" y="5260"/>
                </a:moveTo>
                <a:lnTo>
                  <a:pt x="6745" y="5290"/>
                </a:lnTo>
                <a:lnTo>
                  <a:pt x="6715" y="5278"/>
                </a:lnTo>
                <a:lnTo>
                  <a:pt x="6763" y="5260"/>
                </a:lnTo>
                <a:close/>
                <a:moveTo>
                  <a:pt x="6697" y="5272"/>
                </a:moveTo>
                <a:lnTo>
                  <a:pt x="6697" y="5272"/>
                </a:lnTo>
                <a:lnTo>
                  <a:pt x="6697" y="5272"/>
                </a:lnTo>
                <a:lnTo>
                  <a:pt x="6697" y="5272"/>
                </a:lnTo>
                <a:close/>
                <a:moveTo>
                  <a:pt x="6529" y="5338"/>
                </a:moveTo>
                <a:lnTo>
                  <a:pt x="6523" y="5338"/>
                </a:lnTo>
                <a:lnTo>
                  <a:pt x="6529" y="5332"/>
                </a:lnTo>
                <a:lnTo>
                  <a:pt x="6529" y="5338"/>
                </a:lnTo>
                <a:close/>
                <a:moveTo>
                  <a:pt x="6511" y="5344"/>
                </a:moveTo>
                <a:lnTo>
                  <a:pt x="6493" y="5350"/>
                </a:lnTo>
                <a:lnTo>
                  <a:pt x="6391" y="5278"/>
                </a:lnTo>
                <a:lnTo>
                  <a:pt x="6487" y="5254"/>
                </a:lnTo>
                <a:lnTo>
                  <a:pt x="6511" y="5266"/>
                </a:lnTo>
                <a:lnTo>
                  <a:pt x="6523" y="5320"/>
                </a:lnTo>
                <a:lnTo>
                  <a:pt x="6511" y="5344"/>
                </a:lnTo>
                <a:close/>
                <a:moveTo>
                  <a:pt x="3549" y="5242"/>
                </a:moveTo>
                <a:lnTo>
                  <a:pt x="3519" y="5200"/>
                </a:lnTo>
                <a:lnTo>
                  <a:pt x="3555" y="5194"/>
                </a:lnTo>
                <a:lnTo>
                  <a:pt x="3561" y="5230"/>
                </a:lnTo>
                <a:lnTo>
                  <a:pt x="3549" y="5242"/>
                </a:lnTo>
                <a:close/>
                <a:moveTo>
                  <a:pt x="3561" y="5236"/>
                </a:moveTo>
                <a:lnTo>
                  <a:pt x="3567" y="5260"/>
                </a:lnTo>
                <a:lnTo>
                  <a:pt x="3555" y="5248"/>
                </a:lnTo>
                <a:lnTo>
                  <a:pt x="3561" y="5236"/>
                </a:lnTo>
                <a:close/>
                <a:moveTo>
                  <a:pt x="3339" y="5236"/>
                </a:moveTo>
                <a:lnTo>
                  <a:pt x="3243" y="5146"/>
                </a:lnTo>
                <a:lnTo>
                  <a:pt x="3303" y="5074"/>
                </a:lnTo>
                <a:lnTo>
                  <a:pt x="3399" y="5176"/>
                </a:lnTo>
                <a:lnTo>
                  <a:pt x="3405" y="5218"/>
                </a:lnTo>
                <a:lnTo>
                  <a:pt x="3339" y="5236"/>
                </a:lnTo>
                <a:close/>
                <a:moveTo>
                  <a:pt x="3405" y="5230"/>
                </a:moveTo>
                <a:lnTo>
                  <a:pt x="3417" y="5302"/>
                </a:lnTo>
                <a:lnTo>
                  <a:pt x="3351" y="5242"/>
                </a:lnTo>
                <a:lnTo>
                  <a:pt x="3405" y="5230"/>
                </a:lnTo>
                <a:close/>
                <a:moveTo>
                  <a:pt x="2866" y="5014"/>
                </a:moveTo>
                <a:lnTo>
                  <a:pt x="2866" y="5014"/>
                </a:lnTo>
                <a:lnTo>
                  <a:pt x="2920" y="5002"/>
                </a:lnTo>
                <a:lnTo>
                  <a:pt x="2890" y="5032"/>
                </a:lnTo>
                <a:lnTo>
                  <a:pt x="2866" y="5014"/>
                </a:lnTo>
                <a:close/>
                <a:moveTo>
                  <a:pt x="2884" y="5038"/>
                </a:moveTo>
                <a:lnTo>
                  <a:pt x="2860" y="5056"/>
                </a:lnTo>
                <a:lnTo>
                  <a:pt x="2866" y="5020"/>
                </a:lnTo>
                <a:lnTo>
                  <a:pt x="2884" y="5038"/>
                </a:lnTo>
                <a:close/>
                <a:moveTo>
                  <a:pt x="2146" y="5014"/>
                </a:moveTo>
                <a:lnTo>
                  <a:pt x="2212" y="4792"/>
                </a:lnTo>
                <a:lnTo>
                  <a:pt x="2332" y="4870"/>
                </a:lnTo>
                <a:lnTo>
                  <a:pt x="2182" y="5032"/>
                </a:lnTo>
                <a:lnTo>
                  <a:pt x="2146" y="5014"/>
                </a:lnTo>
                <a:close/>
                <a:moveTo>
                  <a:pt x="2176" y="5038"/>
                </a:moveTo>
                <a:lnTo>
                  <a:pt x="2128" y="5092"/>
                </a:lnTo>
                <a:lnTo>
                  <a:pt x="2146" y="5026"/>
                </a:lnTo>
                <a:lnTo>
                  <a:pt x="2176" y="5038"/>
                </a:lnTo>
                <a:close/>
                <a:moveTo>
                  <a:pt x="1385" y="1554"/>
                </a:moveTo>
                <a:lnTo>
                  <a:pt x="1547" y="1530"/>
                </a:lnTo>
                <a:lnTo>
                  <a:pt x="1427" y="1739"/>
                </a:lnTo>
                <a:lnTo>
                  <a:pt x="1349" y="1607"/>
                </a:lnTo>
                <a:lnTo>
                  <a:pt x="1385" y="1554"/>
                </a:lnTo>
                <a:close/>
                <a:moveTo>
                  <a:pt x="1343" y="1601"/>
                </a:moveTo>
                <a:lnTo>
                  <a:pt x="1319" y="1566"/>
                </a:lnTo>
                <a:lnTo>
                  <a:pt x="1373" y="1560"/>
                </a:lnTo>
                <a:lnTo>
                  <a:pt x="1343" y="1601"/>
                </a:lnTo>
                <a:close/>
                <a:moveTo>
                  <a:pt x="2050" y="558"/>
                </a:moveTo>
                <a:lnTo>
                  <a:pt x="2086" y="564"/>
                </a:lnTo>
                <a:lnTo>
                  <a:pt x="2080" y="612"/>
                </a:lnTo>
                <a:lnTo>
                  <a:pt x="2020" y="708"/>
                </a:lnTo>
                <a:lnTo>
                  <a:pt x="2014" y="708"/>
                </a:lnTo>
                <a:lnTo>
                  <a:pt x="2038" y="582"/>
                </a:lnTo>
                <a:lnTo>
                  <a:pt x="2050" y="558"/>
                </a:lnTo>
                <a:close/>
                <a:moveTo>
                  <a:pt x="2038" y="558"/>
                </a:moveTo>
                <a:lnTo>
                  <a:pt x="2038" y="552"/>
                </a:lnTo>
                <a:lnTo>
                  <a:pt x="2044" y="552"/>
                </a:lnTo>
                <a:lnTo>
                  <a:pt x="2038" y="558"/>
                </a:lnTo>
                <a:close/>
                <a:moveTo>
                  <a:pt x="2170" y="450"/>
                </a:moveTo>
                <a:lnTo>
                  <a:pt x="2140" y="504"/>
                </a:lnTo>
                <a:lnTo>
                  <a:pt x="2122" y="480"/>
                </a:lnTo>
                <a:lnTo>
                  <a:pt x="2128" y="438"/>
                </a:lnTo>
                <a:lnTo>
                  <a:pt x="2152" y="414"/>
                </a:lnTo>
                <a:lnTo>
                  <a:pt x="2182" y="408"/>
                </a:lnTo>
                <a:lnTo>
                  <a:pt x="2170" y="450"/>
                </a:lnTo>
                <a:close/>
                <a:moveTo>
                  <a:pt x="2194" y="402"/>
                </a:moveTo>
                <a:lnTo>
                  <a:pt x="2194" y="402"/>
                </a:lnTo>
                <a:lnTo>
                  <a:pt x="2194" y="414"/>
                </a:lnTo>
                <a:lnTo>
                  <a:pt x="2194" y="402"/>
                </a:lnTo>
                <a:close/>
                <a:moveTo>
                  <a:pt x="3765" y="726"/>
                </a:moveTo>
                <a:lnTo>
                  <a:pt x="3813" y="936"/>
                </a:lnTo>
                <a:lnTo>
                  <a:pt x="3585" y="888"/>
                </a:lnTo>
                <a:lnTo>
                  <a:pt x="3531" y="702"/>
                </a:lnTo>
                <a:lnTo>
                  <a:pt x="3747" y="702"/>
                </a:lnTo>
                <a:lnTo>
                  <a:pt x="3765" y="726"/>
                </a:lnTo>
                <a:close/>
                <a:moveTo>
                  <a:pt x="3759" y="702"/>
                </a:moveTo>
                <a:lnTo>
                  <a:pt x="3759" y="702"/>
                </a:lnTo>
                <a:lnTo>
                  <a:pt x="3765" y="708"/>
                </a:lnTo>
                <a:lnTo>
                  <a:pt x="3759" y="702"/>
                </a:lnTo>
                <a:close/>
                <a:moveTo>
                  <a:pt x="4383" y="696"/>
                </a:moveTo>
                <a:lnTo>
                  <a:pt x="4484" y="864"/>
                </a:lnTo>
                <a:lnTo>
                  <a:pt x="4371" y="828"/>
                </a:lnTo>
                <a:lnTo>
                  <a:pt x="4371" y="696"/>
                </a:lnTo>
                <a:lnTo>
                  <a:pt x="4383" y="696"/>
                </a:lnTo>
                <a:close/>
                <a:moveTo>
                  <a:pt x="4371" y="690"/>
                </a:moveTo>
                <a:lnTo>
                  <a:pt x="4371" y="678"/>
                </a:lnTo>
                <a:lnTo>
                  <a:pt x="4377" y="690"/>
                </a:lnTo>
                <a:lnTo>
                  <a:pt x="4371" y="690"/>
                </a:lnTo>
                <a:close/>
                <a:moveTo>
                  <a:pt x="4964" y="900"/>
                </a:moveTo>
                <a:lnTo>
                  <a:pt x="4976" y="990"/>
                </a:lnTo>
                <a:lnTo>
                  <a:pt x="4934" y="996"/>
                </a:lnTo>
                <a:lnTo>
                  <a:pt x="4778" y="954"/>
                </a:lnTo>
                <a:lnTo>
                  <a:pt x="4742" y="870"/>
                </a:lnTo>
                <a:lnTo>
                  <a:pt x="4946" y="858"/>
                </a:lnTo>
                <a:lnTo>
                  <a:pt x="4964" y="900"/>
                </a:lnTo>
                <a:close/>
                <a:moveTo>
                  <a:pt x="4952" y="852"/>
                </a:moveTo>
                <a:lnTo>
                  <a:pt x="4958" y="852"/>
                </a:lnTo>
                <a:lnTo>
                  <a:pt x="4958" y="870"/>
                </a:lnTo>
                <a:lnTo>
                  <a:pt x="4952" y="852"/>
                </a:lnTo>
                <a:close/>
                <a:moveTo>
                  <a:pt x="5306" y="750"/>
                </a:moveTo>
                <a:lnTo>
                  <a:pt x="5324" y="816"/>
                </a:lnTo>
                <a:lnTo>
                  <a:pt x="5294" y="816"/>
                </a:lnTo>
                <a:lnTo>
                  <a:pt x="5294" y="744"/>
                </a:lnTo>
                <a:lnTo>
                  <a:pt x="5306" y="750"/>
                </a:lnTo>
                <a:close/>
                <a:moveTo>
                  <a:pt x="5294" y="738"/>
                </a:moveTo>
                <a:lnTo>
                  <a:pt x="5294" y="720"/>
                </a:lnTo>
                <a:lnTo>
                  <a:pt x="5300" y="738"/>
                </a:lnTo>
                <a:lnTo>
                  <a:pt x="5294" y="738"/>
                </a:lnTo>
                <a:close/>
                <a:moveTo>
                  <a:pt x="5821" y="786"/>
                </a:moveTo>
                <a:lnTo>
                  <a:pt x="5821" y="816"/>
                </a:lnTo>
                <a:lnTo>
                  <a:pt x="5803" y="804"/>
                </a:lnTo>
                <a:lnTo>
                  <a:pt x="5803" y="786"/>
                </a:lnTo>
                <a:lnTo>
                  <a:pt x="5821" y="786"/>
                </a:lnTo>
                <a:close/>
                <a:moveTo>
                  <a:pt x="5803" y="780"/>
                </a:moveTo>
                <a:lnTo>
                  <a:pt x="5803" y="690"/>
                </a:lnTo>
                <a:lnTo>
                  <a:pt x="5815" y="690"/>
                </a:lnTo>
                <a:lnTo>
                  <a:pt x="5815" y="774"/>
                </a:lnTo>
                <a:lnTo>
                  <a:pt x="5803" y="780"/>
                </a:lnTo>
                <a:close/>
                <a:moveTo>
                  <a:pt x="6127" y="684"/>
                </a:moveTo>
                <a:lnTo>
                  <a:pt x="6145" y="684"/>
                </a:lnTo>
                <a:lnTo>
                  <a:pt x="6181" y="708"/>
                </a:lnTo>
                <a:lnTo>
                  <a:pt x="6145" y="750"/>
                </a:lnTo>
                <a:lnTo>
                  <a:pt x="6079" y="756"/>
                </a:lnTo>
                <a:lnTo>
                  <a:pt x="6079" y="756"/>
                </a:lnTo>
                <a:lnTo>
                  <a:pt x="6127" y="684"/>
                </a:lnTo>
                <a:close/>
                <a:moveTo>
                  <a:pt x="6085" y="732"/>
                </a:moveTo>
                <a:lnTo>
                  <a:pt x="6091" y="684"/>
                </a:lnTo>
                <a:lnTo>
                  <a:pt x="6115" y="684"/>
                </a:lnTo>
                <a:lnTo>
                  <a:pt x="6085" y="732"/>
                </a:lnTo>
                <a:close/>
                <a:moveTo>
                  <a:pt x="6229" y="642"/>
                </a:moveTo>
                <a:lnTo>
                  <a:pt x="6223" y="654"/>
                </a:lnTo>
                <a:lnTo>
                  <a:pt x="6211" y="672"/>
                </a:lnTo>
                <a:lnTo>
                  <a:pt x="6223" y="642"/>
                </a:lnTo>
                <a:lnTo>
                  <a:pt x="6229" y="642"/>
                </a:lnTo>
                <a:close/>
                <a:moveTo>
                  <a:pt x="6337" y="660"/>
                </a:moveTo>
                <a:lnTo>
                  <a:pt x="6349" y="672"/>
                </a:lnTo>
                <a:lnTo>
                  <a:pt x="6349" y="672"/>
                </a:lnTo>
                <a:lnTo>
                  <a:pt x="6313" y="672"/>
                </a:lnTo>
                <a:lnTo>
                  <a:pt x="6325" y="660"/>
                </a:lnTo>
                <a:lnTo>
                  <a:pt x="6337" y="660"/>
                </a:lnTo>
                <a:close/>
                <a:moveTo>
                  <a:pt x="6385" y="624"/>
                </a:moveTo>
                <a:lnTo>
                  <a:pt x="6439" y="624"/>
                </a:lnTo>
                <a:lnTo>
                  <a:pt x="6403" y="660"/>
                </a:lnTo>
                <a:lnTo>
                  <a:pt x="6367" y="654"/>
                </a:lnTo>
                <a:lnTo>
                  <a:pt x="6367" y="654"/>
                </a:lnTo>
                <a:lnTo>
                  <a:pt x="6385" y="624"/>
                </a:lnTo>
                <a:close/>
                <a:moveTo>
                  <a:pt x="6691" y="576"/>
                </a:moveTo>
                <a:lnTo>
                  <a:pt x="6703" y="576"/>
                </a:lnTo>
                <a:lnTo>
                  <a:pt x="6691" y="588"/>
                </a:lnTo>
                <a:lnTo>
                  <a:pt x="6685" y="582"/>
                </a:lnTo>
                <a:lnTo>
                  <a:pt x="6691" y="576"/>
                </a:lnTo>
                <a:close/>
                <a:moveTo>
                  <a:pt x="6679" y="576"/>
                </a:moveTo>
                <a:lnTo>
                  <a:pt x="6679" y="570"/>
                </a:lnTo>
                <a:lnTo>
                  <a:pt x="6685" y="570"/>
                </a:lnTo>
                <a:lnTo>
                  <a:pt x="6679" y="576"/>
                </a:lnTo>
                <a:close/>
                <a:moveTo>
                  <a:pt x="6835" y="498"/>
                </a:moveTo>
                <a:lnTo>
                  <a:pt x="6865" y="516"/>
                </a:lnTo>
                <a:lnTo>
                  <a:pt x="6847" y="546"/>
                </a:lnTo>
                <a:lnTo>
                  <a:pt x="6817" y="510"/>
                </a:lnTo>
                <a:lnTo>
                  <a:pt x="6835" y="498"/>
                </a:lnTo>
                <a:close/>
                <a:moveTo>
                  <a:pt x="7392" y="630"/>
                </a:moveTo>
                <a:lnTo>
                  <a:pt x="7386" y="636"/>
                </a:lnTo>
                <a:lnTo>
                  <a:pt x="7380" y="624"/>
                </a:lnTo>
                <a:lnTo>
                  <a:pt x="7386" y="624"/>
                </a:lnTo>
                <a:lnTo>
                  <a:pt x="7392" y="630"/>
                </a:lnTo>
                <a:close/>
                <a:moveTo>
                  <a:pt x="7410" y="648"/>
                </a:moveTo>
                <a:lnTo>
                  <a:pt x="7392" y="648"/>
                </a:lnTo>
                <a:lnTo>
                  <a:pt x="7392" y="642"/>
                </a:lnTo>
                <a:lnTo>
                  <a:pt x="7398" y="636"/>
                </a:lnTo>
                <a:lnTo>
                  <a:pt x="7410" y="648"/>
                </a:lnTo>
                <a:lnTo>
                  <a:pt x="7410" y="648"/>
                </a:lnTo>
                <a:close/>
                <a:moveTo>
                  <a:pt x="7458" y="810"/>
                </a:moveTo>
                <a:lnTo>
                  <a:pt x="7464" y="828"/>
                </a:lnTo>
                <a:lnTo>
                  <a:pt x="7452" y="822"/>
                </a:lnTo>
                <a:lnTo>
                  <a:pt x="7440" y="816"/>
                </a:lnTo>
                <a:lnTo>
                  <a:pt x="7434" y="810"/>
                </a:lnTo>
                <a:lnTo>
                  <a:pt x="7434" y="804"/>
                </a:lnTo>
                <a:lnTo>
                  <a:pt x="7458" y="810"/>
                </a:lnTo>
                <a:close/>
                <a:moveTo>
                  <a:pt x="7440" y="798"/>
                </a:moveTo>
                <a:lnTo>
                  <a:pt x="7446" y="792"/>
                </a:lnTo>
                <a:lnTo>
                  <a:pt x="7452" y="798"/>
                </a:lnTo>
                <a:lnTo>
                  <a:pt x="7440" y="798"/>
                </a:lnTo>
                <a:close/>
                <a:moveTo>
                  <a:pt x="7422" y="816"/>
                </a:moveTo>
                <a:lnTo>
                  <a:pt x="7422" y="816"/>
                </a:lnTo>
                <a:lnTo>
                  <a:pt x="7422" y="816"/>
                </a:lnTo>
                <a:lnTo>
                  <a:pt x="7422" y="816"/>
                </a:lnTo>
                <a:close/>
                <a:moveTo>
                  <a:pt x="7440" y="828"/>
                </a:moveTo>
                <a:lnTo>
                  <a:pt x="7446" y="834"/>
                </a:lnTo>
                <a:lnTo>
                  <a:pt x="7428" y="828"/>
                </a:lnTo>
                <a:lnTo>
                  <a:pt x="7440" y="828"/>
                </a:lnTo>
                <a:close/>
                <a:moveTo>
                  <a:pt x="7452" y="834"/>
                </a:moveTo>
                <a:lnTo>
                  <a:pt x="7470" y="846"/>
                </a:lnTo>
                <a:lnTo>
                  <a:pt x="7458" y="840"/>
                </a:lnTo>
                <a:lnTo>
                  <a:pt x="7452" y="834"/>
                </a:lnTo>
                <a:close/>
                <a:moveTo>
                  <a:pt x="7416" y="816"/>
                </a:moveTo>
                <a:lnTo>
                  <a:pt x="7410" y="816"/>
                </a:lnTo>
                <a:lnTo>
                  <a:pt x="7386" y="810"/>
                </a:lnTo>
                <a:lnTo>
                  <a:pt x="7350" y="792"/>
                </a:lnTo>
                <a:lnTo>
                  <a:pt x="7386" y="798"/>
                </a:lnTo>
                <a:lnTo>
                  <a:pt x="7416" y="816"/>
                </a:lnTo>
                <a:close/>
                <a:moveTo>
                  <a:pt x="7410" y="804"/>
                </a:moveTo>
                <a:lnTo>
                  <a:pt x="7416" y="804"/>
                </a:lnTo>
                <a:lnTo>
                  <a:pt x="7416" y="804"/>
                </a:lnTo>
                <a:lnTo>
                  <a:pt x="7410" y="804"/>
                </a:lnTo>
                <a:close/>
                <a:moveTo>
                  <a:pt x="7362" y="4258"/>
                </a:moveTo>
                <a:lnTo>
                  <a:pt x="7362" y="4270"/>
                </a:lnTo>
                <a:lnTo>
                  <a:pt x="7278" y="4264"/>
                </a:lnTo>
                <a:lnTo>
                  <a:pt x="7284" y="4258"/>
                </a:lnTo>
                <a:lnTo>
                  <a:pt x="7296" y="4258"/>
                </a:lnTo>
                <a:lnTo>
                  <a:pt x="7356" y="4258"/>
                </a:lnTo>
                <a:lnTo>
                  <a:pt x="7362" y="4258"/>
                </a:lnTo>
                <a:close/>
                <a:moveTo>
                  <a:pt x="7224" y="5242"/>
                </a:moveTo>
                <a:lnTo>
                  <a:pt x="7188" y="5176"/>
                </a:lnTo>
                <a:lnTo>
                  <a:pt x="7320" y="5116"/>
                </a:lnTo>
                <a:lnTo>
                  <a:pt x="7326" y="5122"/>
                </a:lnTo>
                <a:lnTo>
                  <a:pt x="7290" y="5206"/>
                </a:lnTo>
                <a:lnTo>
                  <a:pt x="7224" y="5242"/>
                </a:lnTo>
                <a:close/>
                <a:moveTo>
                  <a:pt x="7284" y="5218"/>
                </a:moveTo>
                <a:lnTo>
                  <a:pt x="7254" y="5290"/>
                </a:lnTo>
                <a:lnTo>
                  <a:pt x="7230" y="5248"/>
                </a:lnTo>
                <a:lnTo>
                  <a:pt x="7284" y="5218"/>
                </a:lnTo>
                <a:close/>
                <a:moveTo>
                  <a:pt x="6954" y="5284"/>
                </a:moveTo>
                <a:lnTo>
                  <a:pt x="7032" y="5254"/>
                </a:lnTo>
                <a:lnTo>
                  <a:pt x="7062" y="5314"/>
                </a:lnTo>
                <a:lnTo>
                  <a:pt x="7050" y="5332"/>
                </a:lnTo>
                <a:lnTo>
                  <a:pt x="6954" y="5290"/>
                </a:lnTo>
                <a:lnTo>
                  <a:pt x="6954" y="5284"/>
                </a:lnTo>
                <a:close/>
                <a:moveTo>
                  <a:pt x="6595" y="5212"/>
                </a:moveTo>
                <a:lnTo>
                  <a:pt x="6487" y="5158"/>
                </a:lnTo>
                <a:lnTo>
                  <a:pt x="6487" y="5152"/>
                </a:lnTo>
                <a:lnTo>
                  <a:pt x="6583" y="5134"/>
                </a:lnTo>
                <a:lnTo>
                  <a:pt x="6637" y="5158"/>
                </a:lnTo>
                <a:lnTo>
                  <a:pt x="6607" y="5206"/>
                </a:lnTo>
                <a:lnTo>
                  <a:pt x="6595" y="5212"/>
                </a:lnTo>
                <a:close/>
                <a:moveTo>
                  <a:pt x="6487" y="5242"/>
                </a:moveTo>
                <a:lnTo>
                  <a:pt x="6421" y="5200"/>
                </a:lnTo>
                <a:lnTo>
                  <a:pt x="6457" y="5158"/>
                </a:lnTo>
                <a:lnTo>
                  <a:pt x="6475" y="5158"/>
                </a:lnTo>
                <a:lnTo>
                  <a:pt x="6481" y="5164"/>
                </a:lnTo>
                <a:lnTo>
                  <a:pt x="6505" y="5236"/>
                </a:lnTo>
                <a:lnTo>
                  <a:pt x="6487" y="5242"/>
                </a:lnTo>
                <a:close/>
                <a:moveTo>
                  <a:pt x="6505" y="5248"/>
                </a:moveTo>
                <a:lnTo>
                  <a:pt x="6505" y="5254"/>
                </a:lnTo>
                <a:lnTo>
                  <a:pt x="6499" y="5248"/>
                </a:lnTo>
                <a:lnTo>
                  <a:pt x="6505" y="5248"/>
                </a:lnTo>
                <a:close/>
                <a:moveTo>
                  <a:pt x="5636" y="5044"/>
                </a:moveTo>
                <a:lnTo>
                  <a:pt x="5636" y="5014"/>
                </a:lnTo>
                <a:lnTo>
                  <a:pt x="5689" y="4978"/>
                </a:lnTo>
                <a:lnTo>
                  <a:pt x="5791" y="5104"/>
                </a:lnTo>
                <a:lnTo>
                  <a:pt x="5719" y="5158"/>
                </a:lnTo>
                <a:lnTo>
                  <a:pt x="5636" y="5044"/>
                </a:lnTo>
                <a:close/>
                <a:moveTo>
                  <a:pt x="5713" y="5164"/>
                </a:moveTo>
                <a:lnTo>
                  <a:pt x="5630" y="5176"/>
                </a:lnTo>
                <a:lnTo>
                  <a:pt x="5636" y="5056"/>
                </a:lnTo>
                <a:lnTo>
                  <a:pt x="5713" y="5164"/>
                </a:lnTo>
                <a:close/>
                <a:moveTo>
                  <a:pt x="5426" y="5074"/>
                </a:moveTo>
                <a:lnTo>
                  <a:pt x="5366" y="4972"/>
                </a:lnTo>
                <a:lnTo>
                  <a:pt x="5444" y="4930"/>
                </a:lnTo>
                <a:lnTo>
                  <a:pt x="5456" y="4948"/>
                </a:lnTo>
                <a:lnTo>
                  <a:pt x="5438" y="5068"/>
                </a:lnTo>
                <a:lnTo>
                  <a:pt x="5426" y="5074"/>
                </a:lnTo>
                <a:close/>
                <a:moveTo>
                  <a:pt x="5438" y="5080"/>
                </a:moveTo>
                <a:lnTo>
                  <a:pt x="5438" y="5098"/>
                </a:lnTo>
                <a:lnTo>
                  <a:pt x="5426" y="5086"/>
                </a:lnTo>
                <a:lnTo>
                  <a:pt x="5438" y="5080"/>
                </a:lnTo>
                <a:close/>
                <a:moveTo>
                  <a:pt x="4820" y="4864"/>
                </a:moveTo>
                <a:lnTo>
                  <a:pt x="4814" y="4810"/>
                </a:lnTo>
                <a:lnTo>
                  <a:pt x="4874" y="4786"/>
                </a:lnTo>
                <a:lnTo>
                  <a:pt x="4910" y="4816"/>
                </a:lnTo>
                <a:lnTo>
                  <a:pt x="4898" y="4840"/>
                </a:lnTo>
                <a:lnTo>
                  <a:pt x="4820" y="4864"/>
                </a:lnTo>
                <a:close/>
                <a:moveTo>
                  <a:pt x="4892" y="4852"/>
                </a:moveTo>
                <a:lnTo>
                  <a:pt x="4850" y="4984"/>
                </a:lnTo>
                <a:lnTo>
                  <a:pt x="4826" y="4870"/>
                </a:lnTo>
                <a:lnTo>
                  <a:pt x="4892" y="4852"/>
                </a:lnTo>
                <a:close/>
                <a:moveTo>
                  <a:pt x="4293" y="4996"/>
                </a:moveTo>
                <a:lnTo>
                  <a:pt x="4035" y="5062"/>
                </a:lnTo>
                <a:lnTo>
                  <a:pt x="4209" y="4780"/>
                </a:lnTo>
                <a:lnTo>
                  <a:pt x="4245" y="4768"/>
                </a:lnTo>
                <a:lnTo>
                  <a:pt x="4496" y="4726"/>
                </a:lnTo>
                <a:lnTo>
                  <a:pt x="4371" y="4966"/>
                </a:lnTo>
                <a:lnTo>
                  <a:pt x="4293" y="4996"/>
                </a:lnTo>
                <a:close/>
                <a:moveTo>
                  <a:pt x="3058" y="4984"/>
                </a:moveTo>
                <a:lnTo>
                  <a:pt x="3058" y="4978"/>
                </a:lnTo>
                <a:lnTo>
                  <a:pt x="3118" y="4966"/>
                </a:lnTo>
                <a:lnTo>
                  <a:pt x="3088" y="5008"/>
                </a:lnTo>
                <a:lnTo>
                  <a:pt x="3058" y="4984"/>
                </a:lnTo>
                <a:close/>
                <a:moveTo>
                  <a:pt x="3088" y="5020"/>
                </a:moveTo>
                <a:lnTo>
                  <a:pt x="3058" y="5056"/>
                </a:lnTo>
                <a:lnTo>
                  <a:pt x="3058" y="4996"/>
                </a:lnTo>
                <a:lnTo>
                  <a:pt x="3088" y="5020"/>
                </a:lnTo>
                <a:close/>
                <a:moveTo>
                  <a:pt x="1954" y="4738"/>
                </a:moveTo>
                <a:lnTo>
                  <a:pt x="2032" y="4666"/>
                </a:lnTo>
                <a:lnTo>
                  <a:pt x="2128" y="4738"/>
                </a:lnTo>
                <a:lnTo>
                  <a:pt x="1948" y="4756"/>
                </a:lnTo>
                <a:lnTo>
                  <a:pt x="1954" y="4738"/>
                </a:lnTo>
                <a:close/>
                <a:moveTo>
                  <a:pt x="1936" y="4756"/>
                </a:moveTo>
                <a:lnTo>
                  <a:pt x="1936" y="4756"/>
                </a:lnTo>
                <a:lnTo>
                  <a:pt x="1936" y="4750"/>
                </a:lnTo>
                <a:lnTo>
                  <a:pt x="1936" y="4756"/>
                </a:lnTo>
                <a:close/>
                <a:moveTo>
                  <a:pt x="1643" y="4396"/>
                </a:moveTo>
                <a:lnTo>
                  <a:pt x="1643" y="4384"/>
                </a:lnTo>
                <a:lnTo>
                  <a:pt x="1775" y="4378"/>
                </a:lnTo>
                <a:lnTo>
                  <a:pt x="1697" y="4438"/>
                </a:lnTo>
                <a:lnTo>
                  <a:pt x="1643" y="4396"/>
                </a:lnTo>
                <a:close/>
                <a:moveTo>
                  <a:pt x="1691" y="4444"/>
                </a:moveTo>
                <a:lnTo>
                  <a:pt x="1637" y="4486"/>
                </a:lnTo>
                <a:lnTo>
                  <a:pt x="1643" y="4408"/>
                </a:lnTo>
                <a:lnTo>
                  <a:pt x="1691" y="4444"/>
                </a:lnTo>
                <a:close/>
                <a:moveTo>
                  <a:pt x="1589" y="3581"/>
                </a:moveTo>
                <a:lnTo>
                  <a:pt x="1595" y="3575"/>
                </a:lnTo>
                <a:lnTo>
                  <a:pt x="1679" y="3587"/>
                </a:lnTo>
                <a:lnTo>
                  <a:pt x="1667" y="3737"/>
                </a:lnTo>
                <a:lnTo>
                  <a:pt x="1577" y="3659"/>
                </a:lnTo>
                <a:lnTo>
                  <a:pt x="1589" y="3581"/>
                </a:lnTo>
                <a:close/>
                <a:moveTo>
                  <a:pt x="1571" y="3653"/>
                </a:moveTo>
                <a:lnTo>
                  <a:pt x="1529" y="3617"/>
                </a:lnTo>
                <a:lnTo>
                  <a:pt x="1577" y="3587"/>
                </a:lnTo>
                <a:lnTo>
                  <a:pt x="1571" y="3653"/>
                </a:lnTo>
                <a:close/>
                <a:moveTo>
                  <a:pt x="1547" y="3167"/>
                </a:moveTo>
                <a:lnTo>
                  <a:pt x="1553" y="3161"/>
                </a:lnTo>
                <a:lnTo>
                  <a:pt x="1631" y="3179"/>
                </a:lnTo>
                <a:lnTo>
                  <a:pt x="1613" y="3329"/>
                </a:lnTo>
                <a:lnTo>
                  <a:pt x="1529" y="3245"/>
                </a:lnTo>
                <a:lnTo>
                  <a:pt x="1547" y="3167"/>
                </a:lnTo>
                <a:close/>
                <a:moveTo>
                  <a:pt x="1523" y="3239"/>
                </a:moveTo>
                <a:lnTo>
                  <a:pt x="1481" y="3197"/>
                </a:lnTo>
                <a:lnTo>
                  <a:pt x="1535" y="3167"/>
                </a:lnTo>
                <a:lnTo>
                  <a:pt x="1523" y="3239"/>
                </a:lnTo>
                <a:close/>
                <a:moveTo>
                  <a:pt x="1565" y="1512"/>
                </a:moveTo>
                <a:lnTo>
                  <a:pt x="1589" y="1470"/>
                </a:lnTo>
                <a:lnTo>
                  <a:pt x="1655" y="1506"/>
                </a:lnTo>
                <a:lnTo>
                  <a:pt x="1571" y="1518"/>
                </a:lnTo>
                <a:lnTo>
                  <a:pt x="1565" y="1512"/>
                </a:lnTo>
                <a:close/>
                <a:moveTo>
                  <a:pt x="1607" y="1008"/>
                </a:moveTo>
                <a:lnTo>
                  <a:pt x="1703" y="1068"/>
                </a:lnTo>
                <a:lnTo>
                  <a:pt x="1679" y="1098"/>
                </a:lnTo>
                <a:lnTo>
                  <a:pt x="1601" y="1014"/>
                </a:lnTo>
                <a:lnTo>
                  <a:pt x="1607" y="1008"/>
                </a:lnTo>
                <a:close/>
                <a:moveTo>
                  <a:pt x="1601" y="1008"/>
                </a:moveTo>
                <a:lnTo>
                  <a:pt x="1583" y="990"/>
                </a:lnTo>
                <a:lnTo>
                  <a:pt x="1601" y="1002"/>
                </a:lnTo>
                <a:lnTo>
                  <a:pt x="1601" y="1008"/>
                </a:lnTo>
                <a:close/>
                <a:moveTo>
                  <a:pt x="2026" y="714"/>
                </a:moveTo>
                <a:lnTo>
                  <a:pt x="2050" y="714"/>
                </a:lnTo>
                <a:lnTo>
                  <a:pt x="2032" y="792"/>
                </a:lnTo>
                <a:lnTo>
                  <a:pt x="2002" y="768"/>
                </a:lnTo>
                <a:lnTo>
                  <a:pt x="2002" y="756"/>
                </a:lnTo>
                <a:lnTo>
                  <a:pt x="2026" y="714"/>
                </a:lnTo>
                <a:close/>
                <a:moveTo>
                  <a:pt x="2008" y="732"/>
                </a:moveTo>
                <a:lnTo>
                  <a:pt x="2008" y="714"/>
                </a:lnTo>
                <a:lnTo>
                  <a:pt x="2014" y="714"/>
                </a:lnTo>
                <a:lnTo>
                  <a:pt x="2008" y="732"/>
                </a:lnTo>
                <a:close/>
                <a:moveTo>
                  <a:pt x="2104" y="570"/>
                </a:moveTo>
                <a:lnTo>
                  <a:pt x="2092" y="582"/>
                </a:lnTo>
                <a:lnTo>
                  <a:pt x="2098" y="564"/>
                </a:lnTo>
                <a:lnTo>
                  <a:pt x="2104" y="570"/>
                </a:lnTo>
                <a:close/>
                <a:moveTo>
                  <a:pt x="2098" y="558"/>
                </a:moveTo>
                <a:lnTo>
                  <a:pt x="2116" y="492"/>
                </a:lnTo>
                <a:lnTo>
                  <a:pt x="2134" y="516"/>
                </a:lnTo>
                <a:lnTo>
                  <a:pt x="2104" y="558"/>
                </a:lnTo>
                <a:lnTo>
                  <a:pt x="2098" y="558"/>
                </a:lnTo>
                <a:close/>
                <a:moveTo>
                  <a:pt x="2110" y="570"/>
                </a:moveTo>
                <a:lnTo>
                  <a:pt x="2128" y="576"/>
                </a:lnTo>
                <a:lnTo>
                  <a:pt x="2110" y="630"/>
                </a:lnTo>
                <a:lnTo>
                  <a:pt x="2074" y="708"/>
                </a:lnTo>
                <a:lnTo>
                  <a:pt x="2062" y="708"/>
                </a:lnTo>
                <a:lnTo>
                  <a:pt x="2086" y="612"/>
                </a:lnTo>
                <a:lnTo>
                  <a:pt x="2110" y="570"/>
                </a:lnTo>
                <a:close/>
                <a:moveTo>
                  <a:pt x="2626" y="702"/>
                </a:moveTo>
                <a:lnTo>
                  <a:pt x="2470" y="702"/>
                </a:lnTo>
                <a:lnTo>
                  <a:pt x="2494" y="654"/>
                </a:lnTo>
                <a:lnTo>
                  <a:pt x="2614" y="678"/>
                </a:lnTo>
                <a:lnTo>
                  <a:pt x="2626" y="702"/>
                </a:lnTo>
                <a:close/>
                <a:moveTo>
                  <a:pt x="2626" y="684"/>
                </a:moveTo>
                <a:lnTo>
                  <a:pt x="2704" y="702"/>
                </a:lnTo>
                <a:lnTo>
                  <a:pt x="2638" y="702"/>
                </a:lnTo>
                <a:lnTo>
                  <a:pt x="2626" y="684"/>
                </a:lnTo>
                <a:close/>
                <a:moveTo>
                  <a:pt x="3225" y="996"/>
                </a:moveTo>
                <a:lnTo>
                  <a:pt x="3261" y="1026"/>
                </a:lnTo>
                <a:lnTo>
                  <a:pt x="3213" y="1116"/>
                </a:lnTo>
                <a:lnTo>
                  <a:pt x="3159" y="1110"/>
                </a:lnTo>
                <a:lnTo>
                  <a:pt x="3112" y="1002"/>
                </a:lnTo>
                <a:lnTo>
                  <a:pt x="3225" y="996"/>
                </a:lnTo>
                <a:close/>
                <a:moveTo>
                  <a:pt x="3106" y="996"/>
                </a:moveTo>
                <a:lnTo>
                  <a:pt x="3022" y="816"/>
                </a:lnTo>
                <a:lnTo>
                  <a:pt x="3213" y="984"/>
                </a:lnTo>
                <a:lnTo>
                  <a:pt x="3106" y="996"/>
                </a:lnTo>
                <a:close/>
                <a:moveTo>
                  <a:pt x="3345" y="894"/>
                </a:moveTo>
                <a:lnTo>
                  <a:pt x="3591" y="942"/>
                </a:lnTo>
                <a:lnTo>
                  <a:pt x="3597" y="954"/>
                </a:lnTo>
                <a:lnTo>
                  <a:pt x="3597" y="954"/>
                </a:lnTo>
                <a:lnTo>
                  <a:pt x="3369" y="972"/>
                </a:lnTo>
                <a:lnTo>
                  <a:pt x="3339" y="906"/>
                </a:lnTo>
                <a:lnTo>
                  <a:pt x="3345" y="894"/>
                </a:lnTo>
                <a:close/>
                <a:moveTo>
                  <a:pt x="4239" y="912"/>
                </a:moveTo>
                <a:lnTo>
                  <a:pt x="4341" y="1050"/>
                </a:lnTo>
                <a:lnTo>
                  <a:pt x="4209" y="1020"/>
                </a:lnTo>
                <a:lnTo>
                  <a:pt x="4197" y="918"/>
                </a:lnTo>
                <a:lnTo>
                  <a:pt x="4239" y="912"/>
                </a:lnTo>
                <a:close/>
                <a:moveTo>
                  <a:pt x="4197" y="906"/>
                </a:moveTo>
                <a:lnTo>
                  <a:pt x="4197" y="852"/>
                </a:lnTo>
                <a:lnTo>
                  <a:pt x="4233" y="906"/>
                </a:lnTo>
                <a:lnTo>
                  <a:pt x="4197" y="906"/>
                </a:lnTo>
                <a:close/>
                <a:moveTo>
                  <a:pt x="4652" y="924"/>
                </a:moveTo>
                <a:lnTo>
                  <a:pt x="4634" y="1044"/>
                </a:lnTo>
                <a:lnTo>
                  <a:pt x="4610" y="1044"/>
                </a:lnTo>
                <a:lnTo>
                  <a:pt x="4520" y="906"/>
                </a:lnTo>
                <a:lnTo>
                  <a:pt x="4520" y="888"/>
                </a:lnTo>
                <a:lnTo>
                  <a:pt x="4538" y="888"/>
                </a:lnTo>
                <a:lnTo>
                  <a:pt x="4652" y="924"/>
                </a:lnTo>
                <a:close/>
                <a:moveTo>
                  <a:pt x="4562" y="888"/>
                </a:moveTo>
                <a:lnTo>
                  <a:pt x="4658" y="876"/>
                </a:lnTo>
                <a:lnTo>
                  <a:pt x="4652" y="912"/>
                </a:lnTo>
                <a:lnTo>
                  <a:pt x="4562" y="888"/>
                </a:lnTo>
                <a:close/>
                <a:moveTo>
                  <a:pt x="4982" y="1020"/>
                </a:moveTo>
                <a:lnTo>
                  <a:pt x="4994" y="1128"/>
                </a:lnTo>
                <a:lnTo>
                  <a:pt x="4886" y="1152"/>
                </a:lnTo>
                <a:lnTo>
                  <a:pt x="4820" y="1026"/>
                </a:lnTo>
                <a:lnTo>
                  <a:pt x="4928" y="1008"/>
                </a:lnTo>
                <a:lnTo>
                  <a:pt x="4982" y="1020"/>
                </a:lnTo>
                <a:close/>
                <a:moveTo>
                  <a:pt x="4952" y="1002"/>
                </a:moveTo>
                <a:lnTo>
                  <a:pt x="4976" y="996"/>
                </a:lnTo>
                <a:lnTo>
                  <a:pt x="4982" y="1014"/>
                </a:lnTo>
                <a:lnTo>
                  <a:pt x="4952" y="1002"/>
                </a:lnTo>
                <a:close/>
                <a:moveTo>
                  <a:pt x="5318" y="948"/>
                </a:moveTo>
                <a:lnTo>
                  <a:pt x="5360" y="960"/>
                </a:lnTo>
                <a:lnTo>
                  <a:pt x="5384" y="1038"/>
                </a:lnTo>
                <a:lnTo>
                  <a:pt x="5294" y="1062"/>
                </a:lnTo>
                <a:lnTo>
                  <a:pt x="5294" y="948"/>
                </a:lnTo>
                <a:lnTo>
                  <a:pt x="5318" y="948"/>
                </a:lnTo>
                <a:close/>
                <a:moveTo>
                  <a:pt x="5294" y="942"/>
                </a:moveTo>
                <a:lnTo>
                  <a:pt x="5294" y="936"/>
                </a:lnTo>
                <a:lnTo>
                  <a:pt x="5300" y="942"/>
                </a:lnTo>
                <a:lnTo>
                  <a:pt x="5294" y="942"/>
                </a:lnTo>
                <a:close/>
                <a:moveTo>
                  <a:pt x="7026" y="528"/>
                </a:moveTo>
                <a:lnTo>
                  <a:pt x="7020" y="528"/>
                </a:lnTo>
                <a:lnTo>
                  <a:pt x="7020" y="522"/>
                </a:lnTo>
                <a:lnTo>
                  <a:pt x="7026" y="528"/>
                </a:lnTo>
                <a:close/>
                <a:moveTo>
                  <a:pt x="7104" y="570"/>
                </a:moveTo>
                <a:lnTo>
                  <a:pt x="7128" y="588"/>
                </a:lnTo>
                <a:lnTo>
                  <a:pt x="7116" y="600"/>
                </a:lnTo>
                <a:lnTo>
                  <a:pt x="7092" y="612"/>
                </a:lnTo>
                <a:lnTo>
                  <a:pt x="7074" y="582"/>
                </a:lnTo>
                <a:lnTo>
                  <a:pt x="7080" y="576"/>
                </a:lnTo>
                <a:lnTo>
                  <a:pt x="7104" y="570"/>
                </a:lnTo>
                <a:close/>
                <a:moveTo>
                  <a:pt x="7326" y="1703"/>
                </a:moveTo>
                <a:lnTo>
                  <a:pt x="7326" y="1703"/>
                </a:lnTo>
                <a:lnTo>
                  <a:pt x="7296" y="1697"/>
                </a:lnTo>
                <a:lnTo>
                  <a:pt x="7314" y="1697"/>
                </a:lnTo>
                <a:lnTo>
                  <a:pt x="7332" y="1709"/>
                </a:lnTo>
                <a:lnTo>
                  <a:pt x="7326" y="1703"/>
                </a:lnTo>
                <a:close/>
                <a:moveTo>
                  <a:pt x="6835" y="1655"/>
                </a:moveTo>
                <a:lnTo>
                  <a:pt x="6811" y="1649"/>
                </a:lnTo>
                <a:lnTo>
                  <a:pt x="6829" y="1643"/>
                </a:lnTo>
                <a:lnTo>
                  <a:pt x="6835" y="1643"/>
                </a:lnTo>
                <a:lnTo>
                  <a:pt x="6865" y="1649"/>
                </a:lnTo>
                <a:lnTo>
                  <a:pt x="6853" y="1655"/>
                </a:lnTo>
                <a:lnTo>
                  <a:pt x="6835" y="1655"/>
                </a:lnTo>
                <a:close/>
                <a:moveTo>
                  <a:pt x="5857" y="2129"/>
                </a:moveTo>
                <a:lnTo>
                  <a:pt x="5857" y="2129"/>
                </a:lnTo>
                <a:lnTo>
                  <a:pt x="5851" y="2129"/>
                </a:lnTo>
                <a:lnTo>
                  <a:pt x="5863" y="2105"/>
                </a:lnTo>
                <a:lnTo>
                  <a:pt x="5869" y="2099"/>
                </a:lnTo>
                <a:lnTo>
                  <a:pt x="5869" y="2099"/>
                </a:lnTo>
                <a:lnTo>
                  <a:pt x="5857" y="2129"/>
                </a:lnTo>
                <a:close/>
                <a:moveTo>
                  <a:pt x="7290" y="4306"/>
                </a:moveTo>
                <a:lnTo>
                  <a:pt x="7254" y="4300"/>
                </a:lnTo>
                <a:lnTo>
                  <a:pt x="7260" y="4294"/>
                </a:lnTo>
                <a:lnTo>
                  <a:pt x="7284" y="4300"/>
                </a:lnTo>
                <a:lnTo>
                  <a:pt x="7290" y="4306"/>
                </a:lnTo>
                <a:close/>
                <a:moveTo>
                  <a:pt x="7308" y="4306"/>
                </a:moveTo>
                <a:lnTo>
                  <a:pt x="7314" y="4306"/>
                </a:lnTo>
                <a:lnTo>
                  <a:pt x="7308" y="4306"/>
                </a:lnTo>
                <a:lnTo>
                  <a:pt x="7308" y="4306"/>
                </a:lnTo>
                <a:close/>
                <a:moveTo>
                  <a:pt x="7278" y="4402"/>
                </a:moveTo>
                <a:lnTo>
                  <a:pt x="7278" y="4402"/>
                </a:lnTo>
                <a:lnTo>
                  <a:pt x="7200" y="4384"/>
                </a:lnTo>
                <a:lnTo>
                  <a:pt x="7206" y="4366"/>
                </a:lnTo>
                <a:lnTo>
                  <a:pt x="7260" y="4384"/>
                </a:lnTo>
                <a:lnTo>
                  <a:pt x="7278" y="4402"/>
                </a:lnTo>
                <a:close/>
                <a:moveTo>
                  <a:pt x="7404" y="4612"/>
                </a:moveTo>
                <a:lnTo>
                  <a:pt x="7392" y="4606"/>
                </a:lnTo>
                <a:lnTo>
                  <a:pt x="7404" y="4612"/>
                </a:lnTo>
                <a:lnTo>
                  <a:pt x="7404" y="4612"/>
                </a:lnTo>
                <a:close/>
                <a:moveTo>
                  <a:pt x="7326" y="5104"/>
                </a:moveTo>
                <a:lnTo>
                  <a:pt x="7290" y="5062"/>
                </a:lnTo>
                <a:lnTo>
                  <a:pt x="7362" y="5032"/>
                </a:lnTo>
                <a:lnTo>
                  <a:pt x="7332" y="5104"/>
                </a:lnTo>
                <a:lnTo>
                  <a:pt x="7326" y="5104"/>
                </a:lnTo>
                <a:close/>
                <a:moveTo>
                  <a:pt x="7326" y="5116"/>
                </a:moveTo>
                <a:lnTo>
                  <a:pt x="7326" y="5116"/>
                </a:lnTo>
                <a:lnTo>
                  <a:pt x="7326" y="5116"/>
                </a:lnTo>
                <a:lnTo>
                  <a:pt x="7326" y="5116"/>
                </a:lnTo>
                <a:close/>
                <a:moveTo>
                  <a:pt x="6475" y="5146"/>
                </a:moveTo>
                <a:lnTo>
                  <a:pt x="6469" y="5146"/>
                </a:lnTo>
                <a:lnTo>
                  <a:pt x="6475" y="5140"/>
                </a:lnTo>
                <a:lnTo>
                  <a:pt x="6481" y="5146"/>
                </a:lnTo>
                <a:lnTo>
                  <a:pt x="6475" y="5146"/>
                </a:lnTo>
                <a:close/>
                <a:moveTo>
                  <a:pt x="6319" y="5140"/>
                </a:moveTo>
                <a:lnTo>
                  <a:pt x="6313" y="5086"/>
                </a:lnTo>
                <a:lnTo>
                  <a:pt x="6337" y="5086"/>
                </a:lnTo>
                <a:lnTo>
                  <a:pt x="6457" y="5146"/>
                </a:lnTo>
                <a:lnTo>
                  <a:pt x="6451" y="5152"/>
                </a:lnTo>
                <a:lnTo>
                  <a:pt x="6373" y="5170"/>
                </a:lnTo>
                <a:lnTo>
                  <a:pt x="6319" y="5140"/>
                </a:lnTo>
                <a:close/>
                <a:moveTo>
                  <a:pt x="6361" y="5176"/>
                </a:moveTo>
                <a:lnTo>
                  <a:pt x="6331" y="5182"/>
                </a:lnTo>
                <a:lnTo>
                  <a:pt x="6325" y="5152"/>
                </a:lnTo>
                <a:lnTo>
                  <a:pt x="6361" y="5176"/>
                </a:lnTo>
                <a:close/>
                <a:moveTo>
                  <a:pt x="6151" y="5206"/>
                </a:moveTo>
                <a:lnTo>
                  <a:pt x="6061" y="5122"/>
                </a:lnTo>
                <a:lnTo>
                  <a:pt x="6139" y="5110"/>
                </a:lnTo>
                <a:lnTo>
                  <a:pt x="6151" y="5170"/>
                </a:lnTo>
                <a:lnTo>
                  <a:pt x="6151" y="5206"/>
                </a:lnTo>
                <a:close/>
                <a:moveTo>
                  <a:pt x="5444" y="4918"/>
                </a:moveTo>
                <a:lnTo>
                  <a:pt x="5444" y="4912"/>
                </a:lnTo>
                <a:lnTo>
                  <a:pt x="5462" y="4900"/>
                </a:lnTo>
                <a:lnTo>
                  <a:pt x="5456" y="4912"/>
                </a:lnTo>
                <a:lnTo>
                  <a:pt x="5444" y="4918"/>
                </a:lnTo>
                <a:close/>
                <a:moveTo>
                  <a:pt x="5456" y="4924"/>
                </a:moveTo>
                <a:lnTo>
                  <a:pt x="5456" y="4930"/>
                </a:lnTo>
                <a:lnTo>
                  <a:pt x="5450" y="4924"/>
                </a:lnTo>
                <a:lnTo>
                  <a:pt x="5456" y="4924"/>
                </a:lnTo>
                <a:close/>
                <a:moveTo>
                  <a:pt x="3189" y="4948"/>
                </a:moveTo>
                <a:lnTo>
                  <a:pt x="3165" y="4918"/>
                </a:lnTo>
                <a:lnTo>
                  <a:pt x="3213" y="4852"/>
                </a:lnTo>
                <a:lnTo>
                  <a:pt x="3213" y="4852"/>
                </a:lnTo>
                <a:lnTo>
                  <a:pt x="3219" y="4942"/>
                </a:lnTo>
                <a:lnTo>
                  <a:pt x="3189" y="4948"/>
                </a:lnTo>
                <a:close/>
                <a:moveTo>
                  <a:pt x="3219" y="4948"/>
                </a:moveTo>
                <a:lnTo>
                  <a:pt x="3219" y="4978"/>
                </a:lnTo>
                <a:lnTo>
                  <a:pt x="3195" y="4954"/>
                </a:lnTo>
                <a:lnTo>
                  <a:pt x="3219" y="4948"/>
                </a:lnTo>
                <a:close/>
                <a:moveTo>
                  <a:pt x="2476" y="4708"/>
                </a:moveTo>
                <a:lnTo>
                  <a:pt x="2476" y="4708"/>
                </a:lnTo>
                <a:lnTo>
                  <a:pt x="2488" y="4708"/>
                </a:lnTo>
                <a:lnTo>
                  <a:pt x="2482" y="4714"/>
                </a:lnTo>
                <a:lnTo>
                  <a:pt x="2476" y="4708"/>
                </a:lnTo>
                <a:close/>
                <a:moveTo>
                  <a:pt x="2278" y="4558"/>
                </a:moveTo>
                <a:lnTo>
                  <a:pt x="2326" y="4396"/>
                </a:lnTo>
                <a:lnTo>
                  <a:pt x="2356" y="4366"/>
                </a:lnTo>
                <a:lnTo>
                  <a:pt x="2512" y="4504"/>
                </a:lnTo>
                <a:lnTo>
                  <a:pt x="2470" y="4702"/>
                </a:lnTo>
                <a:lnTo>
                  <a:pt x="2464" y="4702"/>
                </a:lnTo>
                <a:lnTo>
                  <a:pt x="2278" y="4558"/>
                </a:lnTo>
                <a:close/>
                <a:moveTo>
                  <a:pt x="2452" y="4702"/>
                </a:moveTo>
                <a:lnTo>
                  <a:pt x="2230" y="4726"/>
                </a:lnTo>
                <a:lnTo>
                  <a:pt x="2278" y="4564"/>
                </a:lnTo>
                <a:lnTo>
                  <a:pt x="2452" y="4702"/>
                </a:lnTo>
                <a:close/>
                <a:moveTo>
                  <a:pt x="1703" y="3959"/>
                </a:moveTo>
                <a:lnTo>
                  <a:pt x="1817" y="3881"/>
                </a:lnTo>
                <a:lnTo>
                  <a:pt x="1930" y="3983"/>
                </a:lnTo>
                <a:lnTo>
                  <a:pt x="1697" y="3971"/>
                </a:lnTo>
                <a:lnTo>
                  <a:pt x="1703" y="3959"/>
                </a:lnTo>
                <a:close/>
                <a:moveTo>
                  <a:pt x="1685" y="3971"/>
                </a:moveTo>
                <a:lnTo>
                  <a:pt x="1685" y="3971"/>
                </a:lnTo>
                <a:lnTo>
                  <a:pt x="1685" y="3971"/>
                </a:lnTo>
                <a:lnTo>
                  <a:pt x="1685" y="3971"/>
                </a:lnTo>
                <a:close/>
                <a:moveTo>
                  <a:pt x="1691" y="3527"/>
                </a:moveTo>
                <a:lnTo>
                  <a:pt x="1751" y="3485"/>
                </a:lnTo>
                <a:lnTo>
                  <a:pt x="1865" y="3599"/>
                </a:lnTo>
                <a:lnTo>
                  <a:pt x="1685" y="3581"/>
                </a:lnTo>
                <a:lnTo>
                  <a:pt x="1691" y="3527"/>
                </a:lnTo>
                <a:close/>
                <a:moveTo>
                  <a:pt x="1679" y="3575"/>
                </a:moveTo>
                <a:lnTo>
                  <a:pt x="1607" y="3569"/>
                </a:lnTo>
                <a:lnTo>
                  <a:pt x="1679" y="3527"/>
                </a:lnTo>
                <a:lnTo>
                  <a:pt x="1679" y="3575"/>
                </a:lnTo>
                <a:close/>
                <a:moveTo>
                  <a:pt x="1643" y="3119"/>
                </a:moveTo>
                <a:lnTo>
                  <a:pt x="1703" y="3089"/>
                </a:lnTo>
                <a:lnTo>
                  <a:pt x="1697" y="3179"/>
                </a:lnTo>
                <a:lnTo>
                  <a:pt x="1637" y="3167"/>
                </a:lnTo>
                <a:lnTo>
                  <a:pt x="1643" y="3119"/>
                </a:lnTo>
                <a:close/>
                <a:moveTo>
                  <a:pt x="1631" y="3167"/>
                </a:moveTo>
                <a:lnTo>
                  <a:pt x="1565" y="3155"/>
                </a:lnTo>
                <a:lnTo>
                  <a:pt x="1637" y="3125"/>
                </a:lnTo>
                <a:lnTo>
                  <a:pt x="1631" y="3167"/>
                </a:lnTo>
                <a:close/>
                <a:moveTo>
                  <a:pt x="1691" y="1512"/>
                </a:moveTo>
                <a:lnTo>
                  <a:pt x="1763" y="1500"/>
                </a:lnTo>
                <a:lnTo>
                  <a:pt x="1745" y="1548"/>
                </a:lnTo>
                <a:lnTo>
                  <a:pt x="1691" y="1512"/>
                </a:lnTo>
                <a:lnTo>
                  <a:pt x="1691" y="1512"/>
                </a:lnTo>
                <a:close/>
                <a:moveTo>
                  <a:pt x="2086" y="708"/>
                </a:moveTo>
                <a:lnTo>
                  <a:pt x="2080" y="708"/>
                </a:lnTo>
                <a:lnTo>
                  <a:pt x="2086" y="696"/>
                </a:lnTo>
                <a:lnTo>
                  <a:pt x="2086" y="708"/>
                </a:lnTo>
                <a:close/>
                <a:moveTo>
                  <a:pt x="2080" y="714"/>
                </a:moveTo>
                <a:lnTo>
                  <a:pt x="2074" y="738"/>
                </a:lnTo>
                <a:lnTo>
                  <a:pt x="2044" y="804"/>
                </a:lnTo>
                <a:lnTo>
                  <a:pt x="2038" y="798"/>
                </a:lnTo>
                <a:lnTo>
                  <a:pt x="2080" y="714"/>
                </a:lnTo>
                <a:lnTo>
                  <a:pt x="2080" y="714"/>
                </a:lnTo>
                <a:close/>
                <a:moveTo>
                  <a:pt x="2428" y="756"/>
                </a:moveTo>
                <a:lnTo>
                  <a:pt x="2452" y="714"/>
                </a:lnTo>
                <a:lnTo>
                  <a:pt x="2452" y="714"/>
                </a:lnTo>
                <a:lnTo>
                  <a:pt x="2422" y="768"/>
                </a:lnTo>
                <a:lnTo>
                  <a:pt x="2422" y="768"/>
                </a:lnTo>
                <a:lnTo>
                  <a:pt x="2428" y="756"/>
                </a:lnTo>
                <a:close/>
                <a:moveTo>
                  <a:pt x="2416" y="780"/>
                </a:moveTo>
                <a:lnTo>
                  <a:pt x="2398" y="816"/>
                </a:lnTo>
                <a:lnTo>
                  <a:pt x="2416" y="774"/>
                </a:lnTo>
                <a:lnTo>
                  <a:pt x="2416" y="780"/>
                </a:lnTo>
                <a:close/>
                <a:moveTo>
                  <a:pt x="3411" y="1152"/>
                </a:moveTo>
                <a:lnTo>
                  <a:pt x="3435" y="1176"/>
                </a:lnTo>
                <a:lnTo>
                  <a:pt x="3441" y="1182"/>
                </a:lnTo>
                <a:lnTo>
                  <a:pt x="3243" y="1158"/>
                </a:lnTo>
                <a:lnTo>
                  <a:pt x="3243" y="1158"/>
                </a:lnTo>
                <a:lnTo>
                  <a:pt x="3213" y="1224"/>
                </a:lnTo>
                <a:lnTo>
                  <a:pt x="3189" y="1182"/>
                </a:lnTo>
                <a:lnTo>
                  <a:pt x="3219" y="1128"/>
                </a:lnTo>
                <a:lnTo>
                  <a:pt x="3411" y="1152"/>
                </a:lnTo>
                <a:close/>
                <a:moveTo>
                  <a:pt x="3225" y="1116"/>
                </a:moveTo>
                <a:lnTo>
                  <a:pt x="3273" y="1032"/>
                </a:lnTo>
                <a:lnTo>
                  <a:pt x="3393" y="1140"/>
                </a:lnTo>
                <a:lnTo>
                  <a:pt x="3225" y="1116"/>
                </a:lnTo>
                <a:close/>
                <a:moveTo>
                  <a:pt x="3825" y="996"/>
                </a:moveTo>
                <a:lnTo>
                  <a:pt x="3867" y="1164"/>
                </a:lnTo>
                <a:lnTo>
                  <a:pt x="3825" y="1170"/>
                </a:lnTo>
                <a:lnTo>
                  <a:pt x="3621" y="960"/>
                </a:lnTo>
                <a:lnTo>
                  <a:pt x="3657" y="960"/>
                </a:lnTo>
                <a:lnTo>
                  <a:pt x="3825" y="996"/>
                </a:lnTo>
                <a:close/>
                <a:moveTo>
                  <a:pt x="3687" y="954"/>
                </a:moveTo>
                <a:lnTo>
                  <a:pt x="3813" y="948"/>
                </a:lnTo>
                <a:lnTo>
                  <a:pt x="3825" y="984"/>
                </a:lnTo>
                <a:lnTo>
                  <a:pt x="3687" y="954"/>
                </a:lnTo>
                <a:close/>
                <a:moveTo>
                  <a:pt x="4371" y="1068"/>
                </a:moveTo>
                <a:lnTo>
                  <a:pt x="4412" y="1080"/>
                </a:lnTo>
                <a:lnTo>
                  <a:pt x="4377" y="1086"/>
                </a:lnTo>
                <a:lnTo>
                  <a:pt x="4371" y="1080"/>
                </a:lnTo>
                <a:lnTo>
                  <a:pt x="4371" y="1068"/>
                </a:lnTo>
                <a:close/>
                <a:moveTo>
                  <a:pt x="4604" y="1056"/>
                </a:moveTo>
                <a:lnTo>
                  <a:pt x="4628" y="1092"/>
                </a:lnTo>
                <a:lnTo>
                  <a:pt x="4628" y="1116"/>
                </a:lnTo>
                <a:lnTo>
                  <a:pt x="4508" y="1092"/>
                </a:lnTo>
                <a:lnTo>
                  <a:pt x="4508" y="1074"/>
                </a:lnTo>
                <a:lnTo>
                  <a:pt x="4604" y="1056"/>
                </a:lnTo>
                <a:close/>
                <a:moveTo>
                  <a:pt x="4508" y="1062"/>
                </a:moveTo>
                <a:lnTo>
                  <a:pt x="4520" y="918"/>
                </a:lnTo>
                <a:lnTo>
                  <a:pt x="4598" y="1050"/>
                </a:lnTo>
                <a:lnTo>
                  <a:pt x="4508" y="1062"/>
                </a:lnTo>
                <a:close/>
                <a:moveTo>
                  <a:pt x="5240" y="1080"/>
                </a:moveTo>
                <a:lnTo>
                  <a:pt x="5282" y="1068"/>
                </a:lnTo>
                <a:lnTo>
                  <a:pt x="5282" y="1104"/>
                </a:lnTo>
                <a:lnTo>
                  <a:pt x="5240" y="1092"/>
                </a:lnTo>
                <a:lnTo>
                  <a:pt x="5240" y="1080"/>
                </a:lnTo>
                <a:close/>
                <a:moveTo>
                  <a:pt x="5366" y="936"/>
                </a:moveTo>
                <a:lnTo>
                  <a:pt x="5372" y="936"/>
                </a:lnTo>
                <a:lnTo>
                  <a:pt x="5372" y="960"/>
                </a:lnTo>
                <a:lnTo>
                  <a:pt x="5372" y="954"/>
                </a:lnTo>
                <a:lnTo>
                  <a:pt x="5366" y="936"/>
                </a:lnTo>
                <a:close/>
                <a:moveTo>
                  <a:pt x="5833" y="936"/>
                </a:moveTo>
                <a:lnTo>
                  <a:pt x="5827" y="864"/>
                </a:lnTo>
                <a:lnTo>
                  <a:pt x="5857" y="864"/>
                </a:lnTo>
                <a:lnTo>
                  <a:pt x="5833" y="936"/>
                </a:lnTo>
                <a:lnTo>
                  <a:pt x="5833" y="936"/>
                </a:lnTo>
                <a:close/>
                <a:moveTo>
                  <a:pt x="7008" y="540"/>
                </a:moveTo>
                <a:lnTo>
                  <a:pt x="7038" y="582"/>
                </a:lnTo>
                <a:lnTo>
                  <a:pt x="7020" y="588"/>
                </a:lnTo>
                <a:lnTo>
                  <a:pt x="6990" y="570"/>
                </a:lnTo>
                <a:lnTo>
                  <a:pt x="7008" y="540"/>
                </a:lnTo>
                <a:lnTo>
                  <a:pt x="7008" y="540"/>
                </a:lnTo>
                <a:close/>
                <a:moveTo>
                  <a:pt x="7182" y="540"/>
                </a:moveTo>
                <a:lnTo>
                  <a:pt x="7206" y="576"/>
                </a:lnTo>
                <a:lnTo>
                  <a:pt x="7152" y="588"/>
                </a:lnTo>
                <a:lnTo>
                  <a:pt x="7146" y="582"/>
                </a:lnTo>
                <a:lnTo>
                  <a:pt x="7182" y="540"/>
                </a:lnTo>
                <a:lnTo>
                  <a:pt x="7182" y="540"/>
                </a:lnTo>
                <a:close/>
                <a:moveTo>
                  <a:pt x="7266" y="624"/>
                </a:moveTo>
                <a:lnTo>
                  <a:pt x="7248" y="636"/>
                </a:lnTo>
                <a:lnTo>
                  <a:pt x="7248" y="636"/>
                </a:lnTo>
                <a:lnTo>
                  <a:pt x="7236" y="618"/>
                </a:lnTo>
                <a:lnTo>
                  <a:pt x="7260" y="618"/>
                </a:lnTo>
                <a:lnTo>
                  <a:pt x="7266" y="624"/>
                </a:lnTo>
                <a:close/>
                <a:moveTo>
                  <a:pt x="7266" y="612"/>
                </a:moveTo>
                <a:lnTo>
                  <a:pt x="7272" y="612"/>
                </a:lnTo>
                <a:lnTo>
                  <a:pt x="7272" y="618"/>
                </a:lnTo>
                <a:lnTo>
                  <a:pt x="7266" y="612"/>
                </a:lnTo>
                <a:close/>
                <a:moveTo>
                  <a:pt x="7212" y="1679"/>
                </a:moveTo>
                <a:lnTo>
                  <a:pt x="7182" y="1667"/>
                </a:lnTo>
                <a:lnTo>
                  <a:pt x="7200" y="1667"/>
                </a:lnTo>
                <a:lnTo>
                  <a:pt x="7230" y="1679"/>
                </a:lnTo>
                <a:lnTo>
                  <a:pt x="7212" y="1679"/>
                </a:lnTo>
                <a:close/>
                <a:moveTo>
                  <a:pt x="7158" y="1661"/>
                </a:moveTo>
                <a:lnTo>
                  <a:pt x="7110" y="1649"/>
                </a:lnTo>
                <a:lnTo>
                  <a:pt x="7140" y="1643"/>
                </a:lnTo>
                <a:lnTo>
                  <a:pt x="7182" y="1661"/>
                </a:lnTo>
                <a:lnTo>
                  <a:pt x="7158" y="1661"/>
                </a:lnTo>
                <a:close/>
                <a:moveTo>
                  <a:pt x="7092" y="1643"/>
                </a:moveTo>
                <a:lnTo>
                  <a:pt x="7056" y="1631"/>
                </a:lnTo>
                <a:lnTo>
                  <a:pt x="7092" y="1625"/>
                </a:lnTo>
                <a:lnTo>
                  <a:pt x="7122" y="1637"/>
                </a:lnTo>
                <a:lnTo>
                  <a:pt x="7092" y="1643"/>
                </a:lnTo>
                <a:close/>
                <a:moveTo>
                  <a:pt x="5833" y="2171"/>
                </a:moveTo>
                <a:lnTo>
                  <a:pt x="5827" y="2177"/>
                </a:lnTo>
                <a:lnTo>
                  <a:pt x="5833" y="2153"/>
                </a:lnTo>
                <a:lnTo>
                  <a:pt x="5839" y="2153"/>
                </a:lnTo>
                <a:lnTo>
                  <a:pt x="5833" y="2171"/>
                </a:lnTo>
                <a:close/>
                <a:moveTo>
                  <a:pt x="7212" y="4348"/>
                </a:moveTo>
                <a:lnTo>
                  <a:pt x="7206" y="4360"/>
                </a:lnTo>
                <a:lnTo>
                  <a:pt x="7164" y="4342"/>
                </a:lnTo>
                <a:lnTo>
                  <a:pt x="7212" y="4348"/>
                </a:lnTo>
                <a:lnTo>
                  <a:pt x="7212" y="4348"/>
                </a:lnTo>
                <a:close/>
                <a:moveTo>
                  <a:pt x="7230" y="4480"/>
                </a:moveTo>
                <a:lnTo>
                  <a:pt x="7224" y="4492"/>
                </a:lnTo>
                <a:lnTo>
                  <a:pt x="7152" y="4450"/>
                </a:lnTo>
                <a:lnTo>
                  <a:pt x="7152" y="4444"/>
                </a:lnTo>
                <a:lnTo>
                  <a:pt x="7218" y="4468"/>
                </a:lnTo>
                <a:lnTo>
                  <a:pt x="7230" y="4480"/>
                </a:lnTo>
                <a:close/>
                <a:moveTo>
                  <a:pt x="7314" y="4552"/>
                </a:moveTo>
                <a:lnTo>
                  <a:pt x="7308" y="4564"/>
                </a:lnTo>
                <a:lnTo>
                  <a:pt x="7212" y="4528"/>
                </a:lnTo>
                <a:lnTo>
                  <a:pt x="7230" y="4504"/>
                </a:lnTo>
                <a:lnTo>
                  <a:pt x="7308" y="4540"/>
                </a:lnTo>
                <a:lnTo>
                  <a:pt x="7314" y="4552"/>
                </a:lnTo>
                <a:close/>
                <a:moveTo>
                  <a:pt x="7320" y="4558"/>
                </a:moveTo>
                <a:lnTo>
                  <a:pt x="7350" y="4576"/>
                </a:lnTo>
                <a:lnTo>
                  <a:pt x="7314" y="4564"/>
                </a:lnTo>
                <a:lnTo>
                  <a:pt x="7320" y="4558"/>
                </a:lnTo>
                <a:close/>
                <a:moveTo>
                  <a:pt x="7182" y="4564"/>
                </a:moveTo>
                <a:lnTo>
                  <a:pt x="7164" y="4588"/>
                </a:lnTo>
                <a:lnTo>
                  <a:pt x="7080" y="4552"/>
                </a:lnTo>
                <a:lnTo>
                  <a:pt x="7110" y="4510"/>
                </a:lnTo>
                <a:lnTo>
                  <a:pt x="7170" y="4546"/>
                </a:lnTo>
                <a:lnTo>
                  <a:pt x="7182" y="4564"/>
                </a:lnTo>
                <a:close/>
                <a:moveTo>
                  <a:pt x="7188" y="4570"/>
                </a:moveTo>
                <a:lnTo>
                  <a:pt x="7254" y="4630"/>
                </a:lnTo>
                <a:lnTo>
                  <a:pt x="7176" y="4594"/>
                </a:lnTo>
                <a:lnTo>
                  <a:pt x="7188" y="4570"/>
                </a:lnTo>
                <a:close/>
                <a:moveTo>
                  <a:pt x="7374" y="4954"/>
                </a:moveTo>
                <a:lnTo>
                  <a:pt x="7260" y="4978"/>
                </a:lnTo>
                <a:lnTo>
                  <a:pt x="7272" y="4954"/>
                </a:lnTo>
                <a:lnTo>
                  <a:pt x="7356" y="4942"/>
                </a:lnTo>
                <a:lnTo>
                  <a:pt x="7374" y="4954"/>
                </a:lnTo>
                <a:close/>
                <a:moveTo>
                  <a:pt x="7242" y="5032"/>
                </a:moveTo>
                <a:lnTo>
                  <a:pt x="7254" y="5026"/>
                </a:lnTo>
                <a:lnTo>
                  <a:pt x="7278" y="5056"/>
                </a:lnTo>
                <a:lnTo>
                  <a:pt x="7218" y="5080"/>
                </a:lnTo>
                <a:lnTo>
                  <a:pt x="7242" y="5032"/>
                </a:lnTo>
                <a:close/>
                <a:moveTo>
                  <a:pt x="7206" y="5080"/>
                </a:moveTo>
                <a:lnTo>
                  <a:pt x="7182" y="5092"/>
                </a:lnTo>
                <a:lnTo>
                  <a:pt x="7206" y="5038"/>
                </a:lnTo>
                <a:lnTo>
                  <a:pt x="7230" y="5032"/>
                </a:lnTo>
                <a:lnTo>
                  <a:pt x="7206" y="5080"/>
                </a:lnTo>
                <a:close/>
                <a:moveTo>
                  <a:pt x="7242" y="5020"/>
                </a:moveTo>
                <a:lnTo>
                  <a:pt x="7248" y="5014"/>
                </a:lnTo>
                <a:lnTo>
                  <a:pt x="7248" y="5020"/>
                </a:lnTo>
                <a:lnTo>
                  <a:pt x="7242" y="5020"/>
                </a:lnTo>
                <a:close/>
                <a:moveTo>
                  <a:pt x="7230" y="5026"/>
                </a:moveTo>
                <a:lnTo>
                  <a:pt x="7212" y="5032"/>
                </a:lnTo>
                <a:lnTo>
                  <a:pt x="7230" y="4996"/>
                </a:lnTo>
                <a:lnTo>
                  <a:pt x="7230" y="4996"/>
                </a:lnTo>
                <a:lnTo>
                  <a:pt x="7242" y="5008"/>
                </a:lnTo>
                <a:lnTo>
                  <a:pt x="7230" y="5026"/>
                </a:lnTo>
                <a:close/>
                <a:moveTo>
                  <a:pt x="6918" y="5020"/>
                </a:moveTo>
                <a:lnTo>
                  <a:pt x="6930" y="5002"/>
                </a:lnTo>
                <a:lnTo>
                  <a:pt x="7056" y="4984"/>
                </a:lnTo>
                <a:lnTo>
                  <a:pt x="7080" y="5020"/>
                </a:lnTo>
                <a:lnTo>
                  <a:pt x="6936" y="5050"/>
                </a:lnTo>
                <a:lnTo>
                  <a:pt x="6918" y="5020"/>
                </a:lnTo>
                <a:close/>
                <a:moveTo>
                  <a:pt x="6924" y="5050"/>
                </a:moveTo>
                <a:lnTo>
                  <a:pt x="6895" y="5056"/>
                </a:lnTo>
                <a:lnTo>
                  <a:pt x="6912" y="5026"/>
                </a:lnTo>
                <a:lnTo>
                  <a:pt x="6924" y="5050"/>
                </a:lnTo>
                <a:close/>
                <a:moveTo>
                  <a:pt x="5965" y="4966"/>
                </a:moveTo>
                <a:lnTo>
                  <a:pt x="5959" y="4924"/>
                </a:lnTo>
                <a:lnTo>
                  <a:pt x="5971" y="4930"/>
                </a:lnTo>
                <a:lnTo>
                  <a:pt x="5971" y="4966"/>
                </a:lnTo>
                <a:lnTo>
                  <a:pt x="5965" y="4972"/>
                </a:lnTo>
                <a:lnTo>
                  <a:pt x="5965" y="4966"/>
                </a:lnTo>
                <a:close/>
                <a:moveTo>
                  <a:pt x="5737" y="4930"/>
                </a:moveTo>
                <a:lnTo>
                  <a:pt x="5642" y="4834"/>
                </a:lnTo>
                <a:lnTo>
                  <a:pt x="5642" y="4834"/>
                </a:lnTo>
                <a:lnTo>
                  <a:pt x="5683" y="4816"/>
                </a:lnTo>
                <a:lnTo>
                  <a:pt x="5785" y="4906"/>
                </a:lnTo>
                <a:lnTo>
                  <a:pt x="5773" y="4912"/>
                </a:lnTo>
                <a:lnTo>
                  <a:pt x="5737" y="4930"/>
                </a:lnTo>
                <a:close/>
                <a:moveTo>
                  <a:pt x="5474" y="4858"/>
                </a:moveTo>
                <a:lnTo>
                  <a:pt x="5474" y="4846"/>
                </a:lnTo>
                <a:lnTo>
                  <a:pt x="5480" y="4852"/>
                </a:lnTo>
                <a:lnTo>
                  <a:pt x="5474" y="4858"/>
                </a:lnTo>
                <a:close/>
                <a:moveTo>
                  <a:pt x="5486" y="4858"/>
                </a:moveTo>
                <a:lnTo>
                  <a:pt x="5498" y="4876"/>
                </a:lnTo>
                <a:lnTo>
                  <a:pt x="5468" y="4888"/>
                </a:lnTo>
                <a:lnTo>
                  <a:pt x="5474" y="4864"/>
                </a:lnTo>
                <a:lnTo>
                  <a:pt x="5486" y="4858"/>
                </a:lnTo>
                <a:close/>
                <a:moveTo>
                  <a:pt x="5078" y="4858"/>
                </a:moveTo>
                <a:lnTo>
                  <a:pt x="5060" y="4810"/>
                </a:lnTo>
                <a:lnTo>
                  <a:pt x="5114" y="4798"/>
                </a:lnTo>
                <a:lnTo>
                  <a:pt x="5102" y="4846"/>
                </a:lnTo>
                <a:lnTo>
                  <a:pt x="5078" y="4858"/>
                </a:lnTo>
                <a:close/>
                <a:moveTo>
                  <a:pt x="5102" y="4858"/>
                </a:moveTo>
                <a:lnTo>
                  <a:pt x="5090" y="4894"/>
                </a:lnTo>
                <a:lnTo>
                  <a:pt x="5078" y="4864"/>
                </a:lnTo>
                <a:lnTo>
                  <a:pt x="5102" y="4858"/>
                </a:lnTo>
                <a:close/>
                <a:moveTo>
                  <a:pt x="4598" y="4546"/>
                </a:moveTo>
                <a:lnTo>
                  <a:pt x="4628" y="4492"/>
                </a:lnTo>
                <a:lnTo>
                  <a:pt x="4628" y="4492"/>
                </a:lnTo>
                <a:lnTo>
                  <a:pt x="4748" y="4612"/>
                </a:lnTo>
                <a:lnTo>
                  <a:pt x="4700" y="4624"/>
                </a:lnTo>
                <a:lnTo>
                  <a:pt x="4598" y="4546"/>
                </a:lnTo>
                <a:close/>
                <a:moveTo>
                  <a:pt x="4688" y="4630"/>
                </a:moveTo>
                <a:lnTo>
                  <a:pt x="4532" y="4678"/>
                </a:lnTo>
                <a:lnTo>
                  <a:pt x="4598" y="4552"/>
                </a:lnTo>
                <a:lnTo>
                  <a:pt x="4688" y="4630"/>
                </a:lnTo>
                <a:close/>
                <a:moveTo>
                  <a:pt x="3831" y="4834"/>
                </a:moveTo>
                <a:lnTo>
                  <a:pt x="3723" y="4636"/>
                </a:lnTo>
                <a:lnTo>
                  <a:pt x="3777" y="4582"/>
                </a:lnTo>
                <a:lnTo>
                  <a:pt x="4059" y="4552"/>
                </a:lnTo>
                <a:lnTo>
                  <a:pt x="3855" y="4828"/>
                </a:lnTo>
                <a:lnTo>
                  <a:pt x="3831" y="4834"/>
                </a:lnTo>
                <a:close/>
                <a:moveTo>
                  <a:pt x="3843" y="4840"/>
                </a:moveTo>
                <a:lnTo>
                  <a:pt x="3837" y="4846"/>
                </a:lnTo>
                <a:lnTo>
                  <a:pt x="3837" y="4840"/>
                </a:lnTo>
                <a:lnTo>
                  <a:pt x="3843" y="4840"/>
                </a:lnTo>
                <a:close/>
                <a:moveTo>
                  <a:pt x="3699" y="4858"/>
                </a:moveTo>
                <a:lnTo>
                  <a:pt x="3633" y="4684"/>
                </a:lnTo>
                <a:lnTo>
                  <a:pt x="3675" y="4636"/>
                </a:lnTo>
                <a:lnTo>
                  <a:pt x="3771" y="4846"/>
                </a:lnTo>
                <a:lnTo>
                  <a:pt x="3699" y="4858"/>
                </a:lnTo>
                <a:close/>
                <a:moveTo>
                  <a:pt x="3771" y="4852"/>
                </a:moveTo>
                <a:lnTo>
                  <a:pt x="3789" y="4894"/>
                </a:lnTo>
                <a:lnTo>
                  <a:pt x="3717" y="4912"/>
                </a:lnTo>
                <a:lnTo>
                  <a:pt x="3699" y="4864"/>
                </a:lnTo>
                <a:lnTo>
                  <a:pt x="3771" y="4852"/>
                </a:lnTo>
                <a:close/>
                <a:moveTo>
                  <a:pt x="3489" y="4858"/>
                </a:moveTo>
                <a:lnTo>
                  <a:pt x="3567" y="4762"/>
                </a:lnTo>
                <a:lnTo>
                  <a:pt x="3603" y="4876"/>
                </a:lnTo>
                <a:lnTo>
                  <a:pt x="3495" y="4894"/>
                </a:lnTo>
                <a:lnTo>
                  <a:pt x="3489" y="4858"/>
                </a:lnTo>
                <a:close/>
                <a:moveTo>
                  <a:pt x="3489" y="4894"/>
                </a:moveTo>
                <a:lnTo>
                  <a:pt x="3453" y="4900"/>
                </a:lnTo>
                <a:lnTo>
                  <a:pt x="3483" y="4864"/>
                </a:lnTo>
                <a:lnTo>
                  <a:pt x="3489" y="4894"/>
                </a:lnTo>
                <a:close/>
                <a:moveTo>
                  <a:pt x="3207" y="4840"/>
                </a:moveTo>
                <a:lnTo>
                  <a:pt x="3159" y="4774"/>
                </a:lnTo>
                <a:lnTo>
                  <a:pt x="3201" y="4726"/>
                </a:lnTo>
                <a:lnTo>
                  <a:pt x="3207" y="4840"/>
                </a:lnTo>
                <a:lnTo>
                  <a:pt x="3207" y="4840"/>
                </a:lnTo>
                <a:close/>
                <a:moveTo>
                  <a:pt x="3207" y="4846"/>
                </a:moveTo>
                <a:lnTo>
                  <a:pt x="3159" y="4912"/>
                </a:lnTo>
                <a:lnTo>
                  <a:pt x="3088" y="4846"/>
                </a:lnTo>
                <a:lnTo>
                  <a:pt x="3148" y="4780"/>
                </a:lnTo>
                <a:lnTo>
                  <a:pt x="3207" y="4846"/>
                </a:lnTo>
                <a:close/>
                <a:moveTo>
                  <a:pt x="1871" y="4234"/>
                </a:moveTo>
                <a:lnTo>
                  <a:pt x="1966" y="4019"/>
                </a:lnTo>
                <a:lnTo>
                  <a:pt x="2092" y="4126"/>
                </a:lnTo>
                <a:lnTo>
                  <a:pt x="1912" y="4270"/>
                </a:lnTo>
                <a:lnTo>
                  <a:pt x="1871" y="4234"/>
                </a:lnTo>
                <a:close/>
                <a:moveTo>
                  <a:pt x="1901" y="4276"/>
                </a:moveTo>
                <a:lnTo>
                  <a:pt x="1823" y="4336"/>
                </a:lnTo>
                <a:lnTo>
                  <a:pt x="1865" y="4246"/>
                </a:lnTo>
                <a:lnTo>
                  <a:pt x="1901" y="4276"/>
                </a:lnTo>
                <a:close/>
                <a:moveTo>
                  <a:pt x="1972" y="4007"/>
                </a:moveTo>
                <a:lnTo>
                  <a:pt x="1978" y="3995"/>
                </a:lnTo>
                <a:lnTo>
                  <a:pt x="2212" y="4007"/>
                </a:lnTo>
                <a:lnTo>
                  <a:pt x="2200" y="4043"/>
                </a:lnTo>
                <a:lnTo>
                  <a:pt x="2098" y="4120"/>
                </a:lnTo>
                <a:lnTo>
                  <a:pt x="1972" y="4007"/>
                </a:lnTo>
                <a:close/>
                <a:moveTo>
                  <a:pt x="1697" y="1895"/>
                </a:moveTo>
                <a:lnTo>
                  <a:pt x="1745" y="1883"/>
                </a:lnTo>
                <a:lnTo>
                  <a:pt x="1727" y="1967"/>
                </a:lnTo>
                <a:lnTo>
                  <a:pt x="1679" y="1949"/>
                </a:lnTo>
                <a:lnTo>
                  <a:pt x="1697" y="1895"/>
                </a:lnTo>
                <a:close/>
                <a:moveTo>
                  <a:pt x="1673" y="1943"/>
                </a:moveTo>
                <a:lnTo>
                  <a:pt x="1607" y="1919"/>
                </a:lnTo>
                <a:lnTo>
                  <a:pt x="1685" y="1901"/>
                </a:lnTo>
                <a:lnTo>
                  <a:pt x="1673" y="1943"/>
                </a:lnTo>
                <a:close/>
                <a:moveTo>
                  <a:pt x="1799" y="1440"/>
                </a:moveTo>
                <a:lnTo>
                  <a:pt x="1847" y="1326"/>
                </a:lnTo>
                <a:lnTo>
                  <a:pt x="1847" y="1326"/>
                </a:lnTo>
                <a:lnTo>
                  <a:pt x="1835" y="1458"/>
                </a:lnTo>
                <a:lnTo>
                  <a:pt x="1829" y="1482"/>
                </a:lnTo>
                <a:lnTo>
                  <a:pt x="1793" y="1482"/>
                </a:lnTo>
                <a:lnTo>
                  <a:pt x="1799" y="1440"/>
                </a:lnTo>
                <a:close/>
                <a:moveTo>
                  <a:pt x="1787" y="1488"/>
                </a:moveTo>
                <a:lnTo>
                  <a:pt x="1781" y="1488"/>
                </a:lnTo>
                <a:lnTo>
                  <a:pt x="1787" y="1464"/>
                </a:lnTo>
                <a:lnTo>
                  <a:pt x="1787" y="1488"/>
                </a:lnTo>
                <a:close/>
                <a:moveTo>
                  <a:pt x="1799" y="1410"/>
                </a:moveTo>
                <a:lnTo>
                  <a:pt x="1805" y="1320"/>
                </a:lnTo>
                <a:lnTo>
                  <a:pt x="1835" y="1326"/>
                </a:lnTo>
                <a:lnTo>
                  <a:pt x="1799" y="1410"/>
                </a:lnTo>
                <a:close/>
                <a:moveTo>
                  <a:pt x="1883" y="1116"/>
                </a:moveTo>
                <a:lnTo>
                  <a:pt x="1889" y="1098"/>
                </a:lnTo>
                <a:lnTo>
                  <a:pt x="1924" y="1098"/>
                </a:lnTo>
                <a:lnTo>
                  <a:pt x="1895" y="1176"/>
                </a:lnTo>
                <a:lnTo>
                  <a:pt x="1877" y="1170"/>
                </a:lnTo>
                <a:lnTo>
                  <a:pt x="1883" y="1116"/>
                </a:lnTo>
                <a:close/>
                <a:moveTo>
                  <a:pt x="1871" y="1164"/>
                </a:moveTo>
                <a:lnTo>
                  <a:pt x="1865" y="1158"/>
                </a:lnTo>
                <a:lnTo>
                  <a:pt x="1871" y="1140"/>
                </a:lnTo>
                <a:lnTo>
                  <a:pt x="1871" y="1164"/>
                </a:lnTo>
                <a:close/>
                <a:moveTo>
                  <a:pt x="2482" y="1044"/>
                </a:moveTo>
                <a:lnTo>
                  <a:pt x="2380" y="1050"/>
                </a:lnTo>
                <a:lnTo>
                  <a:pt x="2314" y="1008"/>
                </a:lnTo>
                <a:lnTo>
                  <a:pt x="2320" y="996"/>
                </a:lnTo>
                <a:lnTo>
                  <a:pt x="2464" y="1020"/>
                </a:lnTo>
                <a:lnTo>
                  <a:pt x="2482" y="1044"/>
                </a:lnTo>
                <a:close/>
                <a:moveTo>
                  <a:pt x="2476" y="1020"/>
                </a:moveTo>
                <a:lnTo>
                  <a:pt x="2590" y="1038"/>
                </a:lnTo>
                <a:lnTo>
                  <a:pt x="2494" y="1044"/>
                </a:lnTo>
                <a:lnTo>
                  <a:pt x="2476" y="1020"/>
                </a:lnTo>
                <a:close/>
                <a:moveTo>
                  <a:pt x="3106" y="1290"/>
                </a:moveTo>
                <a:lnTo>
                  <a:pt x="3118" y="1302"/>
                </a:lnTo>
                <a:lnTo>
                  <a:pt x="3064" y="1398"/>
                </a:lnTo>
                <a:lnTo>
                  <a:pt x="3028" y="1398"/>
                </a:lnTo>
                <a:lnTo>
                  <a:pt x="2980" y="1308"/>
                </a:lnTo>
                <a:lnTo>
                  <a:pt x="3106" y="1290"/>
                </a:lnTo>
                <a:close/>
                <a:moveTo>
                  <a:pt x="2974" y="1302"/>
                </a:moveTo>
                <a:lnTo>
                  <a:pt x="2866" y="1110"/>
                </a:lnTo>
                <a:lnTo>
                  <a:pt x="3094" y="1284"/>
                </a:lnTo>
                <a:lnTo>
                  <a:pt x="2974" y="1302"/>
                </a:lnTo>
                <a:close/>
                <a:moveTo>
                  <a:pt x="3459" y="1194"/>
                </a:moveTo>
                <a:lnTo>
                  <a:pt x="3489" y="1224"/>
                </a:lnTo>
                <a:lnTo>
                  <a:pt x="3465" y="1224"/>
                </a:lnTo>
                <a:lnTo>
                  <a:pt x="3453" y="1194"/>
                </a:lnTo>
                <a:lnTo>
                  <a:pt x="3459" y="1194"/>
                </a:lnTo>
                <a:close/>
                <a:moveTo>
                  <a:pt x="4113" y="1134"/>
                </a:moveTo>
                <a:lnTo>
                  <a:pt x="4215" y="1254"/>
                </a:lnTo>
                <a:lnTo>
                  <a:pt x="4215" y="1260"/>
                </a:lnTo>
                <a:lnTo>
                  <a:pt x="4065" y="1242"/>
                </a:lnTo>
                <a:lnTo>
                  <a:pt x="4053" y="1140"/>
                </a:lnTo>
                <a:lnTo>
                  <a:pt x="4113" y="1134"/>
                </a:lnTo>
                <a:close/>
                <a:moveTo>
                  <a:pt x="4053" y="1134"/>
                </a:moveTo>
                <a:lnTo>
                  <a:pt x="4041" y="1044"/>
                </a:lnTo>
                <a:lnTo>
                  <a:pt x="4107" y="1122"/>
                </a:lnTo>
                <a:lnTo>
                  <a:pt x="4053" y="1134"/>
                </a:lnTo>
                <a:close/>
                <a:moveTo>
                  <a:pt x="4125" y="1134"/>
                </a:moveTo>
                <a:lnTo>
                  <a:pt x="4209" y="1116"/>
                </a:lnTo>
                <a:lnTo>
                  <a:pt x="4215" y="1242"/>
                </a:lnTo>
                <a:lnTo>
                  <a:pt x="4125" y="1134"/>
                </a:lnTo>
                <a:close/>
                <a:moveTo>
                  <a:pt x="4652" y="1128"/>
                </a:moveTo>
                <a:lnTo>
                  <a:pt x="4676" y="1170"/>
                </a:lnTo>
                <a:lnTo>
                  <a:pt x="4628" y="1158"/>
                </a:lnTo>
                <a:lnTo>
                  <a:pt x="4634" y="1128"/>
                </a:lnTo>
                <a:lnTo>
                  <a:pt x="4652" y="1128"/>
                </a:lnTo>
                <a:close/>
                <a:moveTo>
                  <a:pt x="4634" y="1116"/>
                </a:moveTo>
                <a:lnTo>
                  <a:pt x="4634" y="1104"/>
                </a:lnTo>
                <a:lnTo>
                  <a:pt x="4646" y="1116"/>
                </a:lnTo>
                <a:lnTo>
                  <a:pt x="4634" y="1116"/>
                </a:lnTo>
                <a:close/>
                <a:moveTo>
                  <a:pt x="5390" y="1146"/>
                </a:moveTo>
                <a:lnTo>
                  <a:pt x="5408" y="1146"/>
                </a:lnTo>
                <a:lnTo>
                  <a:pt x="5414" y="1164"/>
                </a:lnTo>
                <a:lnTo>
                  <a:pt x="5408" y="1224"/>
                </a:lnTo>
                <a:lnTo>
                  <a:pt x="5300" y="1266"/>
                </a:lnTo>
                <a:lnTo>
                  <a:pt x="5288" y="1230"/>
                </a:lnTo>
                <a:lnTo>
                  <a:pt x="5294" y="1176"/>
                </a:lnTo>
                <a:lnTo>
                  <a:pt x="5390" y="1146"/>
                </a:lnTo>
                <a:close/>
                <a:moveTo>
                  <a:pt x="5294" y="1164"/>
                </a:moveTo>
                <a:lnTo>
                  <a:pt x="5294" y="1116"/>
                </a:lnTo>
                <a:lnTo>
                  <a:pt x="5378" y="1140"/>
                </a:lnTo>
                <a:lnTo>
                  <a:pt x="5294" y="1164"/>
                </a:lnTo>
                <a:close/>
                <a:moveTo>
                  <a:pt x="5534" y="1014"/>
                </a:moveTo>
                <a:lnTo>
                  <a:pt x="5540" y="1020"/>
                </a:lnTo>
                <a:lnTo>
                  <a:pt x="5534" y="1020"/>
                </a:lnTo>
                <a:lnTo>
                  <a:pt x="5534" y="1014"/>
                </a:lnTo>
                <a:lnTo>
                  <a:pt x="5534" y="1014"/>
                </a:lnTo>
                <a:close/>
                <a:moveTo>
                  <a:pt x="5534" y="1002"/>
                </a:moveTo>
                <a:lnTo>
                  <a:pt x="5528" y="960"/>
                </a:lnTo>
                <a:lnTo>
                  <a:pt x="5534" y="1002"/>
                </a:lnTo>
                <a:lnTo>
                  <a:pt x="5534" y="1002"/>
                </a:lnTo>
                <a:close/>
                <a:moveTo>
                  <a:pt x="5689" y="1050"/>
                </a:moveTo>
                <a:lnTo>
                  <a:pt x="5689" y="1080"/>
                </a:lnTo>
                <a:lnTo>
                  <a:pt x="5677" y="1074"/>
                </a:lnTo>
                <a:lnTo>
                  <a:pt x="5683" y="1050"/>
                </a:lnTo>
                <a:lnTo>
                  <a:pt x="5689" y="1050"/>
                </a:lnTo>
                <a:close/>
                <a:moveTo>
                  <a:pt x="5683" y="1044"/>
                </a:moveTo>
                <a:lnTo>
                  <a:pt x="5689" y="1044"/>
                </a:lnTo>
                <a:lnTo>
                  <a:pt x="5689" y="1044"/>
                </a:lnTo>
                <a:lnTo>
                  <a:pt x="5683" y="1044"/>
                </a:lnTo>
                <a:close/>
                <a:moveTo>
                  <a:pt x="5827" y="996"/>
                </a:moveTo>
                <a:lnTo>
                  <a:pt x="5827" y="1002"/>
                </a:lnTo>
                <a:lnTo>
                  <a:pt x="5821" y="1002"/>
                </a:lnTo>
                <a:lnTo>
                  <a:pt x="5821" y="996"/>
                </a:lnTo>
                <a:lnTo>
                  <a:pt x="5827" y="996"/>
                </a:lnTo>
                <a:close/>
                <a:moveTo>
                  <a:pt x="5827" y="984"/>
                </a:moveTo>
                <a:lnTo>
                  <a:pt x="5827" y="984"/>
                </a:lnTo>
                <a:lnTo>
                  <a:pt x="5827" y="984"/>
                </a:lnTo>
                <a:lnTo>
                  <a:pt x="5827" y="984"/>
                </a:lnTo>
                <a:close/>
                <a:moveTo>
                  <a:pt x="6235" y="756"/>
                </a:moveTo>
                <a:lnTo>
                  <a:pt x="6271" y="780"/>
                </a:lnTo>
                <a:lnTo>
                  <a:pt x="6259" y="792"/>
                </a:lnTo>
                <a:lnTo>
                  <a:pt x="6193" y="798"/>
                </a:lnTo>
                <a:lnTo>
                  <a:pt x="6193" y="798"/>
                </a:lnTo>
                <a:lnTo>
                  <a:pt x="6235" y="756"/>
                </a:lnTo>
                <a:close/>
                <a:moveTo>
                  <a:pt x="6199" y="780"/>
                </a:moveTo>
                <a:lnTo>
                  <a:pt x="6205" y="756"/>
                </a:lnTo>
                <a:lnTo>
                  <a:pt x="6223" y="750"/>
                </a:lnTo>
                <a:lnTo>
                  <a:pt x="6199" y="780"/>
                </a:lnTo>
                <a:close/>
                <a:moveTo>
                  <a:pt x="7056" y="618"/>
                </a:moveTo>
                <a:lnTo>
                  <a:pt x="7056" y="618"/>
                </a:lnTo>
                <a:lnTo>
                  <a:pt x="7020" y="630"/>
                </a:lnTo>
                <a:lnTo>
                  <a:pt x="7044" y="612"/>
                </a:lnTo>
                <a:lnTo>
                  <a:pt x="7056" y="618"/>
                </a:lnTo>
                <a:close/>
                <a:moveTo>
                  <a:pt x="7230" y="624"/>
                </a:moveTo>
                <a:lnTo>
                  <a:pt x="7236" y="636"/>
                </a:lnTo>
                <a:lnTo>
                  <a:pt x="7230" y="642"/>
                </a:lnTo>
                <a:lnTo>
                  <a:pt x="7212" y="630"/>
                </a:lnTo>
                <a:lnTo>
                  <a:pt x="7224" y="624"/>
                </a:lnTo>
                <a:lnTo>
                  <a:pt x="7230" y="624"/>
                </a:lnTo>
                <a:close/>
                <a:moveTo>
                  <a:pt x="7260" y="774"/>
                </a:moveTo>
                <a:lnTo>
                  <a:pt x="7260" y="774"/>
                </a:lnTo>
                <a:lnTo>
                  <a:pt x="7176" y="744"/>
                </a:lnTo>
                <a:lnTo>
                  <a:pt x="7170" y="732"/>
                </a:lnTo>
                <a:lnTo>
                  <a:pt x="7176" y="726"/>
                </a:lnTo>
                <a:lnTo>
                  <a:pt x="7266" y="768"/>
                </a:lnTo>
                <a:lnTo>
                  <a:pt x="7260" y="774"/>
                </a:lnTo>
                <a:close/>
                <a:moveTo>
                  <a:pt x="5749" y="2339"/>
                </a:moveTo>
                <a:lnTo>
                  <a:pt x="5743" y="2357"/>
                </a:lnTo>
                <a:lnTo>
                  <a:pt x="5737" y="2345"/>
                </a:lnTo>
                <a:lnTo>
                  <a:pt x="5743" y="2327"/>
                </a:lnTo>
                <a:lnTo>
                  <a:pt x="5743" y="2321"/>
                </a:lnTo>
                <a:lnTo>
                  <a:pt x="5755" y="2315"/>
                </a:lnTo>
                <a:lnTo>
                  <a:pt x="5749" y="2339"/>
                </a:lnTo>
                <a:close/>
                <a:moveTo>
                  <a:pt x="5761" y="2309"/>
                </a:moveTo>
                <a:lnTo>
                  <a:pt x="5773" y="2303"/>
                </a:lnTo>
                <a:lnTo>
                  <a:pt x="5761" y="2321"/>
                </a:lnTo>
                <a:lnTo>
                  <a:pt x="5761" y="2309"/>
                </a:lnTo>
                <a:close/>
                <a:moveTo>
                  <a:pt x="5719" y="2843"/>
                </a:moveTo>
                <a:lnTo>
                  <a:pt x="5725" y="2921"/>
                </a:lnTo>
                <a:lnTo>
                  <a:pt x="5719" y="2915"/>
                </a:lnTo>
                <a:lnTo>
                  <a:pt x="5719" y="2843"/>
                </a:lnTo>
                <a:lnTo>
                  <a:pt x="5719" y="2843"/>
                </a:lnTo>
                <a:close/>
                <a:moveTo>
                  <a:pt x="7140" y="4450"/>
                </a:moveTo>
                <a:lnTo>
                  <a:pt x="7116" y="4486"/>
                </a:lnTo>
                <a:lnTo>
                  <a:pt x="7062" y="4426"/>
                </a:lnTo>
                <a:lnTo>
                  <a:pt x="7068" y="4420"/>
                </a:lnTo>
                <a:lnTo>
                  <a:pt x="7092" y="4426"/>
                </a:lnTo>
                <a:lnTo>
                  <a:pt x="7140" y="4450"/>
                </a:lnTo>
                <a:close/>
                <a:moveTo>
                  <a:pt x="7134" y="4438"/>
                </a:moveTo>
                <a:lnTo>
                  <a:pt x="7146" y="4444"/>
                </a:lnTo>
                <a:lnTo>
                  <a:pt x="7146" y="4444"/>
                </a:lnTo>
                <a:lnTo>
                  <a:pt x="7134" y="4438"/>
                </a:lnTo>
                <a:close/>
                <a:moveTo>
                  <a:pt x="7002" y="4882"/>
                </a:moveTo>
                <a:lnTo>
                  <a:pt x="7068" y="4774"/>
                </a:lnTo>
                <a:lnTo>
                  <a:pt x="7146" y="4882"/>
                </a:lnTo>
                <a:lnTo>
                  <a:pt x="7104" y="4966"/>
                </a:lnTo>
                <a:lnTo>
                  <a:pt x="7062" y="4972"/>
                </a:lnTo>
                <a:lnTo>
                  <a:pt x="7002" y="4882"/>
                </a:lnTo>
                <a:close/>
                <a:moveTo>
                  <a:pt x="7050" y="4978"/>
                </a:moveTo>
                <a:lnTo>
                  <a:pt x="6936" y="4990"/>
                </a:lnTo>
                <a:lnTo>
                  <a:pt x="6996" y="4888"/>
                </a:lnTo>
                <a:lnTo>
                  <a:pt x="7050" y="4978"/>
                </a:lnTo>
                <a:close/>
                <a:moveTo>
                  <a:pt x="6439" y="5062"/>
                </a:moveTo>
                <a:lnTo>
                  <a:pt x="6367" y="5032"/>
                </a:lnTo>
                <a:lnTo>
                  <a:pt x="6427" y="4960"/>
                </a:lnTo>
                <a:lnTo>
                  <a:pt x="6457" y="5062"/>
                </a:lnTo>
                <a:lnTo>
                  <a:pt x="6439" y="5062"/>
                </a:lnTo>
                <a:close/>
                <a:moveTo>
                  <a:pt x="6457" y="5068"/>
                </a:moveTo>
                <a:lnTo>
                  <a:pt x="6457" y="5074"/>
                </a:lnTo>
                <a:lnTo>
                  <a:pt x="6451" y="5068"/>
                </a:lnTo>
                <a:lnTo>
                  <a:pt x="6457" y="5068"/>
                </a:lnTo>
                <a:close/>
                <a:moveTo>
                  <a:pt x="6355" y="5026"/>
                </a:moveTo>
                <a:lnTo>
                  <a:pt x="6295" y="5002"/>
                </a:lnTo>
                <a:lnTo>
                  <a:pt x="6277" y="4912"/>
                </a:lnTo>
                <a:lnTo>
                  <a:pt x="6391" y="4816"/>
                </a:lnTo>
                <a:lnTo>
                  <a:pt x="6427" y="4954"/>
                </a:lnTo>
                <a:lnTo>
                  <a:pt x="6355" y="5026"/>
                </a:lnTo>
                <a:close/>
                <a:moveTo>
                  <a:pt x="6307" y="5062"/>
                </a:moveTo>
                <a:lnTo>
                  <a:pt x="6295" y="5008"/>
                </a:lnTo>
                <a:lnTo>
                  <a:pt x="6349" y="5032"/>
                </a:lnTo>
                <a:lnTo>
                  <a:pt x="6319" y="5068"/>
                </a:lnTo>
                <a:lnTo>
                  <a:pt x="6307" y="5062"/>
                </a:lnTo>
                <a:close/>
                <a:moveTo>
                  <a:pt x="6313" y="5074"/>
                </a:moveTo>
                <a:lnTo>
                  <a:pt x="6307" y="5074"/>
                </a:lnTo>
                <a:lnTo>
                  <a:pt x="6307" y="5068"/>
                </a:lnTo>
                <a:lnTo>
                  <a:pt x="6313" y="5074"/>
                </a:lnTo>
                <a:close/>
                <a:moveTo>
                  <a:pt x="6133" y="5044"/>
                </a:moveTo>
                <a:lnTo>
                  <a:pt x="6133" y="5044"/>
                </a:lnTo>
                <a:lnTo>
                  <a:pt x="6139" y="5050"/>
                </a:lnTo>
                <a:lnTo>
                  <a:pt x="6133" y="5044"/>
                </a:lnTo>
                <a:close/>
                <a:moveTo>
                  <a:pt x="6133" y="5092"/>
                </a:moveTo>
                <a:lnTo>
                  <a:pt x="6103" y="5068"/>
                </a:lnTo>
                <a:lnTo>
                  <a:pt x="6127" y="5050"/>
                </a:lnTo>
                <a:lnTo>
                  <a:pt x="6133" y="5092"/>
                </a:lnTo>
                <a:close/>
                <a:moveTo>
                  <a:pt x="5983" y="4930"/>
                </a:moveTo>
                <a:lnTo>
                  <a:pt x="5977" y="4900"/>
                </a:lnTo>
                <a:lnTo>
                  <a:pt x="6025" y="4924"/>
                </a:lnTo>
                <a:lnTo>
                  <a:pt x="6001" y="4942"/>
                </a:lnTo>
                <a:lnTo>
                  <a:pt x="5983" y="4930"/>
                </a:lnTo>
                <a:close/>
                <a:moveTo>
                  <a:pt x="5995" y="4948"/>
                </a:moveTo>
                <a:lnTo>
                  <a:pt x="5983" y="4960"/>
                </a:lnTo>
                <a:lnTo>
                  <a:pt x="5983" y="4936"/>
                </a:lnTo>
                <a:lnTo>
                  <a:pt x="5995" y="4948"/>
                </a:lnTo>
                <a:close/>
                <a:moveTo>
                  <a:pt x="3297" y="4618"/>
                </a:moveTo>
                <a:lnTo>
                  <a:pt x="3243" y="4624"/>
                </a:lnTo>
                <a:lnTo>
                  <a:pt x="3201" y="4552"/>
                </a:lnTo>
                <a:lnTo>
                  <a:pt x="3189" y="4402"/>
                </a:lnTo>
                <a:lnTo>
                  <a:pt x="3237" y="4342"/>
                </a:lnTo>
                <a:lnTo>
                  <a:pt x="3285" y="4342"/>
                </a:lnTo>
                <a:lnTo>
                  <a:pt x="3321" y="4594"/>
                </a:lnTo>
                <a:lnTo>
                  <a:pt x="3297" y="4618"/>
                </a:lnTo>
                <a:close/>
                <a:moveTo>
                  <a:pt x="3321" y="4606"/>
                </a:moveTo>
                <a:lnTo>
                  <a:pt x="3321" y="4618"/>
                </a:lnTo>
                <a:lnTo>
                  <a:pt x="3309" y="4618"/>
                </a:lnTo>
                <a:lnTo>
                  <a:pt x="3321" y="4606"/>
                </a:lnTo>
                <a:close/>
                <a:moveTo>
                  <a:pt x="3207" y="4702"/>
                </a:moveTo>
                <a:lnTo>
                  <a:pt x="3207" y="4636"/>
                </a:lnTo>
                <a:lnTo>
                  <a:pt x="3243" y="4636"/>
                </a:lnTo>
                <a:lnTo>
                  <a:pt x="3255" y="4660"/>
                </a:lnTo>
                <a:lnTo>
                  <a:pt x="3213" y="4708"/>
                </a:lnTo>
                <a:lnTo>
                  <a:pt x="3207" y="4702"/>
                </a:lnTo>
                <a:close/>
                <a:moveTo>
                  <a:pt x="2902" y="4474"/>
                </a:moveTo>
                <a:lnTo>
                  <a:pt x="2914" y="4348"/>
                </a:lnTo>
                <a:lnTo>
                  <a:pt x="2938" y="4348"/>
                </a:lnTo>
                <a:lnTo>
                  <a:pt x="3022" y="4462"/>
                </a:lnTo>
                <a:lnTo>
                  <a:pt x="2944" y="4522"/>
                </a:lnTo>
                <a:lnTo>
                  <a:pt x="2902" y="4474"/>
                </a:lnTo>
                <a:close/>
                <a:moveTo>
                  <a:pt x="2938" y="4528"/>
                </a:moveTo>
                <a:lnTo>
                  <a:pt x="2896" y="4564"/>
                </a:lnTo>
                <a:lnTo>
                  <a:pt x="2902" y="4486"/>
                </a:lnTo>
                <a:lnTo>
                  <a:pt x="2938" y="4528"/>
                </a:lnTo>
                <a:close/>
                <a:moveTo>
                  <a:pt x="2716" y="4462"/>
                </a:moveTo>
                <a:lnTo>
                  <a:pt x="2614" y="4360"/>
                </a:lnTo>
                <a:lnTo>
                  <a:pt x="2740" y="4354"/>
                </a:lnTo>
                <a:lnTo>
                  <a:pt x="2722" y="4456"/>
                </a:lnTo>
                <a:lnTo>
                  <a:pt x="2716" y="4462"/>
                </a:lnTo>
                <a:close/>
                <a:moveTo>
                  <a:pt x="1793" y="1745"/>
                </a:moveTo>
                <a:lnTo>
                  <a:pt x="1799" y="1751"/>
                </a:lnTo>
                <a:lnTo>
                  <a:pt x="1787" y="1841"/>
                </a:lnTo>
                <a:lnTo>
                  <a:pt x="1781" y="1865"/>
                </a:lnTo>
                <a:lnTo>
                  <a:pt x="1775" y="1871"/>
                </a:lnTo>
                <a:lnTo>
                  <a:pt x="1781" y="1787"/>
                </a:lnTo>
                <a:lnTo>
                  <a:pt x="1793" y="1745"/>
                </a:lnTo>
                <a:close/>
                <a:moveTo>
                  <a:pt x="1781" y="1745"/>
                </a:moveTo>
                <a:lnTo>
                  <a:pt x="1781" y="1733"/>
                </a:lnTo>
                <a:lnTo>
                  <a:pt x="1787" y="1739"/>
                </a:lnTo>
                <a:lnTo>
                  <a:pt x="1781" y="1745"/>
                </a:lnTo>
                <a:close/>
                <a:moveTo>
                  <a:pt x="1871" y="1326"/>
                </a:moveTo>
                <a:lnTo>
                  <a:pt x="1877" y="1332"/>
                </a:lnTo>
                <a:lnTo>
                  <a:pt x="1847" y="1416"/>
                </a:lnTo>
                <a:lnTo>
                  <a:pt x="1859" y="1326"/>
                </a:lnTo>
                <a:lnTo>
                  <a:pt x="1871" y="1326"/>
                </a:lnTo>
                <a:close/>
                <a:moveTo>
                  <a:pt x="1859" y="1314"/>
                </a:moveTo>
                <a:lnTo>
                  <a:pt x="1859" y="1314"/>
                </a:lnTo>
                <a:lnTo>
                  <a:pt x="1859" y="1314"/>
                </a:lnTo>
                <a:lnTo>
                  <a:pt x="1859" y="1314"/>
                </a:lnTo>
                <a:close/>
                <a:moveTo>
                  <a:pt x="2002" y="936"/>
                </a:moveTo>
                <a:lnTo>
                  <a:pt x="2002" y="942"/>
                </a:lnTo>
                <a:lnTo>
                  <a:pt x="2002" y="942"/>
                </a:lnTo>
                <a:lnTo>
                  <a:pt x="2002" y="942"/>
                </a:lnTo>
                <a:lnTo>
                  <a:pt x="2002" y="936"/>
                </a:lnTo>
                <a:close/>
                <a:moveTo>
                  <a:pt x="1996" y="954"/>
                </a:moveTo>
                <a:lnTo>
                  <a:pt x="2002" y="954"/>
                </a:lnTo>
                <a:lnTo>
                  <a:pt x="1978" y="1020"/>
                </a:lnTo>
                <a:lnTo>
                  <a:pt x="1996" y="954"/>
                </a:lnTo>
                <a:close/>
                <a:moveTo>
                  <a:pt x="1954" y="1086"/>
                </a:moveTo>
                <a:lnTo>
                  <a:pt x="1942" y="1086"/>
                </a:lnTo>
                <a:lnTo>
                  <a:pt x="1978" y="1002"/>
                </a:lnTo>
                <a:lnTo>
                  <a:pt x="1954" y="1086"/>
                </a:lnTo>
                <a:close/>
                <a:moveTo>
                  <a:pt x="1948" y="1050"/>
                </a:moveTo>
                <a:lnTo>
                  <a:pt x="1966" y="948"/>
                </a:lnTo>
                <a:lnTo>
                  <a:pt x="1984" y="948"/>
                </a:lnTo>
                <a:lnTo>
                  <a:pt x="1948" y="1050"/>
                </a:lnTo>
                <a:close/>
                <a:moveTo>
                  <a:pt x="1930" y="1086"/>
                </a:moveTo>
                <a:lnTo>
                  <a:pt x="1930" y="1086"/>
                </a:lnTo>
                <a:lnTo>
                  <a:pt x="1895" y="1092"/>
                </a:lnTo>
                <a:lnTo>
                  <a:pt x="1954" y="972"/>
                </a:lnTo>
                <a:lnTo>
                  <a:pt x="1930" y="1086"/>
                </a:lnTo>
                <a:close/>
                <a:moveTo>
                  <a:pt x="1936" y="1098"/>
                </a:moveTo>
                <a:lnTo>
                  <a:pt x="1948" y="1098"/>
                </a:lnTo>
                <a:lnTo>
                  <a:pt x="1936" y="1140"/>
                </a:lnTo>
                <a:lnTo>
                  <a:pt x="1918" y="1194"/>
                </a:lnTo>
                <a:lnTo>
                  <a:pt x="1918" y="1194"/>
                </a:lnTo>
                <a:lnTo>
                  <a:pt x="1936" y="1098"/>
                </a:lnTo>
                <a:close/>
                <a:moveTo>
                  <a:pt x="1912" y="1188"/>
                </a:moveTo>
                <a:lnTo>
                  <a:pt x="1901" y="1182"/>
                </a:lnTo>
                <a:lnTo>
                  <a:pt x="1924" y="1134"/>
                </a:lnTo>
                <a:lnTo>
                  <a:pt x="1912" y="1188"/>
                </a:lnTo>
                <a:close/>
                <a:moveTo>
                  <a:pt x="3885" y="1224"/>
                </a:moveTo>
                <a:lnTo>
                  <a:pt x="4059" y="1248"/>
                </a:lnTo>
                <a:lnTo>
                  <a:pt x="4065" y="1272"/>
                </a:lnTo>
                <a:lnTo>
                  <a:pt x="3903" y="1248"/>
                </a:lnTo>
                <a:lnTo>
                  <a:pt x="3891" y="1230"/>
                </a:lnTo>
                <a:lnTo>
                  <a:pt x="3885" y="1224"/>
                </a:lnTo>
                <a:close/>
                <a:moveTo>
                  <a:pt x="5126" y="1278"/>
                </a:moveTo>
                <a:lnTo>
                  <a:pt x="5150" y="1326"/>
                </a:lnTo>
                <a:lnTo>
                  <a:pt x="5036" y="1368"/>
                </a:lnTo>
                <a:lnTo>
                  <a:pt x="5024" y="1260"/>
                </a:lnTo>
                <a:lnTo>
                  <a:pt x="5030" y="1254"/>
                </a:lnTo>
                <a:lnTo>
                  <a:pt x="5126" y="1278"/>
                </a:lnTo>
                <a:close/>
                <a:moveTo>
                  <a:pt x="5048" y="1248"/>
                </a:moveTo>
                <a:lnTo>
                  <a:pt x="5108" y="1230"/>
                </a:lnTo>
                <a:lnTo>
                  <a:pt x="5126" y="1266"/>
                </a:lnTo>
                <a:lnTo>
                  <a:pt x="5048" y="1248"/>
                </a:lnTo>
                <a:close/>
                <a:moveTo>
                  <a:pt x="6421" y="738"/>
                </a:moveTo>
                <a:lnTo>
                  <a:pt x="6439" y="750"/>
                </a:lnTo>
                <a:lnTo>
                  <a:pt x="6433" y="762"/>
                </a:lnTo>
                <a:lnTo>
                  <a:pt x="6427" y="762"/>
                </a:lnTo>
                <a:lnTo>
                  <a:pt x="6361" y="774"/>
                </a:lnTo>
                <a:lnTo>
                  <a:pt x="6409" y="738"/>
                </a:lnTo>
                <a:lnTo>
                  <a:pt x="6421" y="738"/>
                </a:lnTo>
                <a:close/>
                <a:moveTo>
                  <a:pt x="6463" y="732"/>
                </a:moveTo>
                <a:lnTo>
                  <a:pt x="6457" y="744"/>
                </a:lnTo>
                <a:lnTo>
                  <a:pt x="6451" y="750"/>
                </a:lnTo>
                <a:lnTo>
                  <a:pt x="6463" y="732"/>
                </a:lnTo>
                <a:lnTo>
                  <a:pt x="6463" y="732"/>
                </a:lnTo>
                <a:close/>
                <a:moveTo>
                  <a:pt x="6469" y="726"/>
                </a:moveTo>
                <a:lnTo>
                  <a:pt x="6469" y="726"/>
                </a:lnTo>
                <a:lnTo>
                  <a:pt x="6469" y="726"/>
                </a:lnTo>
                <a:lnTo>
                  <a:pt x="6469" y="726"/>
                </a:lnTo>
                <a:close/>
                <a:moveTo>
                  <a:pt x="7230" y="648"/>
                </a:moveTo>
                <a:lnTo>
                  <a:pt x="7236" y="654"/>
                </a:lnTo>
                <a:lnTo>
                  <a:pt x="7224" y="666"/>
                </a:lnTo>
                <a:lnTo>
                  <a:pt x="7182" y="666"/>
                </a:lnTo>
                <a:lnTo>
                  <a:pt x="7170" y="666"/>
                </a:lnTo>
                <a:lnTo>
                  <a:pt x="7182" y="654"/>
                </a:lnTo>
                <a:lnTo>
                  <a:pt x="7230" y="648"/>
                </a:lnTo>
                <a:close/>
                <a:moveTo>
                  <a:pt x="7194" y="642"/>
                </a:moveTo>
                <a:lnTo>
                  <a:pt x="7206" y="636"/>
                </a:lnTo>
                <a:lnTo>
                  <a:pt x="7218" y="642"/>
                </a:lnTo>
                <a:lnTo>
                  <a:pt x="7194" y="642"/>
                </a:lnTo>
                <a:close/>
                <a:moveTo>
                  <a:pt x="7134" y="750"/>
                </a:moveTo>
                <a:lnTo>
                  <a:pt x="7086" y="732"/>
                </a:lnTo>
                <a:lnTo>
                  <a:pt x="7098" y="720"/>
                </a:lnTo>
                <a:lnTo>
                  <a:pt x="7122" y="732"/>
                </a:lnTo>
                <a:lnTo>
                  <a:pt x="7134" y="750"/>
                </a:lnTo>
                <a:close/>
                <a:moveTo>
                  <a:pt x="7134" y="738"/>
                </a:moveTo>
                <a:lnTo>
                  <a:pt x="7146" y="744"/>
                </a:lnTo>
                <a:lnTo>
                  <a:pt x="7140" y="744"/>
                </a:lnTo>
                <a:lnTo>
                  <a:pt x="7134" y="738"/>
                </a:lnTo>
                <a:close/>
                <a:moveTo>
                  <a:pt x="6984" y="756"/>
                </a:moveTo>
                <a:lnTo>
                  <a:pt x="6907" y="846"/>
                </a:lnTo>
                <a:lnTo>
                  <a:pt x="6853" y="786"/>
                </a:lnTo>
                <a:lnTo>
                  <a:pt x="6907" y="738"/>
                </a:lnTo>
                <a:lnTo>
                  <a:pt x="6972" y="744"/>
                </a:lnTo>
                <a:lnTo>
                  <a:pt x="6984" y="756"/>
                </a:lnTo>
                <a:close/>
                <a:moveTo>
                  <a:pt x="6205" y="1691"/>
                </a:moveTo>
                <a:lnTo>
                  <a:pt x="6199" y="1691"/>
                </a:lnTo>
                <a:lnTo>
                  <a:pt x="6235" y="1643"/>
                </a:lnTo>
                <a:lnTo>
                  <a:pt x="6247" y="1643"/>
                </a:lnTo>
                <a:lnTo>
                  <a:pt x="6205" y="1691"/>
                </a:lnTo>
                <a:close/>
                <a:moveTo>
                  <a:pt x="5731" y="2381"/>
                </a:moveTo>
                <a:lnTo>
                  <a:pt x="5713" y="2405"/>
                </a:lnTo>
                <a:lnTo>
                  <a:pt x="5713" y="2375"/>
                </a:lnTo>
                <a:lnTo>
                  <a:pt x="5731" y="2345"/>
                </a:lnTo>
                <a:lnTo>
                  <a:pt x="5731" y="2351"/>
                </a:lnTo>
                <a:lnTo>
                  <a:pt x="5731" y="2381"/>
                </a:lnTo>
                <a:close/>
                <a:moveTo>
                  <a:pt x="6439" y="4090"/>
                </a:moveTo>
                <a:lnTo>
                  <a:pt x="6457" y="4102"/>
                </a:lnTo>
                <a:lnTo>
                  <a:pt x="6433" y="4096"/>
                </a:lnTo>
                <a:lnTo>
                  <a:pt x="6427" y="4090"/>
                </a:lnTo>
                <a:lnTo>
                  <a:pt x="6439" y="4090"/>
                </a:lnTo>
                <a:close/>
                <a:moveTo>
                  <a:pt x="7074" y="4318"/>
                </a:moveTo>
                <a:lnTo>
                  <a:pt x="7062" y="4318"/>
                </a:lnTo>
                <a:lnTo>
                  <a:pt x="7068" y="4318"/>
                </a:lnTo>
                <a:lnTo>
                  <a:pt x="7074" y="4318"/>
                </a:lnTo>
                <a:lnTo>
                  <a:pt x="7074" y="4318"/>
                </a:lnTo>
                <a:close/>
                <a:moveTo>
                  <a:pt x="6978" y="4678"/>
                </a:moveTo>
                <a:lnTo>
                  <a:pt x="6901" y="4624"/>
                </a:lnTo>
                <a:lnTo>
                  <a:pt x="6930" y="4588"/>
                </a:lnTo>
                <a:lnTo>
                  <a:pt x="6990" y="4666"/>
                </a:lnTo>
                <a:lnTo>
                  <a:pt x="6978" y="4678"/>
                </a:lnTo>
                <a:close/>
                <a:moveTo>
                  <a:pt x="6996" y="4672"/>
                </a:moveTo>
                <a:lnTo>
                  <a:pt x="7014" y="4702"/>
                </a:lnTo>
                <a:lnTo>
                  <a:pt x="6990" y="4684"/>
                </a:lnTo>
                <a:lnTo>
                  <a:pt x="6996" y="4672"/>
                </a:lnTo>
                <a:close/>
                <a:moveTo>
                  <a:pt x="6211" y="4966"/>
                </a:moveTo>
                <a:lnTo>
                  <a:pt x="6133" y="4930"/>
                </a:lnTo>
                <a:lnTo>
                  <a:pt x="6121" y="4858"/>
                </a:lnTo>
                <a:lnTo>
                  <a:pt x="6241" y="4768"/>
                </a:lnTo>
                <a:lnTo>
                  <a:pt x="6271" y="4912"/>
                </a:lnTo>
                <a:lnTo>
                  <a:pt x="6211" y="4966"/>
                </a:lnTo>
                <a:close/>
                <a:moveTo>
                  <a:pt x="6271" y="4924"/>
                </a:moveTo>
                <a:lnTo>
                  <a:pt x="6283" y="4996"/>
                </a:lnTo>
                <a:lnTo>
                  <a:pt x="6217" y="4966"/>
                </a:lnTo>
                <a:lnTo>
                  <a:pt x="6271" y="4924"/>
                </a:lnTo>
                <a:close/>
                <a:moveTo>
                  <a:pt x="5665" y="4792"/>
                </a:moveTo>
                <a:lnTo>
                  <a:pt x="5648" y="4774"/>
                </a:lnTo>
                <a:lnTo>
                  <a:pt x="5648" y="4744"/>
                </a:lnTo>
                <a:lnTo>
                  <a:pt x="5695" y="4780"/>
                </a:lnTo>
                <a:lnTo>
                  <a:pt x="5689" y="4786"/>
                </a:lnTo>
                <a:lnTo>
                  <a:pt x="5665" y="4792"/>
                </a:lnTo>
                <a:close/>
                <a:moveTo>
                  <a:pt x="5654" y="4792"/>
                </a:moveTo>
                <a:lnTo>
                  <a:pt x="5642" y="4798"/>
                </a:lnTo>
                <a:lnTo>
                  <a:pt x="5648" y="4786"/>
                </a:lnTo>
                <a:lnTo>
                  <a:pt x="5654" y="4792"/>
                </a:lnTo>
                <a:close/>
                <a:moveTo>
                  <a:pt x="5468" y="4720"/>
                </a:moveTo>
                <a:lnTo>
                  <a:pt x="5462" y="4708"/>
                </a:lnTo>
                <a:lnTo>
                  <a:pt x="5480" y="4702"/>
                </a:lnTo>
                <a:lnTo>
                  <a:pt x="5480" y="4714"/>
                </a:lnTo>
                <a:lnTo>
                  <a:pt x="5468" y="4720"/>
                </a:lnTo>
                <a:close/>
                <a:moveTo>
                  <a:pt x="5480" y="4726"/>
                </a:moveTo>
                <a:lnTo>
                  <a:pt x="5480" y="4732"/>
                </a:lnTo>
                <a:lnTo>
                  <a:pt x="5474" y="4726"/>
                </a:lnTo>
                <a:lnTo>
                  <a:pt x="5480" y="4726"/>
                </a:lnTo>
                <a:close/>
                <a:moveTo>
                  <a:pt x="5324" y="4732"/>
                </a:moveTo>
                <a:lnTo>
                  <a:pt x="5336" y="4666"/>
                </a:lnTo>
                <a:lnTo>
                  <a:pt x="5378" y="4720"/>
                </a:lnTo>
                <a:lnTo>
                  <a:pt x="5324" y="4732"/>
                </a:lnTo>
                <a:lnTo>
                  <a:pt x="5324" y="4732"/>
                </a:lnTo>
                <a:close/>
                <a:moveTo>
                  <a:pt x="4916" y="4732"/>
                </a:moveTo>
                <a:lnTo>
                  <a:pt x="4940" y="4726"/>
                </a:lnTo>
                <a:lnTo>
                  <a:pt x="4928" y="4750"/>
                </a:lnTo>
                <a:lnTo>
                  <a:pt x="4916" y="4738"/>
                </a:lnTo>
                <a:lnTo>
                  <a:pt x="4916" y="4732"/>
                </a:lnTo>
                <a:close/>
                <a:moveTo>
                  <a:pt x="4916" y="4720"/>
                </a:moveTo>
                <a:lnTo>
                  <a:pt x="4910" y="4714"/>
                </a:lnTo>
                <a:lnTo>
                  <a:pt x="4892" y="4654"/>
                </a:lnTo>
                <a:lnTo>
                  <a:pt x="4970" y="4642"/>
                </a:lnTo>
                <a:lnTo>
                  <a:pt x="4940" y="4714"/>
                </a:lnTo>
                <a:lnTo>
                  <a:pt x="4916" y="4720"/>
                </a:lnTo>
                <a:close/>
                <a:moveTo>
                  <a:pt x="4652" y="4438"/>
                </a:moveTo>
                <a:lnTo>
                  <a:pt x="4670" y="4414"/>
                </a:lnTo>
                <a:lnTo>
                  <a:pt x="4718" y="4474"/>
                </a:lnTo>
                <a:lnTo>
                  <a:pt x="4688" y="4480"/>
                </a:lnTo>
                <a:lnTo>
                  <a:pt x="4652" y="4438"/>
                </a:lnTo>
                <a:close/>
                <a:moveTo>
                  <a:pt x="4682" y="4480"/>
                </a:moveTo>
                <a:lnTo>
                  <a:pt x="4628" y="4486"/>
                </a:lnTo>
                <a:lnTo>
                  <a:pt x="4652" y="4450"/>
                </a:lnTo>
                <a:lnTo>
                  <a:pt x="4682" y="4480"/>
                </a:lnTo>
                <a:close/>
                <a:moveTo>
                  <a:pt x="3651" y="4582"/>
                </a:moveTo>
                <a:lnTo>
                  <a:pt x="3597" y="4588"/>
                </a:lnTo>
                <a:lnTo>
                  <a:pt x="3531" y="4396"/>
                </a:lnTo>
                <a:lnTo>
                  <a:pt x="3597" y="4330"/>
                </a:lnTo>
                <a:lnTo>
                  <a:pt x="3669" y="4330"/>
                </a:lnTo>
                <a:lnTo>
                  <a:pt x="3579" y="4414"/>
                </a:lnTo>
                <a:lnTo>
                  <a:pt x="3579" y="4414"/>
                </a:lnTo>
                <a:lnTo>
                  <a:pt x="3651" y="4582"/>
                </a:lnTo>
                <a:close/>
                <a:moveTo>
                  <a:pt x="3136" y="4450"/>
                </a:moveTo>
                <a:lnTo>
                  <a:pt x="3106" y="4396"/>
                </a:lnTo>
                <a:lnTo>
                  <a:pt x="3165" y="4342"/>
                </a:lnTo>
                <a:lnTo>
                  <a:pt x="3177" y="4342"/>
                </a:lnTo>
                <a:lnTo>
                  <a:pt x="3177" y="4402"/>
                </a:lnTo>
                <a:lnTo>
                  <a:pt x="3136" y="4450"/>
                </a:lnTo>
                <a:close/>
                <a:moveTo>
                  <a:pt x="3183" y="4414"/>
                </a:moveTo>
                <a:lnTo>
                  <a:pt x="3189" y="4534"/>
                </a:lnTo>
                <a:lnTo>
                  <a:pt x="3142" y="4462"/>
                </a:lnTo>
                <a:lnTo>
                  <a:pt x="3183" y="4414"/>
                </a:lnTo>
                <a:close/>
                <a:moveTo>
                  <a:pt x="2752" y="4300"/>
                </a:moveTo>
                <a:lnTo>
                  <a:pt x="2776" y="4126"/>
                </a:lnTo>
                <a:lnTo>
                  <a:pt x="2890" y="4282"/>
                </a:lnTo>
                <a:lnTo>
                  <a:pt x="2830" y="4342"/>
                </a:lnTo>
                <a:lnTo>
                  <a:pt x="2794" y="4342"/>
                </a:lnTo>
                <a:lnTo>
                  <a:pt x="2752" y="4300"/>
                </a:lnTo>
                <a:close/>
                <a:moveTo>
                  <a:pt x="2782" y="4342"/>
                </a:moveTo>
                <a:lnTo>
                  <a:pt x="2746" y="4342"/>
                </a:lnTo>
                <a:lnTo>
                  <a:pt x="2752" y="4312"/>
                </a:lnTo>
                <a:lnTo>
                  <a:pt x="2782" y="4342"/>
                </a:lnTo>
                <a:close/>
                <a:moveTo>
                  <a:pt x="2494" y="4234"/>
                </a:moveTo>
                <a:lnTo>
                  <a:pt x="2404" y="4138"/>
                </a:lnTo>
                <a:lnTo>
                  <a:pt x="2440" y="4019"/>
                </a:lnTo>
                <a:lnTo>
                  <a:pt x="2512" y="4019"/>
                </a:lnTo>
                <a:lnTo>
                  <a:pt x="2596" y="4126"/>
                </a:lnTo>
                <a:lnTo>
                  <a:pt x="2590" y="4144"/>
                </a:lnTo>
                <a:lnTo>
                  <a:pt x="2494" y="4234"/>
                </a:lnTo>
                <a:close/>
                <a:moveTo>
                  <a:pt x="2590" y="4156"/>
                </a:moveTo>
                <a:lnTo>
                  <a:pt x="2560" y="4300"/>
                </a:lnTo>
                <a:lnTo>
                  <a:pt x="2500" y="4240"/>
                </a:lnTo>
                <a:lnTo>
                  <a:pt x="2590" y="4156"/>
                </a:lnTo>
                <a:close/>
                <a:moveTo>
                  <a:pt x="2188" y="3629"/>
                </a:moveTo>
                <a:lnTo>
                  <a:pt x="2338" y="3527"/>
                </a:lnTo>
                <a:lnTo>
                  <a:pt x="2374" y="3575"/>
                </a:lnTo>
                <a:lnTo>
                  <a:pt x="2344" y="3659"/>
                </a:lnTo>
                <a:lnTo>
                  <a:pt x="2200" y="3641"/>
                </a:lnTo>
                <a:lnTo>
                  <a:pt x="2188" y="3629"/>
                </a:lnTo>
                <a:close/>
                <a:moveTo>
                  <a:pt x="2188" y="3641"/>
                </a:moveTo>
                <a:lnTo>
                  <a:pt x="2176" y="3641"/>
                </a:lnTo>
                <a:lnTo>
                  <a:pt x="2182" y="3635"/>
                </a:lnTo>
                <a:lnTo>
                  <a:pt x="2188" y="3641"/>
                </a:lnTo>
                <a:close/>
                <a:moveTo>
                  <a:pt x="2152" y="3257"/>
                </a:moveTo>
                <a:lnTo>
                  <a:pt x="2314" y="3167"/>
                </a:lnTo>
                <a:lnTo>
                  <a:pt x="2332" y="3185"/>
                </a:lnTo>
                <a:lnTo>
                  <a:pt x="2278" y="3299"/>
                </a:lnTo>
                <a:lnTo>
                  <a:pt x="2164" y="3275"/>
                </a:lnTo>
                <a:lnTo>
                  <a:pt x="2152" y="3257"/>
                </a:lnTo>
                <a:close/>
                <a:moveTo>
                  <a:pt x="2152" y="3269"/>
                </a:moveTo>
                <a:lnTo>
                  <a:pt x="2134" y="3269"/>
                </a:lnTo>
                <a:lnTo>
                  <a:pt x="2146" y="3263"/>
                </a:lnTo>
                <a:lnTo>
                  <a:pt x="2152" y="3269"/>
                </a:lnTo>
                <a:close/>
                <a:moveTo>
                  <a:pt x="2146" y="2879"/>
                </a:moveTo>
                <a:lnTo>
                  <a:pt x="2314" y="2795"/>
                </a:lnTo>
                <a:lnTo>
                  <a:pt x="2242" y="2939"/>
                </a:lnTo>
                <a:lnTo>
                  <a:pt x="2170" y="2921"/>
                </a:lnTo>
                <a:lnTo>
                  <a:pt x="2146" y="2879"/>
                </a:lnTo>
                <a:close/>
                <a:moveTo>
                  <a:pt x="2158" y="2915"/>
                </a:moveTo>
                <a:lnTo>
                  <a:pt x="2098" y="2897"/>
                </a:lnTo>
                <a:lnTo>
                  <a:pt x="2134" y="2879"/>
                </a:lnTo>
                <a:lnTo>
                  <a:pt x="2158" y="2915"/>
                </a:lnTo>
                <a:close/>
                <a:moveTo>
                  <a:pt x="1895" y="1350"/>
                </a:moveTo>
                <a:lnTo>
                  <a:pt x="1984" y="1452"/>
                </a:lnTo>
                <a:lnTo>
                  <a:pt x="1865" y="1470"/>
                </a:lnTo>
                <a:lnTo>
                  <a:pt x="1877" y="1410"/>
                </a:lnTo>
                <a:lnTo>
                  <a:pt x="1895" y="1350"/>
                </a:lnTo>
                <a:close/>
                <a:moveTo>
                  <a:pt x="1847" y="1536"/>
                </a:moveTo>
                <a:lnTo>
                  <a:pt x="1835" y="1595"/>
                </a:lnTo>
                <a:lnTo>
                  <a:pt x="1829" y="1589"/>
                </a:lnTo>
                <a:lnTo>
                  <a:pt x="1847" y="1536"/>
                </a:lnTo>
                <a:close/>
                <a:moveTo>
                  <a:pt x="1829" y="1560"/>
                </a:moveTo>
                <a:lnTo>
                  <a:pt x="1841" y="1488"/>
                </a:lnTo>
                <a:lnTo>
                  <a:pt x="1853" y="1482"/>
                </a:lnTo>
                <a:lnTo>
                  <a:pt x="1829" y="1560"/>
                </a:lnTo>
                <a:close/>
                <a:moveTo>
                  <a:pt x="1865" y="1482"/>
                </a:moveTo>
                <a:lnTo>
                  <a:pt x="1990" y="1464"/>
                </a:lnTo>
                <a:lnTo>
                  <a:pt x="2254" y="1757"/>
                </a:lnTo>
                <a:lnTo>
                  <a:pt x="2176" y="1775"/>
                </a:lnTo>
                <a:lnTo>
                  <a:pt x="1841" y="1595"/>
                </a:lnTo>
                <a:lnTo>
                  <a:pt x="1865" y="1482"/>
                </a:lnTo>
                <a:close/>
                <a:moveTo>
                  <a:pt x="2260" y="1422"/>
                </a:moveTo>
                <a:lnTo>
                  <a:pt x="2482" y="1560"/>
                </a:lnTo>
                <a:lnTo>
                  <a:pt x="2572" y="1679"/>
                </a:lnTo>
                <a:lnTo>
                  <a:pt x="2128" y="1446"/>
                </a:lnTo>
                <a:lnTo>
                  <a:pt x="2128" y="1440"/>
                </a:lnTo>
                <a:lnTo>
                  <a:pt x="2260" y="1422"/>
                </a:lnTo>
                <a:close/>
                <a:moveTo>
                  <a:pt x="2128" y="1434"/>
                </a:moveTo>
                <a:lnTo>
                  <a:pt x="2164" y="1362"/>
                </a:lnTo>
                <a:lnTo>
                  <a:pt x="2248" y="1416"/>
                </a:lnTo>
                <a:lnTo>
                  <a:pt x="2128" y="1434"/>
                </a:lnTo>
                <a:close/>
                <a:moveTo>
                  <a:pt x="2566" y="1374"/>
                </a:moveTo>
                <a:lnTo>
                  <a:pt x="2698" y="1380"/>
                </a:lnTo>
                <a:lnTo>
                  <a:pt x="2710" y="1392"/>
                </a:lnTo>
                <a:lnTo>
                  <a:pt x="2860" y="1619"/>
                </a:lnTo>
                <a:lnTo>
                  <a:pt x="2662" y="1667"/>
                </a:lnTo>
                <a:lnTo>
                  <a:pt x="2488" y="1554"/>
                </a:lnTo>
                <a:lnTo>
                  <a:pt x="2368" y="1404"/>
                </a:lnTo>
                <a:lnTo>
                  <a:pt x="2566" y="1374"/>
                </a:lnTo>
                <a:close/>
                <a:moveTo>
                  <a:pt x="2362" y="1398"/>
                </a:moveTo>
                <a:lnTo>
                  <a:pt x="2332" y="1356"/>
                </a:lnTo>
                <a:lnTo>
                  <a:pt x="2524" y="1368"/>
                </a:lnTo>
                <a:lnTo>
                  <a:pt x="2362" y="1398"/>
                </a:lnTo>
                <a:close/>
                <a:moveTo>
                  <a:pt x="4077" y="1350"/>
                </a:moveTo>
                <a:lnTo>
                  <a:pt x="4089" y="1434"/>
                </a:lnTo>
                <a:lnTo>
                  <a:pt x="4017" y="1362"/>
                </a:lnTo>
                <a:lnTo>
                  <a:pt x="4077" y="1350"/>
                </a:lnTo>
                <a:close/>
                <a:moveTo>
                  <a:pt x="4011" y="1356"/>
                </a:moveTo>
                <a:lnTo>
                  <a:pt x="3915" y="1260"/>
                </a:lnTo>
                <a:lnTo>
                  <a:pt x="4065" y="1278"/>
                </a:lnTo>
                <a:lnTo>
                  <a:pt x="4071" y="1338"/>
                </a:lnTo>
                <a:lnTo>
                  <a:pt x="4011" y="1356"/>
                </a:lnTo>
                <a:close/>
                <a:moveTo>
                  <a:pt x="4263" y="1308"/>
                </a:moveTo>
                <a:lnTo>
                  <a:pt x="4365" y="1428"/>
                </a:lnTo>
                <a:lnTo>
                  <a:pt x="4365" y="1452"/>
                </a:lnTo>
                <a:lnTo>
                  <a:pt x="4269" y="1482"/>
                </a:lnTo>
                <a:lnTo>
                  <a:pt x="4245" y="1476"/>
                </a:lnTo>
                <a:lnTo>
                  <a:pt x="4233" y="1314"/>
                </a:lnTo>
                <a:lnTo>
                  <a:pt x="4257" y="1308"/>
                </a:lnTo>
                <a:lnTo>
                  <a:pt x="4263" y="1308"/>
                </a:lnTo>
                <a:close/>
                <a:moveTo>
                  <a:pt x="5162" y="1350"/>
                </a:moveTo>
                <a:lnTo>
                  <a:pt x="5162" y="1398"/>
                </a:lnTo>
                <a:lnTo>
                  <a:pt x="5036" y="1380"/>
                </a:lnTo>
                <a:lnTo>
                  <a:pt x="5036" y="1374"/>
                </a:lnTo>
                <a:lnTo>
                  <a:pt x="5150" y="1332"/>
                </a:lnTo>
                <a:lnTo>
                  <a:pt x="5162" y="1350"/>
                </a:lnTo>
                <a:close/>
                <a:moveTo>
                  <a:pt x="6049" y="954"/>
                </a:moveTo>
                <a:lnTo>
                  <a:pt x="6061" y="960"/>
                </a:lnTo>
                <a:lnTo>
                  <a:pt x="6055" y="966"/>
                </a:lnTo>
                <a:lnTo>
                  <a:pt x="6037" y="978"/>
                </a:lnTo>
                <a:lnTo>
                  <a:pt x="6037" y="960"/>
                </a:lnTo>
                <a:lnTo>
                  <a:pt x="6049" y="954"/>
                </a:lnTo>
                <a:close/>
                <a:moveTo>
                  <a:pt x="6073" y="930"/>
                </a:moveTo>
                <a:lnTo>
                  <a:pt x="6061" y="954"/>
                </a:lnTo>
                <a:lnTo>
                  <a:pt x="6055" y="948"/>
                </a:lnTo>
                <a:lnTo>
                  <a:pt x="6067" y="936"/>
                </a:lnTo>
                <a:lnTo>
                  <a:pt x="6073" y="930"/>
                </a:lnTo>
                <a:close/>
                <a:moveTo>
                  <a:pt x="6079" y="924"/>
                </a:moveTo>
                <a:lnTo>
                  <a:pt x="6085" y="918"/>
                </a:lnTo>
                <a:lnTo>
                  <a:pt x="6079" y="924"/>
                </a:lnTo>
                <a:lnTo>
                  <a:pt x="6079" y="924"/>
                </a:lnTo>
                <a:close/>
                <a:moveTo>
                  <a:pt x="6289" y="792"/>
                </a:moveTo>
                <a:lnTo>
                  <a:pt x="6307" y="810"/>
                </a:lnTo>
                <a:lnTo>
                  <a:pt x="6271" y="834"/>
                </a:lnTo>
                <a:lnTo>
                  <a:pt x="6265" y="834"/>
                </a:lnTo>
                <a:lnTo>
                  <a:pt x="6289" y="798"/>
                </a:lnTo>
                <a:lnTo>
                  <a:pt x="6289" y="792"/>
                </a:lnTo>
                <a:close/>
                <a:moveTo>
                  <a:pt x="6924" y="660"/>
                </a:moveTo>
                <a:lnTo>
                  <a:pt x="6924" y="660"/>
                </a:lnTo>
                <a:lnTo>
                  <a:pt x="6924" y="660"/>
                </a:lnTo>
                <a:lnTo>
                  <a:pt x="6924" y="660"/>
                </a:lnTo>
                <a:lnTo>
                  <a:pt x="6924" y="660"/>
                </a:lnTo>
                <a:close/>
                <a:moveTo>
                  <a:pt x="6984" y="660"/>
                </a:moveTo>
                <a:lnTo>
                  <a:pt x="7008" y="666"/>
                </a:lnTo>
                <a:lnTo>
                  <a:pt x="6984" y="672"/>
                </a:lnTo>
                <a:lnTo>
                  <a:pt x="6978" y="672"/>
                </a:lnTo>
                <a:lnTo>
                  <a:pt x="6984" y="660"/>
                </a:lnTo>
                <a:close/>
                <a:moveTo>
                  <a:pt x="7104" y="702"/>
                </a:moveTo>
                <a:lnTo>
                  <a:pt x="7098" y="714"/>
                </a:lnTo>
                <a:lnTo>
                  <a:pt x="7050" y="696"/>
                </a:lnTo>
                <a:lnTo>
                  <a:pt x="7056" y="684"/>
                </a:lnTo>
                <a:lnTo>
                  <a:pt x="7086" y="684"/>
                </a:lnTo>
                <a:lnTo>
                  <a:pt x="7098" y="690"/>
                </a:lnTo>
                <a:lnTo>
                  <a:pt x="7104" y="702"/>
                </a:lnTo>
                <a:close/>
                <a:moveTo>
                  <a:pt x="6625" y="1554"/>
                </a:moveTo>
                <a:lnTo>
                  <a:pt x="6565" y="1542"/>
                </a:lnTo>
                <a:lnTo>
                  <a:pt x="6601" y="1506"/>
                </a:lnTo>
                <a:lnTo>
                  <a:pt x="6661" y="1524"/>
                </a:lnTo>
                <a:lnTo>
                  <a:pt x="6625" y="1554"/>
                </a:lnTo>
                <a:close/>
                <a:moveTo>
                  <a:pt x="6667" y="1524"/>
                </a:moveTo>
                <a:lnTo>
                  <a:pt x="6703" y="1536"/>
                </a:lnTo>
                <a:lnTo>
                  <a:pt x="6667" y="1566"/>
                </a:lnTo>
                <a:lnTo>
                  <a:pt x="6631" y="1560"/>
                </a:lnTo>
                <a:lnTo>
                  <a:pt x="6667" y="1524"/>
                </a:lnTo>
                <a:close/>
                <a:moveTo>
                  <a:pt x="6553" y="1542"/>
                </a:moveTo>
                <a:lnTo>
                  <a:pt x="6427" y="1512"/>
                </a:lnTo>
                <a:lnTo>
                  <a:pt x="6481" y="1470"/>
                </a:lnTo>
                <a:lnTo>
                  <a:pt x="6589" y="1500"/>
                </a:lnTo>
                <a:lnTo>
                  <a:pt x="6553" y="1542"/>
                </a:lnTo>
                <a:close/>
                <a:moveTo>
                  <a:pt x="5923" y="1973"/>
                </a:moveTo>
                <a:lnTo>
                  <a:pt x="5899" y="1997"/>
                </a:lnTo>
                <a:lnTo>
                  <a:pt x="5911" y="1967"/>
                </a:lnTo>
                <a:lnTo>
                  <a:pt x="5929" y="1961"/>
                </a:lnTo>
                <a:lnTo>
                  <a:pt x="5923" y="1973"/>
                </a:lnTo>
                <a:close/>
                <a:moveTo>
                  <a:pt x="5941" y="1955"/>
                </a:moveTo>
                <a:lnTo>
                  <a:pt x="5941" y="1955"/>
                </a:lnTo>
                <a:lnTo>
                  <a:pt x="5941" y="1955"/>
                </a:lnTo>
                <a:lnTo>
                  <a:pt x="5941" y="1955"/>
                </a:lnTo>
                <a:close/>
                <a:moveTo>
                  <a:pt x="5707" y="2459"/>
                </a:moveTo>
                <a:lnTo>
                  <a:pt x="5707" y="2465"/>
                </a:lnTo>
                <a:lnTo>
                  <a:pt x="5689" y="2483"/>
                </a:lnTo>
                <a:lnTo>
                  <a:pt x="5689" y="2471"/>
                </a:lnTo>
                <a:lnTo>
                  <a:pt x="5701" y="2447"/>
                </a:lnTo>
                <a:lnTo>
                  <a:pt x="5707" y="2459"/>
                </a:lnTo>
                <a:close/>
                <a:moveTo>
                  <a:pt x="6733" y="4210"/>
                </a:moveTo>
                <a:lnTo>
                  <a:pt x="6745" y="4210"/>
                </a:lnTo>
                <a:lnTo>
                  <a:pt x="6751" y="4222"/>
                </a:lnTo>
                <a:lnTo>
                  <a:pt x="6721" y="4216"/>
                </a:lnTo>
                <a:lnTo>
                  <a:pt x="6721" y="4216"/>
                </a:lnTo>
                <a:lnTo>
                  <a:pt x="6733" y="4210"/>
                </a:lnTo>
                <a:lnTo>
                  <a:pt x="6733" y="4210"/>
                </a:lnTo>
                <a:close/>
                <a:moveTo>
                  <a:pt x="6817" y="4234"/>
                </a:moveTo>
                <a:lnTo>
                  <a:pt x="6829" y="4234"/>
                </a:lnTo>
                <a:lnTo>
                  <a:pt x="6853" y="4240"/>
                </a:lnTo>
                <a:lnTo>
                  <a:pt x="6829" y="4240"/>
                </a:lnTo>
                <a:lnTo>
                  <a:pt x="6817" y="4234"/>
                </a:lnTo>
                <a:lnTo>
                  <a:pt x="6817" y="4234"/>
                </a:lnTo>
                <a:close/>
                <a:moveTo>
                  <a:pt x="6942" y="4414"/>
                </a:moveTo>
                <a:lnTo>
                  <a:pt x="6924" y="4414"/>
                </a:lnTo>
                <a:lnTo>
                  <a:pt x="6907" y="4390"/>
                </a:lnTo>
                <a:lnTo>
                  <a:pt x="6918" y="4390"/>
                </a:lnTo>
                <a:lnTo>
                  <a:pt x="6948" y="4408"/>
                </a:lnTo>
                <a:lnTo>
                  <a:pt x="6942" y="4414"/>
                </a:lnTo>
                <a:close/>
                <a:moveTo>
                  <a:pt x="6954" y="4414"/>
                </a:moveTo>
                <a:lnTo>
                  <a:pt x="6996" y="4438"/>
                </a:lnTo>
                <a:lnTo>
                  <a:pt x="6948" y="4420"/>
                </a:lnTo>
                <a:lnTo>
                  <a:pt x="6954" y="4414"/>
                </a:lnTo>
                <a:close/>
                <a:moveTo>
                  <a:pt x="6918" y="4438"/>
                </a:moveTo>
                <a:lnTo>
                  <a:pt x="6877" y="4408"/>
                </a:lnTo>
                <a:lnTo>
                  <a:pt x="6883" y="4402"/>
                </a:lnTo>
                <a:lnTo>
                  <a:pt x="6918" y="4420"/>
                </a:lnTo>
                <a:lnTo>
                  <a:pt x="6930" y="4426"/>
                </a:lnTo>
                <a:lnTo>
                  <a:pt x="6918" y="4438"/>
                </a:lnTo>
                <a:close/>
                <a:moveTo>
                  <a:pt x="6936" y="4438"/>
                </a:moveTo>
                <a:lnTo>
                  <a:pt x="6972" y="4480"/>
                </a:lnTo>
                <a:lnTo>
                  <a:pt x="6924" y="4444"/>
                </a:lnTo>
                <a:lnTo>
                  <a:pt x="6936" y="4438"/>
                </a:lnTo>
                <a:close/>
                <a:moveTo>
                  <a:pt x="6853" y="4504"/>
                </a:moveTo>
                <a:lnTo>
                  <a:pt x="6781" y="4462"/>
                </a:lnTo>
                <a:lnTo>
                  <a:pt x="6805" y="4438"/>
                </a:lnTo>
                <a:lnTo>
                  <a:pt x="6817" y="4432"/>
                </a:lnTo>
                <a:lnTo>
                  <a:pt x="6865" y="4498"/>
                </a:lnTo>
                <a:lnTo>
                  <a:pt x="6853" y="4504"/>
                </a:lnTo>
                <a:close/>
                <a:moveTo>
                  <a:pt x="6871" y="4504"/>
                </a:moveTo>
                <a:lnTo>
                  <a:pt x="6889" y="4528"/>
                </a:lnTo>
                <a:lnTo>
                  <a:pt x="6865" y="4510"/>
                </a:lnTo>
                <a:lnTo>
                  <a:pt x="6871" y="4504"/>
                </a:lnTo>
                <a:close/>
                <a:moveTo>
                  <a:pt x="6799" y="4552"/>
                </a:moveTo>
                <a:lnTo>
                  <a:pt x="6757" y="4486"/>
                </a:lnTo>
                <a:lnTo>
                  <a:pt x="6775" y="4468"/>
                </a:lnTo>
                <a:lnTo>
                  <a:pt x="6847" y="4510"/>
                </a:lnTo>
                <a:lnTo>
                  <a:pt x="6805" y="4558"/>
                </a:lnTo>
                <a:lnTo>
                  <a:pt x="6799" y="4552"/>
                </a:lnTo>
                <a:close/>
                <a:moveTo>
                  <a:pt x="6061" y="4900"/>
                </a:moveTo>
                <a:lnTo>
                  <a:pt x="5977" y="4864"/>
                </a:lnTo>
                <a:lnTo>
                  <a:pt x="5977" y="4828"/>
                </a:lnTo>
                <a:lnTo>
                  <a:pt x="6079" y="4780"/>
                </a:lnTo>
                <a:lnTo>
                  <a:pt x="6097" y="4870"/>
                </a:lnTo>
                <a:lnTo>
                  <a:pt x="6061" y="4900"/>
                </a:lnTo>
                <a:close/>
                <a:moveTo>
                  <a:pt x="6097" y="4882"/>
                </a:moveTo>
                <a:lnTo>
                  <a:pt x="6103" y="4918"/>
                </a:lnTo>
                <a:lnTo>
                  <a:pt x="6067" y="4900"/>
                </a:lnTo>
                <a:lnTo>
                  <a:pt x="6097" y="4882"/>
                </a:lnTo>
                <a:close/>
                <a:moveTo>
                  <a:pt x="4730" y="4474"/>
                </a:moveTo>
                <a:lnTo>
                  <a:pt x="4676" y="4402"/>
                </a:lnTo>
                <a:lnTo>
                  <a:pt x="4688" y="4384"/>
                </a:lnTo>
                <a:lnTo>
                  <a:pt x="4724" y="4438"/>
                </a:lnTo>
                <a:lnTo>
                  <a:pt x="4730" y="4474"/>
                </a:lnTo>
                <a:lnTo>
                  <a:pt x="4730" y="4474"/>
                </a:lnTo>
                <a:close/>
                <a:moveTo>
                  <a:pt x="4053" y="4090"/>
                </a:moveTo>
                <a:lnTo>
                  <a:pt x="3993" y="4037"/>
                </a:lnTo>
                <a:lnTo>
                  <a:pt x="4077" y="3959"/>
                </a:lnTo>
                <a:lnTo>
                  <a:pt x="4167" y="4049"/>
                </a:lnTo>
                <a:lnTo>
                  <a:pt x="4131" y="4090"/>
                </a:lnTo>
                <a:lnTo>
                  <a:pt x="4053" y="4090"/>
                </a:lnTo>
                <a:close/>
                <a:moveTo>
                  <a:pt x="4125" y="4102"/>
                </a:moveTo>
                <a:lnTo>
                  <a:pt x="4101" y="4126"/>
                </a:lnTo>
                <a:lnTo>
                  <a:pt x="4065" y="4096"/>
                </a:lnTo>
                <a:lnTo>
                  <a:pt x="4125" y="4102"/>
                </a:lnTo>
                <a:close/>
                <a:moveTo>
                  <a:pt x="3165" y="4336"/>
                </a:moveTo>
                <a:lnTo>
                  <a:pt x="3064" y="4336"/>
                </a:lnTo>
                <a:lnTo>
                  <a:pt x="3064" y="4330"/>
                </a:lnTo>
                <a:lnTo>
                  <a:pt x="3064" y="4114"/>
                </a:lnTo>
                <a:lnTo>
                  <a:pt x="3118" y="4049"/>
                </a:lnTo>
                <a:lnTo>
                  <a:pt x="3154" y="4055"/>
                </a:lnTo>
                <a:lnTo>
                  <a:pt x="3177" y="4324"/>
                </a:lnTo>
                <a:lnTo>
                  <a:pt x="3165" y="4336"/>
                </a:lnTo>
                <a:close/>
                <a:moveTo>
                  <a:pt x="3070" y="4348"/>
                </a:moveTo>
                <a:lnTo>
                  <a:pt x="3154" y="4342"/>
                </a:lnTo>
                <a:lnTo>
                  <a:pt x="3100" y="4390"/>
                </a:lnTo>
                <a:lnTo>
                  <a:pt x="3070" y="4348"/>
                </a:lnTo>
                <a:close/>
                <a:moveTo>
                  <a:pt x="3094" y="4396"/>
                </a:moveTo>
                <a:lnTo>
                  <a:pt x="3064" y="4426"/>
                </a:lnTo>
                <a:lnTo>
                  <a:pt x="3064" y="4348"/>
                </a:lnTo>
                <a:lnTo>
                  <a:pt x="3094" y="4396"/>
                </a:lnTo>
                <a:close/>
                <a:moveTo>
                  <a:pt x="2896" y="4276"/>
                </a:moveTo>
                <a:lnTo>
                  <a:pt x="2782" y="4114"/>
                </a:lnTo>
                <a:lnTo>
                  <a:pt x="2794" y="4037"/>
                </a:lnTo>
                <a:lnTo>
                  <a:pt x="2866" y="4037"/>
                </a:lnTo>
                <a:lnTo>
                  <a:pt x="2920" y="4126"/>
                </a:lnTo>
                <a:lnTo>
                  <a:pt x="2908" y="4258"/>
                </a:lnTo>
                <a:lnTo>
                  <a:pt x="2896" y="4276"/>
                </a:lnTo>
                <a:close/>
                <a:moveTo>
                  <a:pt x="2908" y="4276"/>
                </a:moveTo>
                <a:lnTo>
                  <a:pt x="2908" y="4288"/>
                </a:lnTo>
                <a:lnTo>
                  <a:pt x="2902" y="4282"/>
                </a:lnTo>
                <a:lnTo>
                  <a:pt x="2908" y="4276"/>
                </a:lnTo>
                <a:close/>
                <a:moveTo>
                  <a:pt x="2512" y="4013"/>
                </a:moveTo>
                <a:lnTo>
                  <a:pt x="2458" y="3947"/>
                </a:lnTo>
                <a:lnTo>
                  <a:pt x="2494" y="3821"/>
                </a:lnTo>
                <a:lnTo>
                  <a:pt x="2530" y="3791"/>
                </a:lnTo>
                <a:lnTo>
                  <a:pt x="2638" y="3935"/>
                </a:lnTo>
                <a:lnTo>
                  <a:pt x="2620" y="4019"/>
                </a:lnTo>
                <a:lnTo>
                  <a:pt x="2512" y="4013"/>
                </a:lnTo>
                <a:close/>
                <a:moveTo>
                  <a:pt x="2614" y="4025"/>
                </a:moveTo>
                <a:lnTo>
                  <a:pt x="2596" y="4114"/>
                </a:lnTo>
                <a:lnTo>
                  <a:pt x="2524" y="4025"/>
                </a:lnTo>
                <a:lnTo>
                  <a:pt x="2614" y="4025"/>
                </a:lnTo>
                <a:close/>
                <a:moveTo>
                  <a:pt x="2452" y="3941"/>
                </a:moveTo>
                <a:lnTo>
                  <a:pt x="2410" y="3887"/>
                </a:lnTo>
                <a:lnTo>
                  <a:pt x="2482" y="3833"/>
                </a:lnTo>
                <a:lnTo>
                  <a:pt x="2452" y="3941"/>
                </a:lnTo>
                <a:close/>
                <a:moveTo>
                  <a:pt x="2380" y="3575"/>
                </a:moveTo>
                <a:lnTo>
                  <a:pt x="2416" y="3479"/>
                </a:lnTo>
                <a:lnTo>
                  <a:pt x="2482" y="3431"/>
                </a:lnTo>
                <a:lnTo>
                  <a:pt x="2560" y="3557"/>
                </a:lnTo>
                <a:lnTo>
                  <a:pt x="2524" y="3683"/>
                </a:lnTo>
                <a:lnTo>
                  <a:pt x="2458" y="3671"/>
                </a:lnTo>
                <a:lnTo>
                  <a:pt x="2380" y="3575"/>
                </a:lnTo>
                <a:close/>
                <a:moveTo>
                  <a:pt x="2446" y="3671"/>
                </a:moveTo>
                <a:lnTo>
                  <a:pt x="2350" y="3659"/>
                </a:lnTo>
                <a:lnTo>
                  <a:pt x="2380" y="3581"/>
                </a:lnTo>
                <a:lnTo>
                  <a:pt x="2446" y="3671"/>
                </a:lnTo>
                <a:close/>
                <a:moveTo>
                  <a:pt x="2374" y="3563"/>
                </a:moveTo>
                <a:lnTo>
                  <a:pt x="2350" y="3527"/>
                </a:lnTo>
                <a:lnTo>
                  <a:pt x="2404" y="3485"/>
                </a:lnTo>
                <a:lnTo>
                  <a:pt x="2374" y="3563"/>
                </a:lnTo>
                <a:close/>
                <a:moveTo>
                  <a:pt x="2338" y="3185"/>
                </a:moveTo>
                <a:lnTo>
                  <a:pt x="2362" y="3137"/>
                </a:lnTo>
                <a:lnTo>
                  <a:pt x="2548" y="3029"/>
                </a:lnTo>
                <a:lnTo>
                  <a:pt x="2572" y="3035"/>
                </a:lnTo>
                <a:lnTo>
                  <a:pt x="2464" y="3335"/>
                </a:lnTo>
                <a:lnTo>
                  <a:pt x="2428" y="3329"/>
                </a:lnTo>
                <a:lnTo>
                  <a:pt x="2338" y="3185"/>
                </a:lnTo>
                <a:close/>
                <a:moveTo>
                  <a:pt x="2416" y="3323"/>
                </a:moveTo>
                <a:lnTo>
                  <a:pt x="2290" y="3299"/>
                </a:lnTo>
                <a:lnTo>
                  <a:pt x="2338" y="3197"/>
                </a:lnTo>
                <a:lnTo>
                  <a:pt x="2416" y="3323"/>
                </a:lnTo>
                <a:close/>
                <a:moveTo>
                  <a:pt x="1835" y="2237"/>
                </a:moveTo>
                <a:lnTo>
                  <a:pt x="2146" y="2495"/>
                </a:lnTo>
                <a:lnTo>
                  <a:pt x="2092" y="2519"/>
                </a:lnTo>
                <a:lnTo>
                  <a:pt x="1871" y="2441"/>
                </a:lnTo>
                <a:lnTo>
                  <a:pt x="1757" y="2261"/>
                </a:lnTo>
                <a:lnTo>
                  <a:pt x="1835" y="2237"/>
                </a:lnTo>
                <a:close/>
                <a:moveTo>
                  <a:pt x="1757" y="2255"/>
                </a:moveTo>
                <a:lnTo>
                  <a:pt x="1757" y="2171"/>
                </a:lnTo>
                <a:lnTo>
                  <a:pt x="1829" y="2231"/>
                </a:lnTo>
                <a:lnTo>
                  <a:pt x="1757" y="2255"/>
                </a:lnTo>
                <a:close/>
                <a:moveTo>
                  <a:pt x="1793" y="1877"/>
                </a:moveTo>
                <a:lnTo>
                  <a:pt x="1901" y="1847"/>
                </a:lnTo>
                <a:lnTo>
                  <a:pt x="2182" y="2123"/>
                </a:lnTo>
                <a:lnTo>
                  <a:pt x="2116" y="2141"/>
                </a:lnTo>
                <a:lnTo>
                  <a:pt x="1781" y="1991"/>
                </a:lnTo>
                <a:lnTo>
                  <a:pt x="1793" y="1877"/>
                </a:lnTo>
                <a:close/>
                <a:moveTo>
                  <a:pt x="1769" y="1991"/>
                </a:moveTo>
                <a:lnTo>
                  <a:pt x="1769" y="1991"/>
                </a:lnTo>
                <a:lnTo>
                  <a:pt x="1769" y="1985"/>
                </a:lnTo>
                <a:lnTo>
                  <a:pt x="1775" y="1967"/>
                </a:lnTo>
                <a:lnTo>
                  <a:pt x="1769" y="1991"/>
                </a:lnTo>
                <a:close/>
                <a:moveTo>
                  <a:pt x="3070" y="1578"/>
                </a:moveTo>
                <a:lnTo>
                  <a:pt x="3100" y="1601"/>
                </a:lnTo>
                <a:lnTo>
                  <a:pt x="3094" y="1625"/>
                </a:lnTo>
                <a:lnTo>
                  <a:pt x="3052" y="1595"/>
                </a:lnTo>
                <a:lnTo>
                  <a:pt x="3058" y="1584"/>
                </a:lnTo>
                <a:lnTo>
                  <a:pt x="3070" y="1578"/>
                </a:lnTo>
                <a:close/>
                <a:moveTo>
                  <a:pt x="3333" y="1458"/>
                </a:moveTo>
                <a:lnTo>
                  <a:pt x="3387" y="1500"/>
                </a:lnTo>
                <a:lnTo>
                  <a:pt x="3345" y="1506"/>
                </a:lnTo>
                <a:lnTo>
                  <a:pt x="3321" y="1458"/>
                </a:lnTo>
                <a:lnTo>
                  <a:pt x="3333" y="1458"/>
                </a:lnTo>
                <a:close/>
                <a:moveTo>
                  <a:pt x="3321" y="1452"/>
                </a:moveTo>
                <a:lnTo>
                  <a:pt x="3321" y="1452"/>
                </a:lnTo>
                <a:lnTo>
                  <a:pt x="3321" y="1452"/>
                </a:lnTo>
                <a:lnTo>
                  <a:pt x="3321" y="1452"/>
                </a:lnTo>
                <a:close/>
                <a:moveTo>
                  <a:pt x="3795" y="1488"/>
                </a:moveTo>
                <a:lnTo>
                  <a:pt x="3909" y="1589"/>
                </a:lnTo>
                <a:lnTo>
                  <a:pt x="3813" y="1619"/>
                </a:lnTo>
                <a:lnTo>
                  <a:pt x="3771" y="1488"/>
                </a:lnTo>
                <a:lnTo>
                  <a:pt x="3795" y="1488"/>
                </a:lnTo>
                <a:close/>
                <a:moveTo>
                  <a:pt x="3771" y="1482"/>
                </a:moveTo>
                <a:lnTo>
                  <a:pt x="3765" y="1464"/>
                </a:lnTo>
                <a:lnTo>
                  <a:pt x="3783" y="1482"/>
                </a:lnTo>
                <a:lnTo>
                  <a:pt x="3771" y="1482"/>
                </a:lnTo>
                <a:close/>
                <a:moveTo>
                  <a:pt x="4125" y="1482"/>
                </a:moveTo>
                <a:lnTo>
                  <a:pt x="4149" y="1506"/>
                </a:lnTo>
                <a:lnTo>
                  <a:pt x="4107" y="1500"/>
                </a:lnTo>
                <a:lnTo>
                  <a:pt x="4101" y="1476"/>
                </a:lnTo>
                <a:lnTo>
                  <a:pt x="4125" y="1482"/>
                </a:lnTo>
                <a:close/>
                <a:moveTo>
                  <a:pt x="4101" y="1470"/>
                </a:moveTo>
                <a:lnTo>
                  <a:pt x="4101" y="1458"/>
                </a:lnTo>
                <a:lnTo>
                  <a:pt x="4113" y="1470"/>
                </a:lnTo>
                <a:lnTo>
                  <a:pt x="4101" y="1470"/>
                </a:lnTo>
                <a:close/>
                <a:moveTo>
                  <a:pt x="4365" y="1494"/>
                </a:moveTo>
                <a:lnTo>
                  <a:pt x="4365" y="1518"/>
                </a:lnTo>
                <a:lnTo>
                  <a:pt x="4245" y="1512"/>
                </a:lnTo>
                <a:lnTo>
                  <a:pt x="4245" y="1500"/>
                </a:lnTo>
                <a:lnTo>
                  <a:pt x="4269" y="1488"/>
                </a:lnTo>
                <a:lnTo>
                  <a:pt x="4365" y="1494"/>
                </a:lnTo>
                <a:close/>
                <a:moveTo>
                  <a:pt x="4293" y="1482"/>
                </a:moveTo>
                <a:lnTo>
                  <a:pt x="4365" y="1458"/>
                </a:lnTo>
                <a:lnTo>
                  <a:pt x="4365" y="1488"/>
                </a:lnTo>
                <a:lnTo>
                  <a:pt x="4293" y="1482"/>
                </a:lnTo>
                <a:close/>
                <a:moveTo>
                  <a:pt x="5030" y="1386"/>
                </a:moveTo>
                <a:lnTo>
                  <a:pt x="5030" y="1404"/>
                </a:lnTo>
                <a:lnTo>
                  <a:pt x="5018" y="1404"/>
                </a:lnTo>
                <a:lnTo>
                  <a:pt x="5012" y="1386"/>
                </a:lnTo>
                <a:lnTo>
                  <a:pt x="5018" y="1386"/>
                </a:lnTo>
                <a:lnTo>
                  <a:pt x="5030" y="1386"/>
                </a:lnTo>
                <a:close/>
                <a:moveTo>
                  <a:pt x="5396" y="1332"/>
                </a:moveTo>
                <a:lnTo>
                  <a:pt x="5390" y="1392"/>
                </a:lnTo>
                <a:lnTo>
                  <a:pt x="5354" y="1416"/>
                </a:lnTo>
                <a:lnTo>
                  <a:pt x="5330" y="1350"/>
                </a:lnTo>
                <a:lnTo>
                  <a:pt x="5372" y="1326"/>
                </a:lnTo>
                <a:lnTo>
                  <a:pt x="5396" y="1332"/>
                </a:lnTo>
                <a:close/>
                <a:moveTo>
                  <a:pt x="5384" y="1320"/>
                </a:moveTo>
                <a:lnTo>
                  <a:pt x="5396" y="1314"/>
                </a:lnTo>
                <a:lnTo>
                  <a:pt x="5396" y="1326"/>
                </a:lnTo>
                <a:lnTo>
                  <a:pt x="5384" y="1320"/>
                </a:lnTo>
                <a:close/>
                <a:moveTo>
                  <a:pt x="5911" y="1068"/>
                </a:moveTo>
                <a:lnTo>
                  <a:pt x="5941" y="1056"/>
                </a:lnTo>
                <a:lnTo>
                  <a:pt x="5899" y="1098"/>
                </a:lnTo>
                <a:lnTo>
                  <a:pt x="5899" y="1092"/>
                </a:lnTo>
                <a:lnTo>
                  <a:pt x="5911" y="1068"/>
                </a:lnTo>
                <a:close/>
                <a:moveTo>
                  <a:pt x="6277" y="840"/>
                </a:moveTo>
                <a:lnTo>
                  <a:pt x="6295" y="840"/>
                </a:lnTo>
                <a:lnTo>
                  <a:pt x="6289" y="858"/>
                </a:lnTo>
                <a:lnTo>
                  <a:pt x="6241" y="870"/>
                </a:lnTo>
                <a:lnTo>
                  <a:pt x="6247" y="864"/>
                </a:lnTo>
                <a:lnTo>
                  <a:pt x="6277" y="840"/>
                </a:lnTo>
                <a:close/>
                <a:moveTo>
                  <a:pt x="6924" y="678"/>
                </a:moveTo>
                <a:lnTo>
                  <a:pt x="6930" y="684"/>
                </a:lnTo>
                <a:lnTo>
                  <a:pt x="6918" y="684"/>
                </a:lnTo>
                <a:lnTo>
                  <a:pt x="6907" y="684"/>
                </a:lnTo>
                <a:lnTo>
                  <a:pt x="6907" y="678"/>
                </a:lnTo>
                <a:lnTo>
                  <a:pt x="6924" y="678"/>
                </a:lnTo>
                <a:close/>
                <a:moveTo>
                  <a:pt x="5719" y="2273"/>
                </a:moveTo>
                <a:lnTo>
                  <a:pt x="5713" y="2255"/>
                </a:lnTo>
                <a:lnTo>
                  <a:pt x="5737" y="2231"/>
                </a:lnTo>
                <a:lnTo>
                  <a:pt x="5737" y="2267"/>
                </a:lnTo>
                <a:lnTo>
                  <a:pt x="5731" y="2267"/>
                </a:lnTo>
                <a:lnTo>
                  <a:pt x="5719" y="2273"/>
                </a:lnTo>
                <a:close/>
                <a:moveTo>
                  <a:pt x="6643" y="4186"/>
                </a:moveTo>
                <a:lnTo>
                  <a:pt x="6631" y="4186"/>
                </a:lnTo>
                <a:lnTo>
                  <a:pt x="6637" y="4186"/>
                </a:lnTo>
                <a:lnTo>
                  <a:pt x="6643" y="4186"/>
                </a:lnTo>
                <a:close/>
                <a:moveTo>
                  <a:pt x="6721" y="4228"/>
                </a:moveTo>
                <a:lnTo>
                  <a:pt x="6751" y="4240"/>
                </a:lnTo>
                <a:lnTo>
                  <a:pt x="6709" y="4246"/>
                </a:lnTo>
                <a:lnTo>
                  <a:pt x="6691" y="4234"/>
                </a:lnTo>
                <a:lnTo>
                  <a:pt x="6703" y="4228"/>
                </a:lnTo>
                <a:lnTo>
                  <a:pt x="6721" y="4228"/>
                </a:lnTo>
                <a:close/>
                <a:moveTo>
                  <a:pt x="7080" y="4288"/>
                </a:moveTo>
                <a:lnTo>
                  <a:pt x="7074" y="4288"/>
                </a:lnTo>
                <a:lnTo>
                  <a:pt x="7080" y="4288"/>
                </a:lnTo>
                <a:lnTo>
                  <a:pt x="7086" y="4288"/>
                </a:lnTo>
                <a:lnTo>
                  <a:pt x="7080" y="4288"/>
                </a:lnTo>
                <a:close/>
                <a:moveTo>
                  <a:pt x="6079" y="4768"/>
                </a:moveTo>
                <a:lnTo>
                  <a:pt x="5977" y="4816"/>
                </a:lnTo>
                <a:lnTo>
                  <a:pt x="5977" y="4792"/>
                </a:lnTo>
                <a:lnTo>
                  <a:pt x="6067" y="4726"/>
                </a:lnTo>
                <a:lnTo>
                  <a:pt x="6079" y="4768"/>
                </a:lnTo>
                <a:close/>
                <a:moveTo>
                  <a:pt x="5929" y="4714"/>
                </a:moveTo>
                <a:lnTo>
                  <a:pt x="5797" y="4768"/>
                </a:lnTo>
                <a:lnTo>
                  <a:pt x="5797" y="4756"/>
                </a:lnTo>
                <a:lnTo>
                  <a:pt x="5929" y="4714"/>
                </a:lnTo>
                <a:lnTo>
                  <a:pt x="5929" y="4714"/>
                </a:lnTo>
                <a:close/>
                <a:moveTo>
                  <a:pt x="5773" y="4774"/>
                </a:moveTo>
                <a:lnTo>
                  <a:pt x="5761" y="4768"/>
                </a:lnTo>
                <a:lnTo>
                  <a:pt x="5785" y="4762"/>
                </a:lnTo>
                <a:lnTo>
                  <a:pt x="5785" y="4768"/>
                </a:lnTo>
                <a:lnTo>
                  <a:pt x="5773" y="4774"/>
                </a:lnTo>
                <a:close/>
                <a:moveTo>
                  <a:pt x="5785" y="4780"/>
                </a:moveTo>
                <a:lnTo>
                  <a:pt x="5785" y="4780"/>
                </a:lnTo>
                <a:lnTo>
                  <a:pt x="5785" y="4780"/>
                </a:lnTo>
                <a:lnTo>
                  <a:pt x="5785" y="4780"/>
                </a:lnTo>
                <a:close/>
                <a:moveTo>
                  <a:pt x="5162" y="4600"/>
                </a:moveTo>
                <a:lnTo>
                  <a:pt x="5126" y="4534"/>
                </a:lnTo>
                <a:lnTo>
                  <a:pt x="5180" y="4522"/>
                </a:lnTo>
                <a:lnTo>
                  <a:pt x="5186" y="4534"/>
                </a:lnTo>
                <a:lnTo>
                  <a:pt x="5168" y="4600"/>
                </a:lnTo>
                <a:lnTo>
                  <a:pt x="5162" y="4600"/>
                </a:lnTo>
                <a:close/>
                <a:moveTo>
                  <a:pt x="5168" y="4606"/>
                </a:moveTo>
                <a:lnTo>
                  <a:pt x="5168" y="4606"/>
                </a:lnTo>
                <a:lnTo>
                  <a:pt x="5168" y="4606"/>
                </a:lnTo>
                <a:lnTo>
                  <a:pt x="5168" y="4606"/>
                </a:lnTo>
                <a:close/>
                <a:moveTo>
                  <a:pt x="4418" y="4073"/>
                </a:moveTo>
                <a:lnTo>
                  <a:pt x="4454" y="4031"/>
                </a:lnTo>
                <a:lnTo>
                  <a:pt x="4508" y="4108"/>
                </a:lnTo>
                <a:lnTo>
                  <a:pt x="4448" y="4108"/>
                </a:lnTo>
                <a:lnTo>
                  <a:pt x="4418" y="4073"/>
                </a:lnTo>
                <a:close/>
                <a:moveTo>
                  <a:pt x="4436" y="4108"/>
                </a:moveTo>
                <a:lnTo>
                  <a:pt x="4395" y="4102"/>
                </a:lnTo>
                <a:lnTo>
                  <a:pt x="4412" y="4079"/>
                </a:lnTo>
                <a:lnTo>
                  <a:pt x="4436" y="4108"/>
                </a:lnTo>
                <a:close/>
                <a:moveTo>
                  <a:pt x="3321" y="4055"/>
                </a:moveTo>
                <a:lnTo>
                  <a:pt x="3285" y="3881"/>
                </a:lnTo>
                <a:lnTo>
                  <a:pt x="3363" y="3797"/>
                </a:lnTo>
                <a:lnTo>
                  <a:pt x="3501" y="3809"/>
                </a:lnTo>
                <a:lnTo>
                  <a:pt x="3333" y="3929"/>
                </a:lnTo>
                <a:lnTo>
                  <a:pt x="3363" y="4055"/>
                </a:lnTo>
                <a:lnTo>
                  <a:pt x="3321" y="4055"/>
                </a:lnTo>
                <a:close/>
                <a:moveTo>
                  <a:pt x="3369" y="4061"/>
                </a:moveTo>
                <a:lnTo>
                  <a:pt x="3387" y="4138"/>
                </a:lnTo>
                <a:lnTo>
                  <a:pt x="3345" y="4174"/>
                </a:lnTo>
                <a:lnTo>
                  <a:pt x="3321" y="4061"/>
                </a:lnTo>
                <a:lnTo>
                  <a:pt x="3369" y="4061"/>
                </a:lnTo>
                <a:close/>
                <a:moveTo>
                  <a:pt x="3064" y="4037"/>
                </a:moveTo>
                <a:lnTo>
                  <a:pt x="3064" y="3755"/>
                </a:lnTo>
                <a:lnTo>
                  <a:pt x="3136" y="3767"/>
                </a:lnTo>
                <a:lnTo>
                  <a:pt x="3154" y="4001"/>
                </a:lnTo>
                <a:lnTo>
                  <a:pt x="3118" y="4043"/>
                </a:lnTo>
                <a:lnTo>
                  <a:pt x="3064" y="4037"/>
                </a:lnTo>
                <a:close/>
                <a:moveTo>
                  <a:pt x="3106" y="4049"/>
                </a:moveTo>
                <a:lnTo>
                  <a:pt x="3064" y="4102"/>
                </a:lnTo>
                <a:lnTo>
                  <a:pt x="3064" y="4049"/>
                </a:lnTo>
                <a:lnTo>
                  <a:pt x="3106" y="4049"/>
                </a:lnTo>
                <a:close/>
                <a:moveTo>
                  <a:pt x="2872" y="4031"/>
                </a:moveTo>
                <a:lnTo>
                  <a:pt x="2818" y="3947"/>
                </a:lnTo>
                <a:lnTo>
                  <a:pt x="2938" y="3839"/>
                </a:lnTo>
                <a:lnTo>
                  <a:pt x="2926" y="4031"/>
                </a:lnTo>
                <a:lnTo>
                  <a:pt x="2872" y="4031"/>
                </a:lnTo>
                <a:close/>
                <a:moveTo>
                  <a:pt x="2926" y="4043"/>
                </a:moveTo>
                <a:lnTo>
                  <a:pt x="2920" y="4108"/>
                </a:lnTo>
                <a:lnTo>
                  <a:pt x="2878" y="4037"/>
                </a:lnTo>
                <a:lnTo>
                  <a:pt x="2926" y="4043"/>
                </a:lnTo>
                <a:close/>
                <a:moveTo>
                  <a:pt x="2800" y="3965"/>
                </a:moveTo>
                <a:lnTo>
                  <a:pt x="2812" y="3953"/>
                </a:lnTo>
                <a:lnTo>
                  <a:pt x="2860" y="4031"/>
                </a:lnTo>
                <a:lnTo>
                  <a:pt x="2794" y="4025"/>
                </a:lnTo>
                <a:lnTo>
                  <a:pt x="2800" y="3965"/>
                </a:lnTo>
                <a:close/>
                <a:moveTo>
                  <a:pt x="2782" y="4025"/>
                </a:moveTo>
                <a:lnTo>
                  <a:pt x="2734" y="4025"/>
                </a:lnTo>
                <a:lnTo>
                  <a:pt x="2794" y="3971"/>
                </a:lnTo>
                <a:lnTo>
                  <a:pt x="2782" y="4025"/>
                </a:lnTo>
                <a:close/>
                <a:moveTo>
                  <a:pt x="2590" y="3005"/>
                </a:moveTo>
                <a:lnTo>
                  <a:pt x="2686" y="2951"/>
                </a:lnTo>
                <a:lnTo>
                  <a:pt x="2728" y="2987"/>
                </a:lnTo>
                <a:lnTo>
                  <a:pt x="2704" y="3065"/>
                </a:lnTo>
                <a:lnTo>
                  <a:pt x="2584" y="3029"/>
                </a:lnTo>
                <a:lnTo>
                  <a:pt x="2590" y="3005"/>
                </a:lnTo>
                <a:close/>
                <a:moveTo>
                  <a:pt x="2572" y="3029"/>
                </a:moveTo>
                <a:lnTo>
                  <a:pt x="2560" y="3023"/>
                </a:lnTo>
                <a:lnTo>
                  <a:pt x="2578" y="3011"/>
                </a:lnTo>
                <a:lnTo>
                  <a:pt x="2572" y="3029"/>
                </a:lnTo>
                <a:close/>
                <a:moveTo>
                  <a:pt x="2590" y="2009"/>
                </a:moveTo>
                <a:lnTo>
                  <a:pt x="2704" y="2069"/>
                </a:lnTo>
                <a:lnTo>
                  <a:pt x="2644" y="2183"/>
                </a:lnTo>
                <a:lnTo>
                  <a:pt x="2512" y="2033"/>
                </a:lnTo>
                <a:lnTo>
                  <a:pt x="2590" y="2009"/>
                </a:lnTo>
                <a:close/>
                <a:moveTo>
                  <a:pt x="2506" y="2021"/>
                </a:moveTo>
                <a:lnTo>
                  <a:pt x="2398" y="1907"/>
                </a:lnTo>
                <a:lnTo>
                  <a:pt x="2578" y="2003"/>
                </a:lnTo>
                <a:lnTo>
                  <a:pt x="2506" y="2021"/>
                </a:lnTo>
                <a:close/>
                <a:moveTo>
                  <a:pt x="4185" y="1512"/>
                </a:moveTo>
                <a:lnTo>
                  <a:pt x="4239" y="1518"/>
                </a:lnTo>
                <a:lnTo>
                  <a:pt x="4245" y="1589"/>
                </a:lnTo>
                <a:lnTo>
                  <a:pt x="4173" y="1518"/>
                </a:lnTo>
                <a:lnTo>
                  <a:pt x="4185" y="1512"/>
                </a:lnTo>
                <a:close/>
                <a:moveTo>
                  <a:pt x="4209" y="1506"/>
                </a:moveTo>
                <a:lnTo>
                  <a:pt x="4233" y="1500"/>
                </a:lnTo>
                <a:lnTo>
                  <a:pt x="4239" y="1512"/>
                </a:lnTo>
                <a:lnTo>
                  <a:pt x="4209" y="1506"/>
                </a:lnTo>
                <a:close/>
                <a:moveTo>
                  <a:pt x="4371" y="1524"/>
                </a:moveTo>
                <a:lnTo>
                  <a:pt x="4454" y="1530"/>
                </a:lnTo>
                <a:lnTo>
                  <a:pt x="4466" y="1548"/>
                </a:lnTo>
                <a:lnTo>
                  <a:pt x="4466" y="1589"/>
                </a:lnTo>
                <a:lnTo>
                  <a:pt x="4371" y="1625"/>
                </a:lnTo>
                <a:lnTo>
                  <a:pt x="4371" y="1524"/>
                </a:lnTo>
                <a:close/>
                <a:moveTo>
                  <a:pt x="5012" y="1410"/>
                </a:moveTo>
                <a:lnTo>
                  <a:pt x="5042" y="1464"/>
                </a:lnTo>
                <a:lnTo>
                  <a:pt x="5042" y="1476"/>
                </a:lnTo>
                <a:lnTo>
                  <a:pt x="4940" y="1524"/>
                </a:lnTo>
                <a:lnTo>
                  <a:pt x="4910" y="1524"/>
                </a:lnTo>
                <a:lnTo>
                  <a:pt x="4856" y="1446"/>
                </a:lnTo>
                <a:lnTo>
                  <a:pt x="4964" y="1404"/>
                </a:lnTo>
                <a:lnTo>
                  <a:pt x="5012" y="1410"/>
                </a:lnTo>
                <a:close/>
                <a:moveTo>
                  <a:pt x="4982" y="1398"/>
                </a:moveTo>
                <a:lnTo>
                  <a:pt x="5000" y="1392"/>
                </a:lnTo>
                <a:lnTo>
                  <a:pt x="5006" y="1404"/>
                </a:lnTo>
                <a:lnTo>
                  <a:pt x="4982" y="1398"/>
                </a:lnTo>
                <a:close/>
                <a:moveTo>
                  <a:pt x="5162" y="1434"/>
                </a:moveTo>
                <a:lnTo>
                  <a:pt x="5168" y="1518"/>
                </a:lnTo>
                <a:lnTo>
                  <a:pt x="5132" y="1542"/>
                </a:lnTo>
                <a:lnTo>
                  <a:pt x="5090" y="1536"/>
                </a:lnTo>
                <a:lnTo>
                  <a:pt x="5060" y="1482"/>
                </a:lnTo>
                <a:lnTo>
                  <a:pt x="5156" y="1434"/>
                </a:lnTo>
                <a:lnTo>
                  <a:pt x="5162" y="1434"/>
                </a:lnTo>
                <a:close/>
                <a:moveTo>
                  <a:pt x="5480" y="1350"/>
                </a:moveTo>
                <a:lnTo>
                  <a:pt x="5504" y="1356"/>
                </a:lnTo>
                <a:lnTo>
                  <a:pt x="5498" y="1392"/>
                </a:lnTo>
                <a:lnTo>
                  <a:pt x="5486" y="1398"/>
                </a:lnTo>
                <a:lnTo>
                  <a:pt x="5474" y="1356"/>
                </a:lnTo>
                <a:lnTo>
                  <a:pt x="5480" y="1350"/>
                </a:lnTo>
                <a:close/>
                <a:moveTo>
                  <a:pt x="5528" y="1326"/>
                </a:moveTo>
                <a:lnTo>
                  <a:pt x="5558" y="1332"/>
                </a:lnTo>
                <a:lnTo>
                  <a:pt x="5558" y="1350"/>
                </a:lnTo>
                <a:lnTo>
                  <a:pt x="5546" y="1356"/>
                </a:lnTo>
                <a:lnTo>
                  <a:pt x="5516" y="1350"/>
                </a:lnTo>
                <a:lnTo>
                  <a:pt x="5516" y="1332"/>
                </a:lnTo>
                <a:lnTo>
                  <a:pt x="5528" y="1326"/>
                </a:lnTo>
                <a:close/>
                <a:moveTo>
                  <a:pt x="5540" y="1314"/>
                </a:moveTo>
                <a:lnTo>
                  <a:pt x="5558" y="1308"/>
                </a:lnTo>
                <a:lnTo>
                  <a:pt x="5558" y="1320"/>
                </a:lnTo>
                <a:lnTo>
                  <a:pt x="5540" y="1314"/>
                </a:lnTo>
                <a:close/>
                <a:moveTo>
                  <a:pt x="6073" y="972"/>
                </a:moveTo>
                <a:lnTo>
                  <a:pt x="6085" y="978"/>
                </a:lnTo>
                <a:lnTo>
                  <a:pt x="6055" y="990"/>
                </a:lnTo>
                <a:lnTo>
                  <a:pt x="6055" y="990"/>
                </a:lnTo>
                <a:lnTo>
                  <a:pt x="6073" y="972"/>
                </a:lnTo>
                <a:close/>
                <a:moveTo>
                  <a:pt x="6349" y="840"/>
                </a:moveTo>
                <a:lnTo>
                  <a:pt x="6319" y="846"/>
                </a:lnTo>
                <a:lnTo>
                  <a:pt x="6337" y="834"/>
                </a:lnTo>
                <a:lnTo>
                  <a:pt x="6349" y="840"/>
                </a:lnTo>
                <a:close/>
                <a:moveTo>
                  <a:pt x="6415" y="804"/>
                </a:moveTo>
                <a:lnTo>
                  <a:pt x="6433" y="774"/>
                </a:lnTo>
                <a:lnTo>
                  <a:pt x="6445" y="768"/>
                </a:lnTo>
                <a:lnTo>
                  <a:pt x="6439" y="792"/>
                </a:lnTo>
                <a:lnTo>
                  <a:pt x="6427" y="798"/>
                </a:lnTo>
                <a:lnTo>
                  <a:pt x="6415" y="804"/>
                </a:lnTo>
                <a:close/>
                <a:moveTo>
                  <a:pt x="6619" y="732"/>
                </a:moveTo>
                <a:lnTo>
                  <a:pt x="6619" y="732"/>
                </a:lnTo>
                <a:lnTo>
                  <a:pt x="6607" y="738"/>
                </a:lnTo>
                <a:lnTo>
                  <a:pt x="6607" y="738"/>
                </a:lnTo>
                <a:lnTo>
                  <a:pt x="6619" y="732"/>
                </a:lnTo>
                <a:close/>
                <a:moveTo>
                  <a:pt x="6265" y="1476"/>
                </a:moveTo>
                <a:lnTo>
                  <a:pt x="6223" y="1464"/>
                </a:lnTo>
                <a:lnTo>
                  <a:pt x="6253" y="1404"/>
                </a:lnTo>
                <a:lnTo>
                  <a:pt x="6301" y="1416"/>
                </a:lnTo>
                <a:lnTo>
                  <a:pt x="6265" y="1476"/>
                </a:lnTo>
                <a:close/>
                <a:moveTo>
                  <a:pt x="6313" y="1416"/>
                </a:moveTo>
                <a:lnTo>
                  <a:pt x="6349" y="1428"/>
                </a:lnTo>
                <a:lnTo>
                  <a:pt x="6307" y="1488"/>
                </a:lnTo>
                <a:lnTo>
                  <a:pt x="6271" y="1476"/>
                </a:lnTo>
                <a:lnTo>
                  <a:pt x="6313" y="1416"/>
                </a:lnTo>
                <a:close/>
                <a:moveTo>
                  <a:pt x="5624" y="2579"/>
                </a:moveTo>
                <a:lnTo>
                  <a:pt x="5600" y="2633"/>
                </a:lnTo>
                <a:lnTo>
                  <a:pt x="5588" y="2609"/>
                </a:lnTo>
                <a:lnTo>
                  <a:pt x="5624" y="2573"/>
                </a:lnTo>
                <a:lnTo>
                  <a:pt x="5624" y="2579"/>
                </a:lnTo>
                <a:close/>
                <a:moveTo>
                  <a:pt x="5630" y="2561"/>
                </a:moveTo>
                <a:lnTo>
                  <a:pt x="5642" y="2549"/>
                </a:lnTo>
                <a:lnTo>
                  <a:pt x="5630" y="2567"/>
                </a:lnTo>
                <a:lnTo>
                  <a:pt x="5630" y="2561"/>
                </a:lnTo>
                <a:close/>
                <a:moveTo>
                  <a:pt x="6385" y="4168"/>
                </a:moveTo>
                <a:lnTo>
                  <a:pt x="6397" y="4198"/>
                </a:lnTo>
                <a:lnTo>
                  <a:pt x="6373" y="4192"/>
                </a:lnTo>
                <a:lnTo>
                  <a:pt x="6313" y="4168"/>
                </a:lnTo>
                <a:lnTo>
                  <a:pt x="6307" y="4162"/>
                </a:lnTo>
                <a:lnTo>
                  <a:pt x="6319" y="4156"/>
                </a:lnTo>
                <a:lnTo>
                  <a:pt x="6385" y="4168"/>
                </a:lnTo>
                <a:close/>
                <a:moveTo>
                  <a:pt x="6343" y="4150"/>
                </a:moveTo>
                <a:lnTo>
                  <a:pt x="6373" y="4144"/>
                </a:lnTo>
                <a:lnTo>
                  <a:pt x="6379" y="4156"/>
                </a:lnTo>
                <a:lnTo>
                  <a:pt x="6343" y="4150"/>
                </a:lnTo>
                <a:close/>
                <a:moveTo>
                  <a:pt x="6541" y="4156"/>
                </a:moveTo>
                <a:lnTo>
                  <a:pt x="6541" y="4156"/>
                </a:lnTo>
                <a:lnTo>
                  <a:pt x="6541" y="4156"/>
                </a:lnTo>
                <a:lnTo>
                  <a:pt x="6541" y="4156"/>
                </a:lnTo>
                <a:close/>
                <a:moveTo>
                  <a:pt x="6918" y="4342"/>
                </a:moveTo>
                <a:lnTo>
                  <a:pt x="6918" y="4342"/>
                </a:lnTo>
                <a:lnTo>
                  <a:pt x="6918" y="4342"/>
                </a:lnTo>
                <a:lnTo>
                  <a:pt x="6918" y="4342"/>
                </a:lnTo>
                <a:close/>
                <a:moveTo>
                  <a:pt x="6721" y="4432"/>
                </a:moveTo>
                <a:lnTo>
                  <a:pt x="6721" y="4426"/>
                </a:lnTo>
                <a:lnTo>
                  <a:pt x="6769" y="4408"/>
                </a:lnTo>
                <a:lnTo>
                  <a:pt x="6787" y="4414"/>
                </a:lnTo>
                <a:lnTo>
                  <a:pt x="6733" y="4438"/>
                </a:lnTo>
                <a:lnTo>
                  <a:pt x="6721" y="4432"/>
                </a:lnTo>
                <a:close/>
                <a:moveTo>
                  <a:pt x="5695" y="4738"/>
                </a:moveTo>
                <a:lnTo>
                  <a:pt x="5648" y="4714"/>
                </a:lnTo>
                <a:lnTo>
                  <a:pt x="5648" y="4696"/>
                </a:lnTo>
                <a:lnTo>
                  <a:pt x="5785" y="4654"/>
                </a:lnTo>
                <a:lnTo>
                  <a:pt x="5785" y="4726"/>
                </a:lnTo>
                <a:lnTo>
                  <a:pt x="5737" y="4756"/>
                </a:lnTo>
                <a:lnTo>
                  <a:pt x="5695" y="4738"/>
                </a:lnTo>
                <a:close/>
                <a:moveTo>
                  <a:pt x="5228" y="4510"/>
                </a:moveTo>
                <a:lnTo>
                  <a:pt x="5210" y="4486"/>
                </a:lnTo>
                <a:lnTo>
                  <a:pt x="5240" y="4474"/>
                </a:lnTo>
                <a:lnTo>
                  <a:pt x="5240" y="4480"/>
                </a:lnTo>
                <a:lnTo>
                  <a:pt x="5240" y="4504"/>
                </a:lnTo>
                <a:lnTo>
                  <a:pt x="5228" y="4510"/>
                </a:lnTo>
                <a:close/>
                <a:moveTo>
                  <a:pt x="5186" y="4516"/>
                </a:moveTo>
                <a:lnTo>
                  <a:pt x="5174" y="4498"/>
                </a:lnTo>
                <a:lnTo>
                  <a:pt x="5198" y="4486"/>
                </a:lnTo>
                <a:lnTo>
                  <a:pt x="5192" y="4516"/>
                </a:lnTo>
                <a:lnTo>
                  <a:pt x="5186" y="4516"/>
                </a:lnTo>
                <a:close/>
                <a:moveTo>
                  <a:pt x="5012" y="4534"/>
                </a:moveTo>
                <a:lnTo>
                  <a:pt x="5024" y="4510"/>
                </a:lnTo>
                <a:lnTo>
                  <a:pt x="5030" y="4528"/>
                </a:lnTo>
                <a:lnTo>
                  <a:pt x="5012" y="4534"/>
                </a:lnTo>
                <a:close/>
                <a:moveTo>
                  <a:pt x="5024" y="4498"/>
                </a:moveTo>
                <a:lnTo>
                  <a:pt x="5042" y="4456"/>
                </a:lnTo>
                <a:lnTo>
                  <a:pt x="5072" y="4450"/>
                </a:lnTo>
                <a:lnTo>
                  <a:pt x="5102" y="4510"/>
                </a:lnTo>
                <a:lnTo>
                  <a:pt x="5036" y="4528"/>
                </a:lnTo>
                <a:lnTo>
                  <a:pt x="5024" y="4498"/>
                </a:lnTo>
                <a:close/>
                <a:moveTo>
                  <a:pt x="4892" y="4366"/>
                </a:moveTo>
                <a:lnTo>
                  <a:pt x="4922" y="4300"/>
                </a:lnTo>
                <a:lnTo>
                  <a:pt x="4922" y="4300"/>
                </a:lnTo>
                <a:lnTo>
                  <a:pt x="4970" y="4396"/>
                </a:lnTo>
                <a:lnTo>
                  <a:pt x="4904" y="4396"/>
                </a:lnTo>
                <a:lnTo>
                  <a:pt x="4892" y="4366"/>
                </a:lnTo>
                <a:close/>
                <a:moveTo>
                  <a:pt x="4898" y="4402"/>
                </a:moveTo>
                <a:lnTo>
                  <a:pt x="4874" y="4402"/>
                </a:lnTo>
                <a:lnTo>
                  <a:pt x="4886" y="4378"/>
                </a:lnTo>
                <a:lnTo>
                  <a:pt x="4898" y="4402"/>
                </a:lnTo>
                <a:close/>
                <a:moveTo>
                  <a:pt x="4694" y="4366"/>
                </a:moveTo>
                <a:lnTo>
                  <a:pt x="4700" y="4348"/>
                </a:lnTo>
                <a:lnTo>
                  <a:pt x="4712" y="4408"/>
                </a:lnTo>
                <a:lnTo>
                  <a:pt x="4694" y="4366"/>
                </a:lnTo>
                <a:close/>
                <a:moveTo>
                  <a:pt x="4688" y="4360"/>
                </a:moveTo>
                <a:lnTo>
                  <a:pt x="4658" y="4306"/>
                </a:lnTo>
                <a:lnTo>
                  <a:pt x="4694" y="4306"/>
                </a:lnTo>
                <a:lnTo>
                  <a:pt x="4700" y="4336"/>
                </a:lnTo>
                <a:lnTo>
                  <a:pt x="4688" y="4360"/>
                </a:lnTo>
                <a:close/>
                <a:moveTo>
                  <a:pt x="3987" y="3863"/>
                </a:moveTo>
                <a:lnTo>
                  <a:pt x="3939" y="3815"/>
                </a:lnTo>
                <a:lnTo>
                  <a:pt x="3987" y="3749"/>
                </a:lnTo>
                <a:lnTo>
                  <a:pt x="4011" y="3731"/>
                </a:lnTo>
                <a:lnTo>
                  <a:pt x="4089" y="3821"/>
                </a:lnTo>
                <a:lnTo>
                  <a:pt x="4041" y="3869"/>
                </a:lnTo>
                <a:lnTo>
                  <a:pt x="3987" y="3863"/>
                </a:lnTo>
                <a:close/>
                <a:moveTo>
                  <a:pt x="4035" y="3875"/>
                </a:moveTo>
                <a:lnTo>
                  <a:pt x="4017" y="3893"/>
                </a:lnTo>
                <a:lnTo>
                  <a:pt x="3999" y="3875"/>
                </a:lnTo>
                <a:lnTo>
                  <a:pt x="4035" y="3875"/>
                </a:lnTo>
                <a:close/>
                <a:moveTo>
                  <a:pt x="2956" y="3737"/>
                </a:moveTo>
                <a:lnTo>
                  <a:pt x="2980" y="3443"/>
                </a:lnTo>
                <a:lnTo>
                  <a:pt x="3058" y="3461"/>
                </a:lnTo>
                <a:lnTo>
                  <a:pt x="3052" y="3719"/>
                </a:lnTo>
                <a:lnTo>
                  <a:pt x="3028" y="3743"/>
                </a:lnTo>
                <a:lnTo>
                  <a:pt x="2956" y="3737"/>
                </a:lnTo>
                <a:close/>
                <a:moveTo>
                  <a:pt x="3022" y="3755"/>
                </a:moveTo>
                <a:lnTo>
                  <a:pt x="2950" y="3815"/>
                </a:lnTo>
                <a:lnTo>
                  <a:pt x="2956" y="3743"/>
                </a:lnTo>
                <a:lnTo>
                  <a:pt x="3022" y="3755"/>
                </a:lnTo>
                <a:close/>
                <a:moveTo>
                  <a:pt x="2704" y="3653"/>
                </a:moveTo>
                <a:lnTo>
                  <a:pt x="2854" y="3539"/>
                </a:lnTo>
                <a:lnTo>
                  <a:pt x="2830" y="3719"/>
                </a:lnTo>
                <a:lnTo>
                  <a:pt x="2698" y="3701"/>
                </a:lnTo>
                <a:lnTo>
                  <a:pt x="2704" y="3653"/>
                </a:lnTo>
                <a:close/>
                <a:moveTo>
                  <a:pt x="2686" y="3701"/>
                </a:moveTo>
                <a:lnTo>
                  <a:pt x="2662" y="3701"/>
                </a:lnTo>
                <a:lnTo>
                  <a:pt x="2656" y="3695"/>
                </a:lnTo>
                <a:lnTo>
                  <a:pt x="2692" y="3665"/>
                </a:lnTo>
                <a:lnTo>
                  <a:pt x="2686" y="3701"/>
                </a:lnTo>
                <a:close/>
                <a:moveTo>
                  <a:pt x="2758" y="2909"/>
                </a:moveTo>
                <a:lnTo>
                  <a:pt x="2872" y="2849"/>
                </a:lnTo>
                <a:lnTo>
                  <a:pt x="2824" y="3059"/>
                </a:lnTo>
                <a:lnTo>
                  <a:pt x="2740" y="2981"/>
                </a:lnTo>
                <a:lnTo>
                  <a:pt x="2758" y="2909"/>
                </a:lnTo>
                <a:close/>
                <a:moveTo>
                  <a:pt x="2728" y="2975"/>
                </a:moveTo>
                <a:lnTo>
                  <a:pt x="2698" y="2945"/>
                </a:lnTo>
                <a:lnTo>
                  <a:pt x="2746" y="2915"/>
                </a:lnTo>
                <a:lnTo>
                  <a:pt x="2728" y="2975"/>
                </a:lnTo>
                <a:close/>
                <a:moveTo>
                  <a:pt x="2572" y="2339"/>
                </a:moveTo>
                <a:lnTo>
                  <a:pt x="2722" y="2279"/>
                </a:lnTo>
                <a:lnTo>
                  <a:pt x="2734" y="2291"/>
                </a:lnTo>
                <a:lnTo>
                  <a:pt x="2686" y="2399"/>
                </a:lnTo>
                <a:lnTo>
                  <a:pt x="2566" y="2345"/>
                </a:lnTo>
                <a:lnTo>
                  <a:pt x="2572" y="2339"/>
                </a:lnTo>
                <a:close/>
                <a:moveTo>
                  <a:pt x="3028" y="1871"/>
                </a:moveTo>
                <a:lnTo>
                  <a:pt x="3046" y="1895"/>
                </a:lnTo>
                <a:lnTo>
                  <a:pt x="3040" y="1907"/>
                </a:lnTo>
                <a:lnTo>
                  <a:pt x="3004" y="1883"/>
                </a:lnTo>
                <a:lnTo>
                  <a:pt x="3010" y="1877"/>
                </a:lnTo>
                <a:lnTo>
                  <a:pt x="3028" y="1871"/>
                </a:lnTo>
                <a:close/>
                <a:moveTo>
                  <a:pt x="3010" y="1865"/>
                </a:moveTo>
                <a:lnTo>
                  <a:pt x="3016" y="1853"/>
                </a:lnTo>
                <a:lnTo>
                  <a:pt x="3022" y="1865"/>
                </a:lnTo>
                <a:lnTo>
                  <a:pt x="3010" y="1865"/>
                </a:lnTo>
                <a:close/>
                <a:moveTo>
                  <a:pt x="4065" y="1721"/>
                </a:moveTo>
                <a:lnTo>
                  <a:pt x="4083" y="1739"/>
                </a:lnTo>
                <a:lnTo>
                  <a:pt x="4011" y="1769"/>
                </a:lnTo>
                <a:lnTo>
                  <a:pt x="3999" y="1721"/>
                </a:lnTo>
                <a:lnTo>
                  <a:pt x="4065" y="1721"/>
                </a:lnTo>
                <a:close/>
                <a:moveTo>
                  <a:pt x="3999" y="1715"/>
                </a:moveTo>
                <a:lnTo>
                  <a:pt x="3987" y="1655"/>
                </a:lnTo>
                <a:lnTo>
                  <a:pt x="4053" y="1715"/>
                </a:lnTo>
                <a:lnTo>
                  <a:pt x="3999" y="1715"/>
                </a:lnTo>
                <a:close/>
                <a:moveTo>
                  <a:pt x="4305" y="1661"/>
                </a:moveTo>
                <a:lnTo>
                  <a:pt x="4353" y="1709"/>
                </a:lnTo>
                <a:lnTo>
                  <a:pt x="4263" y="1709"/>
                </a:lnTo>
                <a:lnTo>
                  <a:pt x="4257" y="1679"/>
                </a:lnTo>
                <a:lnTo>
                  <a:pt x="4305" y="1661"/>
                </a:lnTo>
                <a:close/>
                <a:moveTo>
                  <a:pt x="4257" y="1673"/>
                </a:moveTo>
                <a:lnTo>
                  <a:pt x="4251" y="1613"/>
                </a:lnTo>
                <a:lnTo>
                  <a:pt x="4299" y="1655"/>
                </a:lnTo>
                <a:lnTo>
                  <a:pt x="4257" y="1673"/>
                </a:lnTo>
                <a:close/>
                <a:moveTo>
                  <a:pt x="4502" y="1584"/>
                </a:moveTo>
                <a:lnTo>
                  <a:pt x="4550" y="1643"/>
                </a:lnTo>
                <a:lnTo>
                  <a:pt x="4544" y="1709"/>
                </a:lnTo>
                <a:lnTo>
                  <a:pt x="4466" y="1709"/>
                </a:lnTo>
                <a:lnTo>
                  <a:pt x="4472" y="1595"/>
                </a:lnTo>
                <a:lnTo>
                  <a:pt x="4502" y="1584"/>
                </a:lnTo>
                <a:close/>
                <a:moveTo>
                  <a:pt x="4472" y="1589"/>
                </a:moveTo>
                <a:lnTo>
                  <a:pt x="4478" y="1560"/>
                </a:lnTo>
                <a:lnTo>
                  <a:pt x="4496" y="1578"/>
                </a:lnTo>
                <a:lnTo>
                  <a:pt x="4472" y="1589"/>
                </a:lnTo>
                <a:close/>
                <a:moveTo>
                  <a:pt x="4508" y="1584"/>
                </a:moveTo>
                <a:lnTo>
                  <a:pt x="4562" y="1560"/>
                </a:lnTo>
                <a:lnTo>
                  <a:pt x="4550" y="1631"/>
                </a:lnTo>
                <a:lnTo>
                  <a:pt x="4508" y="1584"/>
                </a:lnTo>
                <a:close/>
                <a:moveTo>
                  <a:pt x="5180" y="1554"/>
                </a:moveTo>
                <a:lnTo>
                  <a:pt x="5246" y="1554"/>
                </a:lnTo>
                <a:lnTo>
                  <a:pt x="5252" y="1560"/>
                </a:lnTo>
                <a:lnTo>
                  <a:pt x="5228" y="1572"/>
                </a:lnTo>
                <a:lnTo>
                  <a:pt x="5180" y="1572"/>
                </a:lnTo>
                <a:lnTo>
                  <a:pt x="5180" y="1554"/>
                </a:lnTo>
                <a:close/>
                <a:moveTo>
                  <a:pt x="5402" y="1464"/>
                </a:moveTo>
                <a:lnTo>
                  <a:pt x="5462" y="1476"/>
                </a:lnTo>
                <a:lnTo>
                  <a:pt x="5396" y="1524"/>
                </a:lnTo>
                <a:lnTo>
                  <a:pt x="5390" y="1518"/>
                </a:lnTo>
                <a:lnTo>
                  <a:pt x="5396" y="1470"/>
                </a:lnTo>
                <a:lnTo>
                  <a:pt x="5402" y="1464"/>
                </a:lnTo>
                <a:close/>
                <a:moveTo>
                  <a:pt x="5546" y="1368"/>
                </a:moveTo>
                <a:lnTo>
                  <a:pt x="5564" y="1368"/>
                </a:lnTo>
                <a:lnTo>
                  <a:pt x="5564" y="1392"/>
                </a:lnTo>
                <a:lnTo>
                  <a:pt x="5498" y="1440"/>
                </a:lnTo>
                <a:lnTo>
                  <a:pt x="5510" y="1398"/>
                </a:lnTo>
                <a:lnTo>
                  <a:pt x="5546" y="1368"/>
                </a:lnTo>
                <a:close/>
                <a:moveTo>
                  <a:pt x="5510" y="1386"/>
                </a:moveTo>
                <a:lnTo>
                  <a:pt x="5516" y="1362"/>
                </a:lnTo>
                <a:lnTo>
                  <a:pt x="5534" y="1362"/>
                </a:lnTo>
                <a:lnTo>
                  <a:pt x="5510" y="1386"/>
                </a:lnTo>
                <a:close/>
                <a:moveTo>
                  <a:pt x="5558" y="1362"/>
                </a:moveTo>
                <a:lnTo>
                  <a:pt x="5564" y="1356"/>
                </a:lnTo>
                <a:lnTo>
                  <a:pt x="5564" y="1362"/>
                </a:lnTo>
                <a:lnTo>
                  <a:pt x="5558" y="1362"/>
                </a:lnTo>
                <a:close/>
                <a:moveTo>
                  <a:pt x="5899" y="1110"/>
                </a:moveTo>
                <a:lnTo>
                  <a:pt x="5929" y="1092"/>
                </a:lnTo>
                <a:lnTo>
                  <a:pt x="5905" y="1116"/>
                </a:lnTo>
                <a:lnTo>
                  <a:pt x="5899" y="1122"/>
                </a:lnTo>
                <a:lnTo>
                  <a:pt x="5899" y="1110"/>
                </a:lnTo>
                <a:lnTo>
                  <a:pt x="5899" y="1110"/>
                </a:lnTo>
                <a:close/>
                <a:moveTo>
                  <a:pt x="6037" y="1008"/>
                </a:moveTo>
                <a:lnTo>
                  <a:pt x="6031" y="1026"/>
                </a:lnTo>
                <a:lnTo>
                  <a:pt x="6025" y="1026"/>
                </a:lnTo>
                <a:lnTo>
                  <a:pt x="6031" y="1014"/>
                </a:lnTo>
                <a:lnTo>
                  <a:pt x="6031" y="1014"/>
                </a:lnTo>
                <a:lnTo>
                  <a:pt x="6037" y="1008"/>
                </a:lnTo>
                <a:close/>
                <a:moveTo>
                  <a:pt x="6433" y="804"/>
                </a:moveTo>
                <a:lnTo>
                  <a:pt x="6427" y="810"/>
                </a:lnTo>
                <a:lnTo>
                  <a:pt x="6415" y="822"/>
                </a:lnTo>
                <a:lnTo>
                  <a:pt x="6403" y="822"/>
                </a:lnTo>
                <a:lnTo>
                  <a:pt x="6427" y="804"/>
                </a:lnTo>
                <a:lnTo>
                  <a:pt x="6433" y="804"/>
                </a:lnTo>
                <a:close/>
                <a:moveTo>
                  <a:pt x="6559" y="786"/>
                </a:moveTo>
                <a:lnTo>
                  <a:pt x="6529" y="822"/>
                </a:lnTo>
                <a:lnTo>
                  <a:pt x="6505" y="804"/>
                </a:lnTo>
                <a:lnTo>
                  <a:pt x="6529" y="792"/>
                </a:lnTo>
                <a:lnTo>
                  <a:pt x="6559" y="786"/>
                </a:lnTo>
                <a:close/>
                <a:moveTo>
                  <a:pt x="6403" y="1098"/>
                </a:moveTo>
                <a:lnTo>
                  <a:pt x="6373" y="1128"/>
                </a:lnTo>
                <a:lnTo>
                  <a:pt x="6319" y="1098"/>
                </a:lnTo>
                <a:lnTo>
                  <a:pt x="6379" y="1020"/>
                </a:lnTo>
                <a:lnTo>
                  <a:pt x="6427" y="1050"/>
                </a:lnTo>
                <a:lnTo>
                  <a:pt x="6403" y="1098"/>
                </a:lnTo>
                <a:close/>
                <a:moveTo>
                  <a:pt x="6439" y="1056"/>
                </a:moveTo>
                <a:lnTo>
                  <a:pt x="6439" y="1062"/>
                </a:lnTo>
                <a:lnTo>
                  <a:pt x="6427" y="1074"/>
                </a:lnTo>
                <a:lnTo>
                  <a:pt x="6439" y="1056"/>
                </a:lnTo>
                <a:close/>
                <a:moveTo>
                  <a:pt x="6253" y="1380"/>
                </a:moveTo>
                <a:lnTo>
                  <a:pt x="6247" y="1392"/>
                </a:lnTo>
                <a:lnTo>
                  <a:pt x="6211" y="1380"/>
                </a:lnTo>
                <a:lnTo>
                  <a:pt x="6283" y="1314"/>
                </a:lnTo>
                <a:lnTo>
                  <a:pt x="6289" y="1320"/>
                </a:lnTo>
                <a:lnTo>
                  <a:pt x="6253" y="1380"/>
                </a:lnTo>
                <a:close/>
                <a:moveTo>
                  <a:pt x="6295" y="1320"/>
                </a:moveTo>
                <a:lnTo>
                  <a:pt x="6319" y="1332"/>
                </a:lnTo>
                <a:lnTo>
                  <a:pt x="6271" y="1368"/>
                </a:lnTo>
                <a:lnTo>
                  <a:pt x="6295" y="1320"/>
                </a:lnTo>
                <a:close/>
                <a:moveTo>
                  <a:pt x="5773" y="2129"/>
                </a:moveTo>
                <a:lnTo>
                  <a:pt x="5755" y="2135"/>
                </a:lnTo>
                <a:lnTo>
                  <a:pt x="5749" y="2105"/>
                </a:lnTo>
                <a:lnTo>
                  <a:pt x="5749" y="2099"/>
                </a:lnTo>
                <a:lnTo>
                  <a:pt x="5779" y="2075"/>
                </a:lnTo>
                <a:lnTo>
                  <a:pt x="5773" y="2123"/>
                </a:lnTo>
                <a:lnTo>
                  <a:pt x="5773" y="2129"/>
                </a:lnTo>
                <a:close/>
                <a:moveTo>
                  <a:pt x="5636" y="2333"/>
                </a:moveTo>
                <a:lnTo>
                  <a:pt x="5636" y="2333"/>
                </a:lnTo>
                <a:lnTo>
                  <a:pt x="5630" y="2285"/>
                </a:lnTo>
                <a:lnTo>
                  <a:pt x="5642" y="2267"/>
                </a:lnTo>
                <a:lnTo>
                  <a:pt x="5654" y="2309"/>
                </a:lnTo>
                <a:lnTo>
                  <a:pt x="5636" y="2333"/>
                </a:lnTo>
                <a:close/>
                <a:moveTo>
                  <a:pt x="6589" y="4204"/>
                </a:moveTo>
                <a:lnTo>
                  <a:pt x="6601" y="4210"/>
                </a:lnTo>
                <a:lnTo>
                  <a:pt x="6583" y="4210"/>
                </a:lnTo>
                <a:lnTo>
                  <a:pt x="6583" y="4210"/>
                </a:lnTo>
                <a:lnTo>
                  <a:pt x="6589" y="4204"/>
                </a:lnTo>
                <a:close/>
                <a:moveTo>
                  <a:pt x="6577" y="4204"/>
                </a:moveTo>
                <a:lnTo>
                  <a:pt x="6571" y="4192"/>
                </a:lnTo>
                <a:lnTo>
                  <a:pt x="6583" y="4198"/>
                </a:lnTo>
                <a:lnTo>
                  <a:pt x="6577" y="4204"/>
                </a:lnTo>
                <a:close/>
                <a:moveTo>
                  <a:pt x="6679" y="4246"/>
                </a:moveTo>
                <a:lnTo>
                  <a:pt x="6667" y="4246"/>
                </a:lnTo>
                <a:lnTo>
                  <a:pt x="6679" y="4240"/>
                </a:lnTo>
                <a:lnTo>
                  <a:pt x="6679" y="4246"/>
                </a:lnTo>
                <a:close/>
                <a:moveTo>
                  <a:pt x="6415" y="4492"/>
                </a:moveTo>
                <a:lnTo>
                  <a:pt x="6325" y="4546"/>
                </a:lnTo>
                <a:lnTo>
                  <a:pt x="6313" y="4498"/>
                </a:lnTo>
                <a:lnTo>
                  <a:pt x="6409" y="4468"/>
                </a:lnTo>
                <a:lnTo>
                  <a:pt x="6415" y="4492"/>
                </a:lnTo>
                <a:close/>
                <a:moveTo>
                  <a:pt x="6265" y="4588"/>
                </a:moveTo>
                <a:lnTo>
                  <a:pt x="6223" y="4606"/>
                </a:lnTo>
                <a:lnTo>
                  <a:pt x="6205" y="4528"/>
                </a:lnTo>
                <a:lnTo>
                  <a:pt x="6307" y="4498"/>
                </a:lnTo>
                <a:lnTo>
                  <a:pt x="6319" y="4552"/>
                </a:lnTo>
                <a:lnTo>
                  <a:pt x="6265" y="4588"/>
                </a:lnTo>
                <a:close/>
                <a:moveTo>
                  <a:pt x="6319" y="4558"/>
                </a:moveTo>
                <a:lnTo>
                  <a:pt x="6325" y="4564"/>
                </a:lnTo>
                <a:lnTo>
                  <a:pt x="6307" y="4570"/>
                </a:lnTo>
                <a:lnTo>
                  <a:pt x="6319" y="4558"/>
                </a:lnTo>
                <a:close/>
                <a:moveTo>
                  <a:pt x="5060" y="4408"/>
                </a:moveTo>
                <a:lnTo>
                  <a:pt x="5060" y="4396"/>
                </a:lnTo>
                <a:lnTo>
                  <a:pt x="5096" y="4396"/>
                </a:lnTo>
                <a:lnTo>
                  <a:pt x="5120" y="4438"/>
                </a:lnTo>
                <a:lnTo>
                  <a:pt x="5072" y="4444"/>
                </a:lnTo>
                <a:lnTo>
                  <a:pt x="5060" y="4408"/>
                </a:lnTo>
                <a:close/>
                <a:moveTo>
                  <a:pt x="5066" y="4444"/>
                </a:moveTo>
                <a:lnTo>
                  <a:pt x="5048" y="4444"/>
                </a:lnTo>
                <a:lnTo>
                  <a:pt x="5054" y="4420"/>
                </a:lnTo>
                <a:lnTo>
                  <a:pt x="5066" y="4444"/>
                </a:lnTo>
                <a:close/>
                <a:moveTo>
                  <a:pt x="4928" y="4282"/>
                </a:moveTo>
                <a:lnTo>
                  <a:pt x="4940" y="4258"/>
                </a:lnTo>
                <a:lnTo>
                  <a:pt x="4964" y="4258"/>
                </a:lnTo>
                <a:lnTo>
                  <a:pt x="4982" y="4288"/>
                </a:lnTo>
                <a:lnTo>
                  <a:pt x="4928" y="4288"/>
                </a:lnTo>
                <a:lnTo>
                  <a:pt x="4928" y="4282"/>
                </a:lnTo>
                <a:close/>
                <a:moveTo>
                  <a:pt x="4005" y="3719"/>
                </a:moveTo>
                <a:lnTo>
                  <a:pt x="4005" y="3725"/>
                </a:lnTo>
                <a:lnTo>
                  <a:pt x="4005" y="3719"/>
                </a:lnTo>
                <a:lnTo>
                  <a:pt x="4005" y="3719"/>
                </a:lnTo>
                <a:close/>
                <a:moveTo>
                  <a:pt x="3915" y="3791"/>
                </a:moveTo>
                <a:lnTo>
                  <a:pt x="3861" y="3743"/>
                </a:lnTo>
                <a:lnTo>
                  <a:pt x="3951" y="3665"/>
                </a:lnTo>
                <a:lnTo>
                  <a:pt x="3999" y="3713"/>
                </a:lnTo>
                <a:lnTo>
                  <a:pt x="3975" y="3743"/>
                </a:lnTo>
                <a:lnTo>
                  <a:pt x="3915" y="3791"/>
                </a:lnTo>
                <a:close/>
                <a:moveTo>
                  <a:pt x="3957" y="3767"/>
                </a:moveTo>
                <a:lnTo>
                  <a:pt x="3933" y="3809"/>
                </a:lnTo>
                <a:lnTo>
                  <a:pt x="3921" y="3797"/>
                </a:lnTo>
                <a:lnTo>
                  <a:pt x="3957" y="3767"/>
                </a:lnTo>
                <a:close/>
                <a:moveTo>
                  <a:pt x="3237" y="3677"/>
                </a:moveTo>
                <a:lnTo>
                  <a:pt x="3231" y="3677"/>
                </a:lnTo>
                <a:lnTo>
                  <a:pt x="3249" y="3773"/>
                </a:lnTo>
                <a:lnTo>
                  <a:pt x="3213" y="3767"/>
                </a:lnTo>
                <a:lnTo>
                  <a:pt x="3189" y="3605"/>
                </a:lnTo>
                <a:lnTo>
                  <a:pt x="3297" y="3509"/>
                </a:lnTo>
                <a:lnTo>
                  <a:pt x="3369" y="3521"/>
                </a:lnTo>
                <a:lnTo>
                  <a:pt x="3417" y="3563"/>
                </a:lnTo>
                <a:lnTo>
                  <a:pt x="3231" y="3671"/>
                </a:lnTo>
                <a:lnTo>
                  <a:pt x="3237" y="3677"/>
                </a:lnTo>
                <a:close/>
                <a:moveTo>
                  <a:pt x="2746" y="2591"/>
                </a:moveTo>
                <a:lnTo>
                  <a:pt x="2860" y="2537"/>
                </a:lnTo>
                <a:lnTo>
                  <a:pt x="2806" y="2717"/>
                </a:lnTo>
                <a:lnTo>
                  <a:pt x="2728" y="2639"/>
                </a:lnTo>
                <a:lnTo>
                  <a:pt x="2746" y="2591"/>
                </a:lnTo>
                <a:close/>
                <a:moveTo>
                  <a:pt x="2722" y="2633"/>
                </a:moveTo>
                <a:lnTo>
                  <a:pt x="2698" y="2609"/>
                </a:lnTo>
                <a:lnTo>
                  <a:pt x="2734" y="2597"/>
                </a:lnTo>
                <a:lnTo>
                  <a:pt x="2722" y="2633"/>
                </a:lnTo>
                <a:close/>
                <a:moveTo>
                  <a:pt x="2752" y="2273"/>
                </a:moveTo>
                <a:lnTo>
                  <a:pt x="2872" y="2225"/>
                </a:lnTo>
                <a:lnTo>
                  <a:pt x="2818" y="2375"/>
                </a:lnTo>
                <a:lnTo>
                  <a:pt x="2740" y="2291"/>
                </a:lnTo>
                <a:lnTo>
                  <a:pt x="2752" y="2273"/>
                </a:lnTo>
                <a:close/>
                <a:moveTo>
                  <a:pt x="2734" y="2285"/>
                </a:moveTo>
                <a:lnTo>
                  <a:pt x="2728" y="2279"/>
                </a:lnTo>
                <a:lnTo>
                  <a:pt x="2740" y="2273"/>
                </a:lnTo>
                <a:lnTo>
                  <a:pt x="2734" y="2285"/>
                </a:lnTo>
                <a:close/>
                <a:moveTo>
                  <a:pt x="3076" y="1943"/>
                </a:moveTo>
                <a:lnTo>
                  <a:pt x="3088" y="1955"/>
                </a:lnTo>
                <a:lnTo>
                  <a:pt x="3040" y="1931"/>
                </a:lnTo>
                <a:lnTo>
                  <a:pt x="3046" y="1925"/>
                </a:lnTo>
                <a:lnTo>
                  <a:pt x="3076" y="1943"/>
                </a:lnTo>
                <a:close/>
                <a:moveTo>
                  <a:pt x="3046" y="1913"/>
                </a:moveTo>
                <a:lnTo>
                  <a:pt x="3052" y="1907"/>
                </a:lnTo>
                <a:lnTo>
                  <a:pt x="3064" y="1925"/>
                </a:lnTo>
                <a:lnTo>
                  <a:pt x="3046" y="1913"/>
                </a:lnTo>
                <a:close/>
                <a:moveTo>
                  <a:pt x="4143" y="1787"/>
                </a:moveTo>
                <a:lnTo>
                  <a:pt x="4155" y="1901"/>
                </a:lnTo>
                <a:lnTo>
                  <a:pt x="4107" y="1925"/>
                </a:lnTo>
                <a:lnTo>
                  <a:pt x="4047" y="1931"/>
                </a:lnTo>
                <a:lnTo>
                  <a:pt x="4011" y="1775"/>
                </a:lnTo>
                <a:lnTo>
                  <a:pt x="4089" y="1745"/>
                </a:lnTo>
                <a:lnTo>
                  <a:pt x="4143" y="1787"/>
                </a:lnTo>
                <a:close/>
                <a:moveTo>
                  <a:pt x="4101" y="1745"/>
                </a:moveTo>
                <a:lnTo>
                  <a:pt x="4131" y="1727"/>
                </a:lnTo>
                <a:lnTo>
                  <a:pt x="4137" y="1775"/>
                </a:lnTo>
                <a:lnTo>
                  <a:pt x="4101" y="1745"/>
                </a:lnTo>
                <a:close/>
                <a:moveTo>
                  <a:pt x="5258" y="1584"/>
                </a:moveTo>
                <a:lnTo>
                  <a:pt x="5276" y="1619"/>
                </a:lnTo>
                <a:lnTo>
                  <a:pt x="5192" y="1685"/>
                </a:lnTo>
                <a:lnTo>
                  <a:pt x="5186" y="1613"/>
                </a:lnTo>
                <a:lnTo>
                  <a:pt x="5228" y="1584"/>
                </a:lnTo>
                <a:lnTo>
                  <a:pt x="5258" y="1584"/>
                </a:lnTo>
                <a:close/>
                <a:moveTo>
                  <a:pt x="5240" y="1572"/>
                </a:moveTo>
                <a:lnTo>
                  <a:pt x="5252" y="1566"/>
                </a:lnTo>
                <a:lnTo>
                  <a:pt x="5258" y="1572"/>
                </a:lnTo>
                <a:lnTo>
                  <a:pt x="5240" y="1572"/>
                </a:lnTo>
                <a:close/>
                <a:moveTo>
                  <a:pt x="5390" y="1542"/>
                </a:moveTo>
                <a:lnTo>
                  <a:pt x="5396" y="1560"/>
                </a:lnTo>
                <a:lnTo>
                  <a:pt x="5384" y="1554"/>
                </a:lnTo>
                <a:lnTo>
                  <a:pt x="5390" y="1542"/>
                </a:lnTo>
                <a:lnTo>
                  <a:pt x="5390" y="1542"/>
                </a:lnTo>
                <a:close/>
                <a:moveTo>
                  <a:pt x="6127" y="1482"/>
                </a:moveTo>
                <a:lnTo>
                  <a:pt x="6103" y="1476"/>
                </a:lnTo>
                <a:lnTo>
                  <a:pt x="6127" y="1458"/>
                </a:lnTo>
                <a:lnTo>
                  <a:pt x="6145" y="1458"/>
                </a:lnTo>
                <a:lnTo>
                  <a:pt x="6139" y="1470"/>
                </a:lnTo>
                <a:lnTo>
                  <a:pt x="6127" y="1482"/>
                </a:lnTo>
                <a:close/>
                <a:moveTo>
                  <a:pt x="5965" y="1595"/>
                </a:moveTo>
                <a:lnTo>
                  <a:pt x="5953" y="1595"/>
                </a:lnTo>
                <a:lnTo>
                  <a:pt x="5983" y="1566"/>
                </a:lnTo>
                <a:lnTo>
                  <a:pt x="5977" y="1584"/>
                </a:lnTo>
                <a:lnTo>
                  <a:pt x="5965" y="1595"/>
                </a:lnTo>
                <a:close/>
                <a:moveTo>
                  <a:pt x="5438" y="2663"/>
                </a:moveTo>
                <a:lnTo>
                  <a:pt x="5438" y="2669"/>
                </a:lnTo>
                <a:lnTo>
                  <a:pt x="5396" y="2627"/>
                </a:lnTo>
                <a:lnTo>
                  <a:pt x="5450" y="2567"/>
                </a:lnTo>
                <a:lnTo>
                  <a:pt x="5480" y="2609"/>
                </a:lnTo>
                <a:lnTo>
                  <a:pt x="5438" y="2663"/>
                </a:lnTo>
                <a:close/>
                <a:moveTo>
                  <a:pt x="5486" y="2615"/>
                </a:moveTo>
                <a:lnTo>
                  <a:pt x="5492" y="2621"/>
                </a:lnTo>
                <a:lnTo>
                  <a:pt x="5474" y="2633"/>
                </a:lnTo>
                <a:lnTo>
                  <a:pt x="5486" y="2615"/>
                </a:lnTo>
                <a:close/>
                <a:moveTo>
                  <a:pt x="5671" y="3833"/>
                </a:moveTo>
                <a:lnTo>
                  <a:pt x="5671" y="3869"/>
                </a:lnTo>
                <a:lnTo>
                  <a:pt x="5588" y="3827"/>
                </a:lnTo>
                <a:lnTo>
                  <a:pt x="5594" y="3791"/>
                </a:lnTo>
                <a:lnTo>
                  <a:pt x="5600" y="3791"/>
                </a:lnTo>
                <a:lnTo>
                  <a:pt x="5671" y="3833"/>
                </a:lnTo>
                <a:close/>
                <a:moveTo>
                  <a:pt x="5648" y="3809"/>
                </a:moveTo>
                <a:lnTo>
                  <a:pt x="5671" y="3815"/>
                </a:lnTo>
                <a:lnTo>
                  <a:pt x="5671" y="3821"/>
                </a:lnTo>
                <a:lnTo>
                  <a:pt x="5648" y="3809"/>
                </a:lnTo>
                <a:close/>
                <a:moveTo>
                  <a:pt x="6769" y="4270"/>
                </a:moveTo>
                <a:lnTo>
                  <a:pt x="6769" y="4270"/>
                </a:lnTo>
                <a:lnTo>
                  <a:pt x="6763" y="4270"/>
                </a:lnTo>
                <a:lnTo>
                  <a:pt x="6769" y="4270"/>
                </a:lnTo>
                <a:lnTo>
                  <a:pt x="6769" y="4270"/>
                </a:lnTo>
                <a:close/>
                <a:moveTo>
                  <a:pt x="5911" y="4588"/>
                </a:moveTo>
                <a:lnTo>
                  <a:pt x="5791" y="4618"/>
                </a:lnTo>
                <a:lnTo>
                  <a:pt x="5791" y="4582"/>
                </a:lnTo>
                <a:lnTo>
                  <a:pt x="5905" y="4528"/>
                </a:lnTo>
                <a:lnTo>
                  <a:pt x="5911" y="4588"/>
                </a:lnTo>
                <a:close/>
                <a:moveTo>
                  <a:pt x="5570" y="4672"/>
                </a:moveTo>
                <a:lnTo>
                  <a:pt x="5498" y="4630"/>
                </a:lnTo>
                <a:lnTo>
                  <a:pt x="5504" y="4600"/>
                </a:lnTo>
                <a:lnTo>
                  <a:pt x="5642" y="4570"/>
                </a:lnTo>
                <a:lnTo>
                  <a:pt x="5642" y="4636"/>
                </a:lnTo>
                <a:lnTo>
                  <a:pt x="5570" y="4672"/>
                </a:lnTo>
                <a:lnTo>
                  <a:pt x="5570" y="4672"/>
                </a:lnTo>
                <a:close/>
                <a:moveTo>
                  <a:pt x="5156" y="4414"/>
                </a:moveTo>
                <a:lnTo>
                  <a:pt x="5144" y="4396"/>
                </a:lnTo>
                <a:lnTo>
                  <a:pt x="5144" y="4390"/>
                </a:lnTo>
                <a:lnTo>
                  <a:pt x="5156" y="4390"/>
                </a:lnTo>
                <a:lnTo>
                  <a:pt x="5186" y="4414"/>
                </a:lnTo>
                <a:lnTo>
                  <a:pt x="5204" y="4426"/>
                </a:lnTo>
                <a:lnTo>
                  <a:pt x="5180" y="4432"/>
                </a:lnTo>
                <a:lnTo>
                  <a:pt x="5156" y="4414"/>
                </a:lnTo>
                <a:close/>
                <a:moveTo>
                  <a:pt x="5078" y="4354"/>
                </a:moveTo>
                <a:lnTo>
                  <a:pt x="5084" y="4336"/>
                </a:lnTo>
                <a:lnTo>
                  <a:pt x="5090" y="4342"/>
                </a:lnTo>
                <a:lnTo>
                  <a:pt x="5120" y="4384"/>
                </a:lnTo>
                <a:lnTo>
                  <a:pt x="5102" y="4384"/>
                </a:lnTo>
                <a:lnTo>
                  <a:pt x="5078" y="4354"/>
                </a:lnTo>
                <a:close/>
                <a:moveTo>
                  <a:pt x="5090" y="4384"/>
                </a:moveTo>
                <a:lnTo>
                  <a:pt x="5066" y="4390"/>
                </a:lnTo>
                <a:lnTo>
                  <a:pt x="5072" y="4360"/>
                </a:lnTo>
                <a:lnTo>
                  <a:pt x="5090" y="4384"/>
                </a:lnTo>
                <a:close/>
                <a:moveTo>
                  <a:pt x="4952" y="4222"/>
                </a:moveTo>
                <a:lnTo>
                  <a:pt x="4964" y="4204"/>
                </a:lnTo>
                <a:lnTo>
                  <a:pt x="4988" y="4228"/>
                </a:lnTo>
                <a:lnTo>
                  <a:pt x="5000" y="4252"/>
                </a:lnTo>
                <a:lnTo>
                  <a:pt x="4970" y="4252"/>
                </a:lnTo>
                <a:lnTo>
                  <a:pt x="4952" y="4222"/>
                </a:lnTo>
                <a:close/>
                <a:moveTo>
                  <a:pt x="4958" y="4252"/>
                </a:moveTo>
                <a:lnTo>
                  <a:pt x="4940" y="4252"/>
                </a:lnTo>
                <a:lnTo>
                  <a:pt x="4952" y="4234"/>
                </a:lnTo>
                <a:lnTo>
                  <a:pt x="4958" y="4252"/>
                </a:lnTo>
                <a:close/>
                <a:moveTo>
                  <a:pt x="2884" y="2483"/>
                </a:moveTo>
                <a:lnTo>
                  <a:pt x="2890" y="2471"/>
                </a:lnTo>
                <a:lnTo>
                  <a:pt x="2914" y="2501"/>
                </a:lnTo>
                <a:lnTo>
                  <a:pt x="2914" y="2501"/>
                </a:lnTo>
                <a:lnTo>
                  <a:pt x="2884" y="2483"/>
                </a:lnTo>
                <a:close/>
                <a:moveTo>
                  <a:pt x="2902" y="2501"/>
                </a:moveTo>
                <a:lnTo>
                  <a:pt x="2872" y="2519"/>
                </a:lnTo>
                <a:lnTo>
                  <a:pt x="2878" y="2495"/>
                </a:lnTo>
                <a:lnTo>
                  <a:pt x="2902" y="2501"/>
                </a:lnTo>
                <a:close/>
                <a:moveTo>
                  <a:pt x="3567" y="1949"/>
                </a:moveTo>
                <a:lnTo>
                  <a:pt x="3591" y="1967"/>
                </a:lnTo>
                <a:lnTo>
                  <a:pt x="3567" y="1973"/>
                </a:lnTo>
                <a:lnTo>
                  <a:pt x="3555" y="1955"/>
                </a:lnTo>
                <a:lnTo>
                  <a:pt x="3567" y="1949"/>
                </a:lnTo>
                <a:close/>
                <a:moveTo>
                  <a:pt x="3555" y="1949"/>
                </a:moveTo>
                <a:lnTo>
                  <a:pt x="3549" y="1937"/>
                </a:lnTo>
                <a:lnTo>
                  <a:pt x="3561" y="1943"/>
                </a:lnTo>
                <a:lnTo>
                  <a:pt x="3555" y="1949"/>
                </a:lnTo>
                <a:close/>
                <a:moveTo>
                  <a:pt x="3981" y="1943"/>
                </a:moveTo>
                <a:lnTo>
                  <a:pt x="4017" y="1967"/>
                </a:lnTo>
                <a:lnTo>
                  <a:pt x="3927" y="2009"/>
                </a:lnTo>
                <a:lnTo>
                  <a:pt x="3909" y="1949"/>
                </a:lnTo>
                <a:lnTo>
                  <a:pt x="3981" y="1943"/>
                </a:lnTo>
                <a:close/>
                <a:moveTo>
                  <a:pt x="3909" y="1943"/>
                </a:moveTo>
                <a:lnTo>
                  <a:pt x="3891" y="1871"/>
                </a:lnTo>
                <a:lnTo>
                  <a:pt x="3975" y="1937"/>
                </a:lnTo>
                <a:lnTo>
                  <a:pt x="3909" y="1943"/>
                </a:lnTo>
                <a:close/>
                <a:moveTo>
                  <a:pt x="4161" y="1919"/>
                </a:moveTo>
                <a:lnTo>
                  <a:pt x="4131" y="1925"/>
                </a:lnTo>
                <a:lnTo>
                  <a:pt x="4161" y="1907"/>
                </a:lnTo>
                <a:lnTo>
                  <a:pt x="4161" y="1919"/>
                </a:lnTo>
                <a:close/>
                <a:moveTo>
                  <a:pt x="4161" y="1931"/>
                </a:moveTo>
                <a:lnTo>
                  <a:pt x="4185" y="2081"/>
                </a:lnTo>
                <a:lnTo>
                  <a:pt x="4185" y="2081"/>
                </a:lnTo>
                <a:lnTo>
                  <a:pt x="4059" y="1991"/>
                </a:lnTo>
                <a:lnTo>
                  <a:pt x="4053" y="1961"/>
                </a:lnTo>
                <a:lnTo>
                  <a:pt x="4113" y="1931"/>
                </a:lnTo>
                <a:lnTo>
                  <a:pt x="4161" y="1931"/>
                </a:lnTo>
                <a:close/>
                <a:moveTo>
                  <a:pt x="4287" y="1919"/>
                </a:moveTo>
                <a:lnTo>
                  <a:pt x="4359" y="1979"/>
                </a:lnTo>
                <a:lnTo>
                  <a:pt x="4287" y="2027"/>
                </a:lnTo>
                <a:lnTo>
                  <a:pt x="4275" y="1919"/>
                </a:lnTo>
                <a:lnTo>
                  <a:pt x="4287" y="1919"/>
                </a:lnTo>
                <a:close/>
                <a:moveTo>
                  <a:pt x="4275" y="1913"/>
                </a:moveTo>
                <a:lnTo>
                  <a:pt x="4275" y="1907"/>
                </a:lnTo>
                <a:lnTo>
                  <a:pt x="4281" y="1913"/>
                </a:lnTo>
                <a:lnTo>
                  <a:pt x="4275" y="1913"/>
                </a:lnTo>
                <a:close/>
                <a:moveTo>
                  <a:pt x="4424" y="1781"/>
                </a:moveTo>
                <a:lnTo>
                  <a:pt x="4448" y="1811"/>
                </a:lnTo>
                <a:lnTo>
                  <a:pt x="4442" y="1895"/>
                </a:lnTo>
                <a:lnTo>
                  <a:pt x="4377" y="1901"/>
                </a:lnTo>
                <a:lnTo>
                  <a:pt x="4377" y="1805"/>
                </a:lnTo>
                <a:lnTo>
                  <a:pt x="4424" y="1781"/>
                </a:lnTo>
                <a:close/>
                <a:moveTo>
                  <a:pt x="4377" y="1799"/>
                </a:moveTo>
                <a:lnTo>
                  <a:pt x="4377" y="1733"/>
                </a:lnTo>
                <a:lnTo>
                  <a:pt x="4418" y="1775"/>
                </a:lnTo>
                <a:lnTo>
                  <a:pt x="4377" y="1799"/>
                </a:lnTo>
                <a:close/>
                <a:moveTo>
                  <a:pt x="5036" y="1709"/>
                </a:moveTo>
                <a:lnTo>
                  <a:pt x="5072" y="1709"/>
                </a:lnTo>
                <a:lnTo>
                  <a:pt x="5084" y="1769"/>
                </a:lnTo>
                <a:lnTo>
                  <a:pt x="5066" y="1781"/>
                </a:lnTo>
                <a:lnTo>
                  <a:pt x="5030" y="1715"/>
                </a:lnTo>
                <a:lnTo>
                  <a:pt x="5036" y="1709"/>
                </a:lnTo>
                <a:close/>
                <a:moveTo>
                  <a:pt x="6013" y="1056"/>
                </a:moveTo>
                <a:lnTo>
                  <a:pt x="6013" y="1062"/>
                </a:lnTo>
                <a:lnTo>
                  <a:pt x="6007" y="1074"/>
                </a:lnTo>
                <a:lnTo>
                  <a:pt x="5995" y="1068"/>
                </a:lnTo>
                <a:lnTo>
                  <a:pt x="6013" y="1056"/>
                </a:lnTo>
                <a:close/>
                <a:moveTo>
                  <a:pt x="6127" y="1446"/>
                </a:moveTo>
                <a:lnTo>
                  <a:pt x="6097" y="1440"/>
                </a:lnTo>
                <a:lnTo>
                  <a:pt x="6163" y="1374"/>
                </a:lnTo>
                <a:lnTo>
                  <a:pt x="6181" y="1380"/>
                </a:lnTo>
                <a:lnTo>
                  <a:pt x="6169" y="1404"/>
                </a:lnTo>
                <a:lnTo>
                  <a:pt x="6127" y="1446"/>
                </a:lnTo>
                <a:close/>
                <a:moveTo>
                  <a:pt x="6163" y="1428"/>
                </a:moveTo>
                <a:lnTo>
                  <a:pt x="6151" y="1452"/>
                </a:lnTo>
                <a:lnTo>
                  <a:pt x="6139" y="1446"/>
                </a:lnTo>
                <a:lnTo>
                  <a:pt x="6163" y="1428"/>
                </a:lnTo>
                <a:close/>
                <a:moveTo>
                  <a:pt x="6043" y="1524"/>
                </a:moveTo>
                <a:lnTo>
                  <a:pt x="6025" y="1518"/>
                </a:lnTo>
                <a:lnTo>
                  <a:pt x="6061" y="1476"/>
                </a:lnTo>
                <a:lnTo>
                  <a:pt x="6073" y="1482"/>
                </a:lnTo>
                <a:lnTo>
                  <a:pt x="6061" y="1506"/>
                </a:lnTo>
                <a:lnTo>
                  <a:pt x="6043" y="1524"/>
                </a:lnTo>
                <a:close/>
                <a:moveTo>
                  <a:pt x="6055" y="1524"/>
                </a:moveTo>
                <a:lnTo>
                  <a:pt x="6055" y="1524"/>
                </a:lnTo>
                <a:lnTo>
                  <a:pt x="6055" y="1524"/>
                </a:lnTo>
                <a:lnTo>
                  <a:pt x="6055" y="1524"/>
                </a:lnTo>
                <a:close/>
                <a:moveTo>
                  <a:pt x="5426" y="3629"/>
                </a:moveTo>
                <a:lnTo>
                  <a:pt x="5414" y="3677"/>
                </a:lnTo>
                <a:lnTo>
                  <a:pt x="5342" y="3635"/>
                </a:lnTo>
                <a:lnTo>
                  <a:pt x="5342" y="3605"/>
                </a:lnTo>
                <a:lnTo>
                  <a:pt x="5342" y="3593"/>
                </a:lnTo>
                <a:lnTo>
                  <a:pt x="5420" y="3623"/>
                </a:lnTo>
                <a:lnTo>
                  <a:pt x="5426" y="3629"/>
                </a:lnTo>
                <a:close/>
                <a:moveTo>
                  <a:pt x="5845" y="3959"/>
                </a:moveTo>
                <a:lnTo>
                  <a:pt x="5845" y="3983"/>
                </a:lnTo>
                <a:lnTo>
                  <a:pt x="5767" y="3953"/>
                </a:lnTo>
                <a:lnTo>
                  <a:pt x="5767" y="3923"/>
                </a:lnTo>
                <a:lnTo>
                  <a:pt x="5767" y="3923"/>
                </a:lnTo>
                <a:lnTo>
                  <a:pt x="5845" y="3959"/>
                </a:lnTo>
                <a:close/>
                <a:moveTo>
                  <a:pt x="5815" y="3935"/>
                </a:moveTo>
                <a:lnTo>
                  <a:pt x="5845" y="3947"/>
                </a:lnTo>
                <a:lnTo>
                  <a:pt x="5845" y="3953"/>
                </a:lnTo>
                <a:lnTo>
                  <a:pt x="5815" y="3935"/>
                </a:lnTo>
                <a:close/>
                <a:moveTo>
                  <a:pt x="6727" y="4378"/>
                </a:moveTo>
                <a:lnTo>
                  <a:pt x="6721" y="4378"/>
                </a:lnTo>
                <a:lnTo>
                  <a:pt x="6739" y="4372"/>
                </a:lnTo>
                <a:lnTo>
                  <a:pt x="6727" y="4378"/>
                </a:lnTo>
                <a:lnTo>
                  <a:pt x="6727" y="4378"/>
                </a:lnTo>
                <a:close/>
                <a:moveTo>
                  <a:pt x="6709" y="4372"/>
                </a:moveTo>
                <a:lnTo>
                  <a:pt x="6673" y="4354"/>
                </a:lnTo>
                <a:lnTo>
                  <a:pt x="6667" y="4348"/>
                </a:lnTo>
                <a:lnTo>
                  <a:pt x="6715" y="4336"/>
                </a:lnTo>
                <a:lnTo>
                  <a:pt x="6757" y="4354"/>
                </a:lnTo>
                <a:lnTo>
                  <a:pt x="6757" y="4354"/>
                </a:lnTo>
                <a:lnTo>
                  <a:pt x="6709" y="4372"/>
                </a:lnTo>
                <a:close/>
                <a:moveTo>
                  <a:pt x="6583" y="4408"/>
                </a:moveTo>
                <a:lnTo>
                  <a:pt x="6571" y="4396"/>
                </a:lnTo>
                <a:lnTo>
                  <a:pt x="6577" y="4390"/>
                </a:lnTo>
                <a:lnTo>
                  <a:pt x="6589" y="4408"/>
                </a:lnTo>
                <a:lnTo>
                  <a:pt x="6583" y="4408"/>
                </a:lnTo>
                <a:close/>
                <a:moveTo>
                  <a:pt x="5911" y="4504"/>
                </a:moveTo>
                <a:lnTo>
                  <a:pt x="5911" y="4474"/>
                </a:lnTo>
                <a:lnTo>
                  <a:pt x="5953" y="4468"/>
                </a:lnTo>
                <a:lnTo>
                  <a:pt x="5959" y="4492"/>
                </a:lnTo>
                <a:lnTo>
                  <a:pt x="5947" y="4498"/>
                </a:lnTo>
                <a:lnTo>
                  <a:pt x="5911" y="4504"/>
                </a:lnTo>
                <a:close/>
                <a:moveTo>
                  <a:pt x="5144" y="4372"/>
                </a:moveTo>
                <a:lnTo>
                  <a:pt x="5144" y="4366"/>
                </a:lnTo>
                <a:lnTo>
                  <a:pt x="5162" y="4384"/>
                </a:lnTo>
                <a:lnTo>
                  <a:pt x="5162" y="4384"/>
                </a:lnTo>
                <a:lnTo>
                  <a:pt x="5144" y="4372"/>
                </a:lnTo>
                <a:close/>
                <a:moveTo>
                  <a:pt x="5144" y="4384"/>
                </a:moveTo>
                <a:lnTo>
                  <a:pt x="5144" y="4384"/>
                </a:lnTo>
                <a:lnTo>
                  <a:pt x="5144" y="4378"/>
                </a:lnTo>
                <a:lnTo>
                  <a:pt x="5144" y="4384"/>
                </a:lnTo>
                <a:close/>
                <a:moveTo>
                  <a:pt x="4946" y="4162"/>
                </a:moveTo>
                <a:lnTo>
                  <a:pt x="4946" y="4168"/>
                </a:lnTo>
                <a:lnTo>
                  <a:pt x="4958" y="4186"/>
                </a:lnTo>
                <a:lnTo>
                  <a:pt x="4958" y="4192"/>
                </a:lnTo>
                <a:lnTo>
                  <a:pt x="4940" y="4174"/>
                </a:lnTo>
                <a:lnTo>
                  <a:pt x="4946" y="4162"/>
                </a:lnTo>
                <a:close/>
                <a:moveTo>
                  <a:pt x="4371" y="3683"/>
                </a:moveTo>
                <a:lnTo>
                  <a:pt x="4395" y="3665"/>
                </a:lnTo>
                <a:lnTo>
                  <a:pt x="4412" y="3725"/>
                </a:lnTo>
                <a:lnTo>
                  <a:pt x="4389" y="3719"/>
                </a:lnTo>
                <a:lnTo>
                  <a:pt x="4371" y="3683"/>
                </a:lnTo>
                <a:close/>
                <a:moveTo>
                  <a:pt x="4377" y="3713"/>
                </a:moveTo>
                <a:lnTo>
                  <a:pt x="4341" y="3707"/>
                </a:lnTo>
                <a:lnTo>
                  <a:pt x="4365" y="3689"/>
                </a:lnTo>
                <a:lnTo>
                  <a:pt x="4377" y="3713"/>
                </a:lnTo>
                <a:close/>
                <a:moveTo>
                  <a:pt x="3951" y="3467"/>
                </a:moveTo>
                <a:lnTo>
                  <a:pt x="3981" y="3431"/>
                </a:lnTo>
                <a:lnTo>
                  <a:pt x="4035" y="3443"/>
                </a:lnTo>
                <a:lnTo>
                  <a:pt x="3969" y="3485"/>
                </a:lnTo>
                <a:lnTo>
                  <a:pt x="3951" y="3467"/>
                </a:lnTo>
                <a:close/>
                <a:moveTo>
                  <a:pt x="3963" y="3491"/>
                </a:moveTo>
                <a:lnTo>
                  <a:pt x="3885" y="3545"/>
                </a:lnTo>
                <a:lnTo>
                  <a:pt x="3945" y="3473"/>
                </a:lnTo>
                <a:lnTo>
                  <a:pt x="3963" y="3491"/>
                </a:lnTo>
                <a:close/>
                <a:moveTo>
                  <a:pt x="3004" y="3083"/>
                </a:moveTo>
                <a:lnTo>
                  <a:pt x="3058" y="3047"/>
                </a:lnTo>
                <a:lnTo>
                  <a:pt x="3058" y="3161"/>
                </a:lnTo>
                <a:lnTo>
                  <a:pt x="2998" y="3149"/>
                </a:lnTo>
                <a:lnTo>
                  <a:pt x="3004" y="3083"/>
                </a:lnTo>
                <a:close/>
                <a:moveTo>
                  <a:pt x="2992" y="3143"/>
                </a:moveTo>
                <a:lnTo>
                  <a:pt x="2932" y="3131"/>
                </a:lnTo>
                <a:lnTo>
                  <a:pt x="2992" y="3089"/>
                </a:lnTo>
                <a:lnTo>
                  <a:pt x="2992" y="3143"/>
                </a:lnTo>
                <a:close/>
                <a:moveTo>
                  <a:pt x="2968" y="2183"/>
                </a:moveTo>
                <a:lnTo>
                  <a:pt x="3016" y="2165"/>
                </a:lnTo>
                <a:lnTo>
                  <a:pt x="3004" y="2219"/>
                </a:lnTo>
                <a:lnTo>
                  <a:pt x="2992" y="2213"/>
                </a:lnTo>
                <a:lnTo>
                  <a:pt x="2968" y="2183"/>
                </a:lnTo>
                <a:lnTo>
                  <a:pt x="2968" y="2183"/>
                </a:lnTo>
                <a:close/>
                <a:moveTo>
                  <a:pt x="3183" y="2099"/>
                </a:moveTo>
                <a:lnTo>
                  <a:pt x="3285" y="2261"/>
                </a:lnTo>
                <a:lnTo>
                  <a:pt x="3124" y="2285"/>
                </a:lnTo>
                <a:lnTo>
                  <a:pt x="3010" y="2225"/>
                </a:lnTo>
                <a:lnTo>
                  <a:pt x="3028" y="2165"/>
                </a:lnTo>
                <a:lnTo>
                  <a:pt x="3183" y="2099"/>
                </a:lnTo>
                <a:close/>
                <a:moveTo>
                  <a:pt x="3028" y="2153"/>
                </a:moveTo>
                <a:lnTo>
                  <a:pt x="3058" y="2027"/>
                </a:lnTo>
                <a:lnTo>
                  <a:pt x="3124" y="2021"/>
                </a:lnTo>
                <a:lnTo>
                  <a:pt x="3177" y="2093"/>
                </a:lnTo>
                <a:lnTo>
                  <a:pt x="3028" y="2153"/>
                </a:lnTo>
                <a:close/>
                <a:moveTo>
                  <a:pt x="3279" y="2069"/>
                </a:moveTo>
                <a:lnTo>
                  <a:pt x="3459" y="2183"/>
                </a:lnTo>
                <a:lnTo>
                  <a:pt x="3483" y="2225"/>
                </a:lnTo>
                <a:lnTo>
                  <a:pt x="3477" y="2225"/>
                </a:lnTo>
                <a:lnTo>
                  <a:pt x="3291" y="2255"/>
                </a:lnTo>
                <a:lnTo>
                  <a:pt x="3189" y="2099"/>
                </a:lnTo>
                <a:lnTo>
                  <a:pt x="3273" y="2069"/>
                </a:lnTo>
                <a:lnTo>
                  <a:pt x="3279" y="2069"/>
                </a:lnTo>
                <a:close/>
                <a:moveTo>
                  <a:pt x="3801" y="2081"/>
                </a:moveTo>
                <a:lnTo>
                  <a:pt x="3915" y="2159"/>
                </a:lnTo>
                <a:lnTo>
                  <a:pt x="3867" y="2165"/>
                </a:lnTo>
                <a:lnTo>
                  <a:pt x="3807" y="2117"/>
                </a:lnTo>
                <a:lnTo>
                  <a:pt x="3795" y="2087"/>
                </a:lnTo>
                <a:lnTo>
                  <a:pt x="3801" y="2081"/>
                </a:lnTo>
                <a:close/>
                <a:moveTo>
                  <a:pt x="4053" y="1997"/>
                </a:moveTo>
                <a:lnTo>
                  <a:pt x="4083" y="2129"/>
                </a:lnTo>
                <a:lnTo>
                  <a:pt x="3969" y="2147"/>
                </a:lnTo>
                <a:lnTo>
                  <a:pt x="3933" y="2021"/>
                </a:lnTo>
                <a:lnTo>
                  <a:pt x="4023" y="1973"/>
                </a:lnTo>
                <a:lnTo>
                  <a:pt x="4053" y="1997"/>
                </a:lnTo>
                <a:close/>
                <a:moveTo>
                  <a:pt x="4035" y="1973"/>
                </a:moveTo>
                <a:lnTo>
                  <a:pt x="4047" y="1967"/>
                </a:lnTo>
                <a:lnTo>
                  <a:pt x="4047" y="1985"/>
                </a:lnTo>
                <a:lnTo>
                  <a:pt x="4035" y="1973"/>
                </a:lnTo>
                <a:close/>
                <a:moveTo>
                  <a:pt x="5300" y="1679"/>
                </a:moveTo>
                <a:lnTo>
                  <a:pt x="5312" y="1697"/>
                </a:lnTo>
                <a:lnTo>
                  <a:pt x="5282" y="1697"/>
                </a:lnTo>
                <a:lnTo>
                  <a:pt x="5282" y="1691"/>
                </a:lnTo>
                <a:lnTo>
                  <a:pt x="5300" y="1679"/>
                </a:lnTo>
                <a:close/>
                <a:moveTo>
                  <a:pt x="5288" y="1679"/>
                </a:moveTo>
                <a:lnTo>
                  <a:pt x="5288" y="1637"/>
                </a:lnTo>
                <a:lnTo>
                  <a:pt x="5300" y="1667"/>
                </a:lnTo>
                <a:lnTo>
                  <a:pt x="5288" y="1679"/>
                </a:lnTo>
                <a:close/>
                <a:moveTo>
                  <a:pt x="5408" y="1589"/>
                </a:moveTo>
                <a:lnTo>
                  <a:pt x="5414" y="1613"/>
                </a:lnTo>
                <a:lnTo>
                  <a:pt x="5378" y="1649"/>
                </a:lnTo>
                <a:lnTo>
                  <a:pt x="5384" y="1607"/>
                </a:lnTo>
                <a:lnTo>
                  <a:pt x="5396" y="1589"/>
                </a:lnTo>
                <a:lnTo>
                  <a:pt x="5408" y="1589"/>
                </a:lnTo>
                <a:close/>
                <a:moveTo>
                  <a:pt x="5498" y="1476"/>
                </a:moveTo>
                <a:lnTo>
                  <a:pt x="5504" y="1482"/>
                </a:lnTo>
                <a:lnTo>
                  <a:pt x="5492" y="1494"/>
                </a:lnTo>
                <a:lnTo>
                  <a:pt x="5492" y="1476"/>
                </a:lnTo>
                <a:lnTo>
                  <a:pt x="5498" y="1476"/>
                </a:lnTo>
                <a:close/>
                <a:moveTo>
                  <a:pt x="5498" y="1470"/>
                </a:moveTo>
                <a:lnTo>
                  <a:pt x="5498" y="1464"/>
                </a:lnTo>
                <a:lnTo>
                  <a:pt x="5498" y="1470"/>
                </a:lnTo>
                <a:lnTo>
                  <a:pt x="5498" y="1470"/>
                </a:lnTo>
                <a:close/>
                <a:moveTo>
                  <a:pt x="5767" y="1254"/>
                </a:moveTo>
                <a:lnTo>
                  <a:pt x="5773" y="1260"/>
                </a:lnTo>
                <a:lnTo>
                  <a:pt x="5767" y="1368"/>
                </a:lnTo>
                <a:lnTo>
                  <a:pt x="5731" y="1356"/>
                </a:lnTo>
                <a:lnTo>
                  <a:pt x="5725" y="1302"/>
                </a:lnTo>
                <a:lnTo>
                  <a:pt x="5731" y="1290"/>
                </a:lnTo>
                <a:lnTo>
                  <a:pt x="5749" y="1272"/>
                </a:lnTo>
                <a:lnTo>
                  <a:pt x="5767" y="1254"/>
                </a:lnTo>
                <a:close/>
                <a:moveTo>
                  <a:pt x="6235" y="1062"/>
                </a:moveTo>
                <a:lnTo>
                  <a:pt x="6301" y="1098"/>
                </a:lnTo>
                <a:lnTo>
                  <a:pt x="6235" y="1182"/>
                </a:lnTo>
                <a:lnTo>
                  <a:pt x="6193" y="1158"/>
                </a:lnTo>
                <a:lnTo>
                  <a:pt x="6217" y="1086"/>
                </a:lnTo>
                <a:lnTo>
                  <a:pt x="6235" y="1062"/>
                </a:lnTo>
                <a:close/>
                <a:moveTo>
                  <a:pt x="5414" y="2489"/>
                </a:moveTo>
                <a:lnTo>
                  <a:pt x="5408" y="2489"/>
                </a:lnTo>
                <a:lnTo>
                  <a:pt x="5366" y="2435"/>
                </a:lnTo>
                <a:lnTo>
                  <a:pt x="5390" y="2411"/>
                </a:lnTo>
                <a:lnTo>
                  <a:pt x="5438" y="2387"/>
                </a:lnTo>
                <a:lnTo>
                  <a:pt x="5468" y="2435"/>
                </a:lnTo>
                <a:lnTo>
                  <a:pt x="5414" y="2489"/>
                </a:lnTo>
                <a:close/>
                <a:moveTo>
                  <a:pt x="5468" y="2441"/>
                </a:moveTo>
                <a:lnTo>
                  <a:pt x="5474" y="2447"/>
                </a:lnTo>
                <a:lnTo>
                  <a:pt x="5456" y="2459"/>
                </a:lnTo>
                <a:lnTo>
                  <a:pt x="5468" y="2441"/>
                </a:lnTo>
                <a:close/>
                <a:moveTo>
                  <a:pt x="5330" y="3599"/>
                </a:moveTo>
                <a:lnTo>
                  <a:pt x="5324" y="3623"/>
                </a:lnTo>
                <a:lnTo>
                  <a:pt x="5306" y="3611"/>
                </a:lnTo>
                <a:lnTo>
                  <a:pt x="5306" y="3575"/>
                </a:lnTo>
                <a:lnTo>
                  <a:pt x="5330" y="3581"/>
                </a:lnTo>
                <a:lnTo>
                  <a:pt x="5330" y="3599"/>
                </a:lnTo>
                <a:close/>
                <a:moveTo>
                  <a:pt x="6403" y="4216"/>
                </a:moveTo>
                <a:lnTo>
                  <a:pt x="6403" y="4216"/>
                </a:lnTo>
                <a:lnTo>
                  <a:pt x="6391" y="4210"/>
                </a:lnTo>
                <a:lnTo>
                  <a:pt x="6397" y="4210"/>
                </a:lnTo>
                <a:lnTo>
                  <a:pt x="6397" y="4210"/>
                </a:lnTo>
                <a:lnTo>
                  <a:pt x="6403" y="4216"/>
                </a:lnTo>
                <a:close/>
                <a:moveTo>
                  <a:pt x="5779" y="4492"/>
                </a:moveTo>
                <a:lnTo>
                  <a:pt x="5654" y="4510"/>
                </a:lnTo>
                <a:lnTo>
                  <a:pt x="5654" y="4492"/>
                </a:lnTo>
                <a:lnTo>
                  <a:pt x="5773" y="4444"/>
                </a:lnTo>
                <a:lnTo>
                  <a:pt x="5779" y="4492"/>
                </a:lnTo>
                <a:close/>
                <a:moveTo>
                  <a:pt x="3825" y="3305"/>
                </a:moveTo>
                <a:lnTo>
                  <a:pt x="3915" y="3209"/>
                </a:lnTo>
                <a:lnTo>
                  <a:pt x="3939" y="3257"/>
                </a:lnTo>
                <a:lnTo>
                  <a:pt x="3837" y="3317"/>
                </a:lnTo>
                <a:lnTo>
                  <a:pt x="3825" y="3305"/>
                </a:lnTo>
                <a:close/>
                <a:moveTo>
                  <a:pt x="3831" y="3323"/>
                </a:moveTo>
                <a:lnTo>
                  <a:pt x="3783" y="3347"/>
                </a:lnTo>
                <a:lnTo>
                  <a:pt x="3819" y="3311"/>
                </a:lnTo>
                <a:lnTo>
                  <a:pt x="3831" y="3323"/>
                </a:lnTo>
                <a:close/>
                <a:moveTo>
                  <a:pt x="3567" y="3215"/>
                </a:moveTo>
                <a:lnTo>
                  <a:pt x="3441" y="3077"/>
                </a:lnTo>
                <a:lnTo>
                  <a:pt x="3495" y="3035"/>
                </a:lnTo>
                <a:lnTo>
                  <a:pt x="3651" y="3089"/>
                </a:lnTo>
                <a:lnTo>
                  <a:pt x="3693" y="3137"/>
                </a:lnTo>
                <a:lnTo>
                  <a:pt x="3657" y="3173"/>
                </a:lnTo>
                <a:lnTo>
                  <a:pt x="3567" y="3215"/>
                </a:lnTo>
                <a:close/>
                <a:moveTo>
                  <a:pt x="3633" y="3191"/>
                </a:moveTo>
                <a:lnTo>
                  <a:pt x="3585" y="3239"/>
                </a:lnTo>
                <a:lnTo>
                  <a:pt x="3573" y="3221"/>
                </a:lnTo>
                <a:lnTo>
                  <a:pt x="3633" y="3191"/>
                </a:lnTo>
                <a:close/>
                <a:moveTo>
                  <a:pt x="3351" y="3245"/>
                </a:moveTo>
                <a:lnTo>
                  <a:pt x="3297" y="3191"/>
                </a:lnTo>
                <a:lnTo>
                  <a:pt x="3435" y="3083"/>
                </a:lnTo>
                <a:lnTo>
                  <a:pt x="3555" y="3221"/>
                </a:lnTo>
                <a:lnTo>
                  <a:pt x="3447" y="3275"/>
                </a:lnTo>
                <a:lnTo>
                  <a:pt x="3351" y="3245"/>
                </a:lnTo>
                <a:close/>
                <a:moveTo>
                  <a:pt x="3441" y="3281"/>
                </a:moveTo>
                <a:lnTo>
                  <a:pt x="3405" y="3293"/>
                </a:lnTo>
                <a:lnTo>
                  <a:pt x="3363" y="3257"/>
                </a:lnTo>
                <a:lnTo>
                  <a:pt x="3441" y="3281"/>
                </a:lnTo>
                <a:close/>
                <a:moveTo>
                  <a:pt x="3100" y="3149"/>
                </a:moveTo>
                <a:lnTo>
                  <a:pt x="3195" y="3107"/>
                </a:lnTo>
                <a:lnTo>
                  <a:pt x="3279" y="3191"/>
                </a:lnTo>
                <a:lnTo>
                  <a:pt x="3249" y="3215"/>
                </a:lnTo>
                <a:lnTo>
                  <a:pt x="3106" y="3179"/>
                </a:lnTo>
                <a:lnTo>
                  <a:pt x="3100" y="3149"/>
                </a:lnTo>
                <a:close/>
                <a:moveTo>
                  <a:pt x="3064" y="2969"/>
                </a:moveTo>
                <a:lnTo>
                  <a:pt x="3064" y="2879"/>
                </a:lnTo>
                <a:lnTo>
                  <a:pt x="3213" y="2933"/>
                </a:lnTo>
                <a:lnTo>
                  <a:pt x="3106" y="3005"/>
                </a:lnTo>
                <a:lnTo>
                  <a:pt x="3064" y="2969"/>
                </a:lnTo>
                <a:close/>
                <a:moveTo>
                  <a:pt x="3094" y="3011"/>
                </a:moveTo>
                <a:lnTo>
                  <a:pt x="3064" y="3029"/>
                </a:lnTo>
                <a:lnTo>
                  <a:pt x="3064" y="2981"/>
                </a:lnTo>
                <a:lnTo>
                  <a:pt x="3094" y="3011"/>
                </a:lnTo>
                <a:close/>
                <a:moveTo>
                  <a:pt x="3064" y="2303"/>
                </a:moveTo>
                <a:lnTo>
                  <a:pt x="3124" y="2297"/>
                </a:lnTo>
                <a:lnTo>
                  <a:pt x="3225" y="2351"/>
                </a:lnTo>
                <a:lnTo>
                  <a:pt x="3130" y="2393"/>
                </a:lnTo>
                <a:lnTo>
                  <a:pt x="3064" y="2303"/>
                </a:lnTo>
                <a:close/>
                <a:moveTo>
                  <a:pt x="3124" y="2399"/>
                </a:moveTo>
                <a:lnTo>
                  <a:pt x="3016" y="2447"/>
                </a:lnTo>
                <a:lnTo>
                  <a:pt x="3040" y="2309"/>
                </a:lnTo>
                <a:lnTo>
                  <a:pt x="3052" y="2303"/>
                </a:lnTo>
                <a:lnTo>
                  <a:pt x="3124" y="2399"/>
                </a:lnTo>
                <a:close/>
                <a:moveTo>
                  <a:pt x="3867" y="2171"/>
                </a:moveTo>
                <a:lnTo>
                  <a:pt x="3939" y="2225"/>
                </a:lnTo>
                <a:lnTo>
                  <a:pt x="3867" y="2267"/>
                </a:lnTo>
                <a:lnTo>
                  <a:pt x="3831" y="2177"/>
                </a:lnTo>
                <a:lnTo>
                  <a:pt x="3867" y="2171"/>
                </a:lnTo>
                <a:close/>
                <a:moveTo>
                  <a:pt x="3831" y="2171"/>
                </a:moveTo>
                <a:lnTo>
                  <a:pt x="3813" y="2135"/>
                </a:lnTo>
                <a:lnTo>
                  <a:pt x="3855" y="2165"/>
                </a:lnTo>
                <a:lnTo>
                  <a:pt x="3831" y="2171"/>
                </a:lnTo>
                <a:close/>
                <a:moveTo>
                  <a:pt x="4215" y="2117"/>
                </a:moveTo>
                <a:lnTo>
                  <a:pt x="4287" y="2171"/>
                </a:lnTo>
                <a:lnTo>
                  <a:pt x="4293" y="2207"/>
                </a:lnTo>
                <a:lnTo>
                  <a:pt x="4221" y="2255"/>
                </a:lnTo>
                <a:lnTo>
                  <a:pt x="4197" y="2117"/>
                </a:lnTo>
                <a:lnTo>
                  <a:pt x="4215" y="2117"/>
                </a:lnTo>
                <a:close/>
                <a:moveTo>
                  <a:pt x="4197" y="2111"/>
                </a:moveTo>
                <a:lnTo>
                  <a:pt x="4197" y="2105"/>
                </a:lnTo>
                <a:lnTo>
                  <a:pt x="4203" y="2111"/>
                </a:lnTo>
                <a:lnTo>
                  <a:pt x="4197" y="2111"/>
                </a:lnTo>
                <a:close/>
                <a:moveTo>
                  <a:pt x="5204" y="1769"/>
                </a:moveTo>
                <a:lnTo>
                  <a:pt x="5222" y="1811"/>
                </a:lnTo>
                <a:lnTo>
                  <a:pt x="5210" y="1829"/>
                </a:lnTo>
                <a:lnTo>
                  <a:pt x="5198" y="1829"/>
                </a:lnTo>
                <a:lnTo>
                  <a:pt x="5192" y="1775"/>
                </a:lnTo>
                <a:lnTo>
                  <a:pt x="5204" y="1769"/>
                </a:lnTo>
                <a:close/>
                <a:moveTo>
                  <a:pt x="5192" y="1763"/>
                </a:moveTo>
                <a:lnTo>
                  <a:pt x="5192" y="1757"/>
                </a:lnTo>
                <a:lnTo>
                  <a:pt x="5198" y="1763"/>
                </a:lnTo>
                <a:lnTo>
                  <a:pt x="5192" y="1763"/>
                </a:lnTo>
                <a:close/>
                <a:moveTo>
                  <a:pt x="5671" y="1356"/>
                </a:moveTo>
                <a:lnTo>
                  <a:pt x="5671" y="1386"/>
                </a:lnTo>
                <a:lnTo>
                  <a:pt x="5648" y="1380"/>
                </a:lnTo>
                <a:lnTo>
                  <a:pt x="5659" y="1362"/>
                </a:lnTo>
                <a:lnTo>
                  <a:pt x="5671" y="1356"/>
                </a:lnTo>
                <a:lnTo>
                  <a:pt x="5671" y="1356"/>
                </a:lnTo>
                <a:close/>
                <a:moveTo>
                  <a:pt x="5677" y="1356"/>
                </a:moveTo>
                <a:lnTo>
                  <a:pt x="5695" y="1362"/>
                </a:lnTo>
                <a:lnTo>
                  <a:pt x="5689" y="1386"/>
                </a:lnTo>
                <a:lnTo>
                  <a:pt x="5677" y="1386"/>
                </a:lnTo>
                <a:lnTo>
                  <a:pt x="5677" y="1356"/>
                </a:lnTo>
                <a:close/>
                <a:moveTo>
                  <a:pt x="5725" y="1368"/>
                </a:moveTo>
                <a:lnTo>
                  <a:pt x="5725" y="1398"/>
                </a:lnTo>
                <a:lnTo>
                  <a:pt x="5695" y="1392"/>
                </a:lnTo>
                <a:lnTo>
                  <a:pt x="5707" y="1362"/>
                </a:lnTo>
                <a:lnTo>
                  <a:pt x="5725" y="1368"/>
                </a:lnTo>
                <a:close/>
                <a:moveTo>
                  <a:pt x="5707" y="1356"/>
                </a:moveTo>
                <a:lnTo>
                  <a:pt x="5719" y="1326"/>
                </a:lnTo>
                <a:lnTo>
                  <a:pt x="5719" y="1356"/>
                </a:lnTo>
                <a:lnTo>
                  <a:pt x="5707" y="1356"/>
                </a:lnTo>
                <a:close/>
                <a:moveTo>
                  <a:pt x="5977" y="1320"/>
                </a:moveTo>
                <a:lnTo>
                  <a:pt x="6037" y="1338"/>
                </a:lnTo>
                <a:lnTo>
                  <a:pt x="5983" y="1416"/>
                </a:lnTo>
                <a:lnTo>
                  <a:pt x="5953" y="1410"/>
                </a:lnTo>
                <a:lnTo>
                  <a:pt x="5965" y="1338"/>
                </a:lnTo>
                <a:lnTo>
                  <a:pt x="5977" y="1320"/>
                </a:lnTo>
                <a:close/>
                <a:moveTo>
                  <a:pt x="5384" y="2405"/>
                </a:moveTo>
                <a:lnTo>
                  <a:pt x="5372" y="2417"/>
                </a:lnTo>
                <a:lnTo>
                  <a:pt x="5372" y="2405"/>
                </a:lnTo>
                <a:lnTo>
                  <a:pt x="5402" y="2333"/>
                </a:lnTo>
                <a:lnTo>
                  <a:pt x="5426" y="2369"/>
                </a:lnTo>
                <a:lnTo>
                  <a:pt x="5384" y="2405"/>
                </a:lnTo>
                <a:close/>
                <a:moveTo>
                  <a:pt x="5432" y="2381"/>
                </a:moveTo>
                <a:lnTo>
                  <a:pt x="5432" y="2381"/>
                </a:lnTo>
                <a:lnTo>
                  <a:pt x="5426" y="2381"/>
                </a:lnTo>
                <a:lnTo>
                  <a:pt x="5432" y="2381"/>
                </a:lnTo>
                <a:close/>
                <a:moveTo>
                  <a:pt x="5222" y="3341"/>
                </a:moveTo>
                <a:lnTo>
                  <a:pt x="5192" y="3401"/>
                </a:lnTo>
                <a:lnTo>
                  <a:pt x="5186" y="3395"/>
                </a:lnTo>
                <a:lnTo>
                  <a:pt x="5204" y="3293"/>
                </a:lnTo>
                <a:lnTo>
                  <a:pt x="5228" y="3311"/>
                </a:lnTo>
                <a:lnTo>
                  <a:pt x="5222" y="3341"/>
                </a:lnTo>
                <a:close/>
                <a:moveTo>
                  <a:pt x="5234" y="3317"/>
                </a:moveTo>
                <a:lnTo>
                  <a:pt x="5234" y="3317"/>
                </a:lnTo>
                <a:lnTo>
                  <a:pt x="5234" y="3323"/>
                </a:lnTo>
                <a:lnTo>
                  <a:pt x="5234" y="3317"/>
                </a:lnTo>
                <a:close/>
                <a:moveTo>
                  <a:pt x="5252" y="3515"/>
                </a:moveTo>
                <a:lnTo>
                  <a:pt x="5246" y="3533"/>
                </a:lnTo>
                <a:lnTo>
                  <a:pt x="5216" y="3521"/>
                </a:lnTo>
                <a:lnTo>
                  <a:pt x="5222" y="3485"/>
                </a:lnTo>
                <a:lnTo>
                  <a:pt x="5252" y="3509"/>
                </a:lnTo>
                <a:lnTo>
                  <a:pt x="5252" y="3515"/>
                </a:lnTo>
                <a:close/>
                <a:moveTo>
                  <a:pt x="6175" y="4138"/>
                </a:moveTo>
                <a:lnTo>
                  <a:pt x="6181" y="4144"/>
                </a:lnTo>
                <a:lnTo>
                  <a:pt x="6193" y="4150"/>
                </a:lnTo>
                <a:lnTo>
                  <a:pt x="6133" y="4138"/>
                </a:lnTo>
                <a:lnTo>
                  <a:pt x="6133" y="4132"/>
                </a:lnTo>
                <a:lnTo>
                  <a:pt x="6175" y="4138"/>
                </a:lnTo>
                <a:close/>
                <a:moveTo>
                  <a:pt x="6265" y="4174"/>
                </a:moveTo>
                <a:lnTo>
                  <a:pt x="6301" y="4198"/>
                </a:lnTo>
                <a:lnTo>
                  <a:pt x="6289" y="4198"/>
                </a:lnTo>
                <a:lnTo>
                  <a:pt x="6271" y="4192"/>
                </a:lnTo>
                <a:lnTo>
                  <a:pt x="6247" y="4180"/>
                </a:lnTo>
                <a:lnTo>
                  <a:pt x="6259" y="4174"/>
                </a:lnTo>
                <a:lnTo>
                  <a:pt x="6265" y="4174"/>
                </a:lnTo>
                <a:close/>
                <a:moveTo>
                  <a:pt x="6445" y="4228"/>
                </a:moveTo>
                <a:lnTo>
                  <a:pt x="6463" y="4240"/>
                </a:lnTo>
                <a:lnTo>
                  <a:pt x="6433" y="4234"/>
                </a:lnTo>
                <a:lnTo>
                  <a:pt x="6421" y="4228"/>
                </a:lnTo>
                <a:lnTo>
                  <a:pt x="6421" y="4228"/>
                </a:lnTo>
                <a:lnTo>
                  <a:pt x="6445" y="4228"/>
                </a:lnTo>
                <a:close/>
                <a:moveTo>
                  <a:pt x="6559" y="4336"/>
                </a:moveTo>
                <a:lnTo>
                  <a:pt x="6553" y="4330"/>
                </a:lnTo>
                <a:lnTo>
                  <a:pt x="6595" y="4324"/>
                </a:lnTo>
                <a:lnTo>
                  <a:pt x="6631" y="4342"/>
                </a:lnTo>
                <a:lnTo>
                  <a:pt x="6583" y="4348"/>
                </a:lnTo>
                <a:lnTo>
                  <a:pt x="6559" y="4336"/>
                </a:lnTo>
                <a:close/>
                <a:moveTo>
                  <a:pt x="6571" y="4354"/>
                </a:moveTo>
                <a:lnTo>
                  <a:pt x="6565" y="4354"/>
                </a:lnTo>
                <a:lnTo>
                  <a:pt x="6565" y="4348"/>
                </a:lnTo>
                <a:lnTo>
                  <a:pt x="6571" y="4354"/>
                </a:lnTo>
                <a:close/>
                <a:moveTo>
                  <a:pt x="4634" y="3779"/>
                </a:moveTo>
                <a:lnTo>
                  <a:pt x="4634" y="3773"/>
                </a:lnTo>
                <a:lnTo>
                  <a:pt x="4664" y="3779"/>
                </a:lnTo>
                <a:lnTo>
                  <a:pt x="4670" y="3797"/>
                </a:lnTo>
                <a:lnTo>
                  <a:pt x="4640" y="3791"/>
                </a:lnTo>
                <a:lnTo>
                  <a:pt x="4634" y="3779"/>
                </a:lnTo>
                <a:close/>
                <a:moveTo>
                  <a:pt x="4628" y="3785"/>
                </a:moveTo>
                <a:lnTo>
                  <a:pt x="4628" y="3785"/>
                </a:lnTo>
                <a:lnTo>
                  <a:pt x="4628" y="3785"/>
                </a:lnTo>
                <a:lnTo>
                  <a:pt x="4628" y="3785"/>
                </a:lnTo>
                <a:close/>
                <a:moveTo>
                  <a:pt x="4448" y="3719"/>
                </a:moveTo>
                <a:lnTo>
                  <a:pt x="4430" y="3629"/>
                </a:lnTo>
                <a:lnTo>
                  <a:pt x="4454" y="3605"/>
                </a:lnTo>
                <a:lnTo>
                  <a:pt x="4532" y="3623"/>
                </a:lnTo>
                <a:lnTo>
                  <a:pt x="4448" y="3719"/>
                </a:lnTo>
                <a:lnTo>
                  <a:pt x="4448" y="3719"/>
                </a:lnTo>
                <a:close/>
                <a:moveTo>
                  <a:pt x="3897" y="3167"/>
                </a:moveTo>
                <a:lnTo>
                  <a:pt x="3843" y="3089"/>
                </a:lnTo>
                <a:lnTo>
                  <a:pt x="3939" y="3041"/>
                </a:lnTo>
                <a:lnTo>
                  <a:pt x="3987" y="3125"/>
                </a:lnTo>
                <a:lnTo>
                  <a:pt x="3933" y="3179"/>
                </a:lnTo>
                <a:lnTo>
                  <a:pt x="3897" y="3167"/>
                </a:lnTo>
                <a:close/>
                <a:moveTo>
                  <a:pt x="3927" y="3185"/>
                </a:moveTo>
                <a:lnTo>
                  <a:pt x="3915" y="3197"/>
                </a:lnTo>
                <a:lnTo>
                  <a:pt x="3903" y="3179"/>
                </a:lnTo>
                <a:lnTo>
                  <a:pt x="3927" y="3185"/>
                </a:lnTo>
                <a:close/>
                <a:moveTo>
                  <a:pt x="3657" y="3083"/>
                </a:moveTo>
                <a:lnTo>
                  <a:pt x="3573" y="2969"/>
                </a:lnTo>
                <a:lnTo>
                  <a:pt x="3609" y="2945"/>
                </a:lnTo>
                <a:lnTo>
                  <a:pt x="3711" y="2903"/>
                </a:lnTo>
                <a:lnTo>
                  <a:pt x="3801" y="3041"/>
                </a:lnTo>
                <a:lnTo>
                  <a:pt x="3723" y="3107"/>
                </a:lnTo>
                <a:lnTo>
                  <a:pt x="3657" y="3083"/>
                </a:lnTo>
                <a:close/>
                <a:moveTo>
                  <a:pt x="3717" y="3113"/>
                </a:moveTo>
                <a:lnTo>
                  <a:pt x="3699" y="3131"/>
                </a:lnTo>
                <a:lnTo>
                  <a:pt x="3669" y="3095"/>
                </a:lnTo>
                <a:lnTo>
                  <a:pt x="3717" y="3113"/>
                </a:lnTo>
                <a:close/>
                <a:moveTo>
                  <a:pt x="3279" y="2897"/>
                </a:moveTo>
                <a:lnTo>
                  <a:pt x="3429" y="2795"/>
                </a:lnTo>
                <a:lnTo>
                  <a:pt x="3549" y="2957"/>
                </a:lnTo>
                <a:lnTo>
                  <a:pt x="3435" y="3005"/>
                </a:lnTo>
                <a:lnTo>
                  <a:pt x="3345" y="2969"/>
                </a:lnTo>
                <a:lnTo>
                  <a:pt x="3279" y="2897"/>
                </a:lnTo>
                <a:close/>
                <a:moveTo>
                  <a:pt x="3327" y="2963"/>
                </a:moveTo>
                <a:lnTo>
                  <a:pt x="3231" y="2927"/>
                </a:lnTo>
                <a:lnTo>
                  <a:pt x="3273" y="2903"/>
                </a:lnTo>
                <a:lnTo>
                  <a:pt x="3327" y="2963"/>
                </a:lnTo>
                <a:close/>
                <a:moveTo>
                  <a:pt x="3459" y="2747"/>
                </a:moveTo>
                <a:lnTo>
                  <a:pt x="3471" y="2759"/>
                </a:lnTo>
                <a:lnTo>
                  <a:pt x="3429" y="2783"/>
                </a:lnTo>
                <a:lnTo>
                  <a:pt x="3411" y="2765"/>
                </a:lnTo>
                <a:lnTo>
                  <a:pt x="3459" y="2747"/>
                </a:lnTo>
                <a:close/>
                <a:moveTo>
                  <a:pt x="3405" y="2753"/>
                </a:moveTo>
                <a:lnTo>
                  <a:pt x="3375" y="2711"/>
                </a:lnTo>
                <a:lnTo>
                  <a:pt x="3447" y="2747"/>
                </a:lnTo>
                <a:lnTo>
                  <a:pt x="3405" y="2753"/>
                </a:lnTo>
                <a:close/>
                <a:moveTo>
                  <a:pt x="3477" y="2483"/>
                </a:moveTo>
                <a:lnTo>
                  <a:pt x="3477" y="2489"/>
                </a:lnTo>
                <a:lnTo>
                  <a:pt x="3453" y="2501"/>
                </a:lnTo>
                <a:lnTo>
                  <a:pt x="3447" y="2495"/>
                </a:lnTo>
                <a:lnTo>
                  <a:pt x="3477" y="2483"/>
                </a:lnTo>
                <a:close/>
                <a:moveTo>
                  <a:pt x="3441" y="2483"/>
                </a:moveTo>
                <a:lnTo>
                  <a:pt x="3423" y="2459"/>
                </a:lnTo>
                <a:lnTo>
                  <a:pt x="3465" y="2477"/>
                </a:lnTo>
                <a:lnTo>
                  <a:pt x="3441" y="2483"/>
                </a:lnTo>
                <a:close/>
                <a:moveTo>
                  <a:pt x="3765" y="2333"/>
                </a:moveTo>
                <a:lnTo>
                  <a:pt x="3867" y="2387"/>
                </a:lnTo>
                <a:lnTo>
                  <a:pt x="3807" y="2399"/>
                </a:lnTo>
                <a:lnTo>
                  <a:pt x="3747" y="2357"/>
                </a:lnTo>
                <a:lnTo>
                  <a:pt x="3741" y="2345"/>
                </a:lnTo>
                <a:lnTo>
                  <a:pt x="3765" y="2333"/>
                </a:lnTo>
                <a:close/>
                <a:moveTo>
                  <a:pt x="3735" y="2339"/>
                </a:moveTo>
                <a:lnTo>
                  <a:pt x="3723" y="2309"/>
                </a:lnTo>
                <a:lnTo>
                  <a:pt x="3759" y="2327"/>
                </a:lnTo>
                <a:lnTo>
                  <a:pt x="3735" y="2339"/>
                </a:lnTo>
                <a:close/>
                <a:moveTo>
                  <a:pt x="3987" y="2207"/>
                </a:moveTo>
                <a:lnTo>
                  <a:pt x="4119" y="2285"/>
                </a:lnTo>
                <a:lnTo>
                  <a:pt x="4125" y="2315"/>
                </a:lnTo>
                <a:lnTo>
                  <a:pt x="4107" y="2327"/>
                </a:lnTo>
                <a:lnTo>
                  <a:pt x="4089" y="2333"/>
                </a:lnTo>
                <a:lnTo>
                  <a:pt x="4005" y="2267"/>
                </a:lnTo>
                <a:lnTo>
                  <a:pt x="3987" y="2207"/>
                </a:lnTo>
                <a:lnTo>
                  <a:pt x="3987" y="2207"/>
                </a:lnTo>
                <a:close/>
                <a:moveTo>
                  <a:pt x="3999" y="2201"/>
                </a:moveTo>
                <a:lnTo>
                  <a:pt x="4089" y="2147"/>
                </a:lnTo>
                <a:lnTo>
                  <a:pt x="4113" y="2273"/>
                </a:lnTo>
                <a:lnTo>
                  <a:pt x="3999" y="2201"/>
                </a:lnTo>
                <a:close/>
                <a:moveTo>
                  <a:pt x="4317" y="2195"/>
                </a:moveTo>
                <a:lnTo>
                  <a:pt x="4371" y="2231"/>
                </a:lnTo>
                <a:lnTo>
                  <a:pt x="4371" y="2267"/>
                </a:lnTo>
                <a:lnTo>
                  <a:pt x="4305" y="2279"/>
                </a:lnTo>
                <a:lnTo>
                  <a:pt x="4299" y="2207"/>
                </a:lnTo>
                <a:lnTo>
                  <a:pt x="4317" y="2195"/>
                </a:lnTo>
                <a:close/>
                <a:moveTo>
                  <a:pt x="4299" y="2201"/>
                </a:moveTo>
                <a:lnTo>
                  <a:pt x="4299" y="2177"/>
                </a:lnTo>
                <a:lnTo>
                  <a:pt x="4311" y="2189"/>
                </a:lnTo>
                <a:lnTo>
                  <a:pt x="4299" y="2201"/>
                </a:lnTo>
                <a:close/>
                <a:moveTo>
                  <a:pt x="4490" y="2093"/>
                </a:moveTo>
                <a:lnTo>
                  <a:pt x="4466" y="2243"/>
                </a:lnTo>
                <a:lnTo>
                  <a:pt x="4430" y="2249"/>
                </a:lnTo>
                <a:lnTo>
                  <a:pt x="4436" y="2117"/>
                </a:lnTo>
                <a:lnTo>
                  <a:pt x="4478" y="2087"/>
                </a:lnTo>
                <a:lnTo>
                  <a:pt x="4490" y="2093"/>
                </a:lnTo>
                <a:close/>
                <a:moveTo>
                  <a:pt x="4490" y="2081"/>
                </a:moveTo>
                <a:lnTo>
                  <a:pt x="4490" y="2081"/>
                </a:lnTo>
                <a:lnTo>
                  <a:pt x="4490" y="2081"/>
                </a:lnTo>
                <a:lnTo>
                  <a:pt x="4490" y="2081"/>
                </a:lnTo>
                <a:close/>
                <a:moveTo>
                  <a:pt x="5210" y="1841"/>
                </a:moveTo>
                <a:lnTo>
                  <a:pt x="5234" y="1835"/>
                </a:lnTo>
                <a:lnTo>
                  <a:pt x="5246" y="1859"/>
                </a:lnTo>
                <a:lnTo>
                  <a:pt x="5204" y="1913"/>
                </a:lnTo>
                <a:lnTo>
                  <a:pt x="5198" y="1853"/>
                </a:lnTo>
                <a:lnTo>
                  <a:pt x="5210" y="1841"/>
                </a:lnTo>
                <a:close/>
                <a:moveTo>
                  <a:pt x="5384" y="1709"/>
                </a:moveTo>
                <a:lnTo>
                  <a:pt x="5402" y="1709"/>
                </a:lnTo>
                <a:lnTo>
                  <a:pt x="5372" y="1751"/>
                </a:lnTo>
                <a:lnTo>
                  <a:pt x="5372" y="1715"/>
                </a:lnTo>
                <a:lnTo>
                  <a:pt x="5384" y="1709"/>
                </a:lnTo>
                <a:close/>
                <a:moveTo>
                  <a:pt x="5671" y="1476"/>
                </a:moveTo>
                <a:lnTo>
                  <a:pt x="5677" y="1494"/>
                </a:lnTo>
                <a:lnTo>
                  <a:pt x="5665" y="1494"/>
                </a:lnTo>
                <a:lnTo>
                  <a:pt x="5671" y="1476"/>
                </a:lnTo>
                <a:lnTo>
                  <a:pt x="5671" y="1476"/>
                </a:lnTo>
                <a:close/>
                <a:moveTo>
                  <a:pt x="5671" y="1470"/>
                </a:moveTo>
                <a:lnTo>
                  <a:pt x="5671" y="1464"/>
                </a:lnTo>
                <a:lnTo>
                  <a:pt x="5671" y="1470"/>
                </a:lnTo>
                <a:lnTo>
                  <a:pt x="5671" y="1470"/>
                </a:lnTo>
                <a:close/>
                <a:moveTo>
                  <a:pt x="5252" y="3113"/>
                </a:moveTo>
                <a:lnTo>
                  <a:pt x="5258" y="3101"/>
                </a:lnTo>
                <a:lnTo>
                  <a:pt x="5258" y="3125"/>
                </a:lnTo>
                <a:lnTo>
                  <a:pt x="5252" y="3119"/>
                </a:lnTo>
                <a:lnTo>
                  <a:pt x="5252" y="3113"/>
                </a:lnTo>
                <a:close/>
                <a:moveTo>
                  <a:pt x="6385" y="4222"/>
                </a:moveTo>
                <a:lnTo>
                  <a:pt x="6409" y="4234"/>
                </a:lnTo>
                <a:lnTo>
                  <a:pt x="6379" y="4234"/>
                </a:lnTo>
                <a:lnTo>
                  <a:pt x="6367" y="4222"/>
                </a:lnTo>
                <a:lnTo>
                  <a:pt x="6373" y="4222"/>
                </a:lnTo>
                <a:lnTo>
                  <a:pt x="6385" y="4222"/>
                </a:lnTo>
                <a:close/>
                <a:moveTo>
                  <a:pt x="6439" y="4306"/>
                </a:moveTo>
                <a:lnTo>
                  <a:pt x="6433" y="4306"/>
                </a:lnTo>
                <a:lnTo>
                  <a:pt x="6445" y="4306"/>
                </a:lnTo>
                <a:lnTo>
                  <a:pt x="6445" y="4306"/>
                </a:lnTo>
                <a:lnTo>
                  <a:pt x="6439" y="4306"/>
                </a:lnTo>
                <a:close/>
                <a:moveTo>
                  <a:pt x="6445" y="4312"/>
                </a:moveTo>
                <a:lnTo>
                  <a:pt x="6445" y="4312"/>
                </a:lnTo>
                <a:lnTo>
                  <a:pt x="6445" y="4312"/>
                </a:lnTo>
                <a:lnTo>
                  <a:pt x="6445" y="4312"/>
                </a:lnTo>
                <a:close/>
                <a:moveTo>
                  <a:pt x="6229" y="4366"/>
                </a:moveTo>
                <a:lnTo>
                  <a:pt x="6175" y="4372"/>
                </a:lnTo>
                <a:lnTo>
                  <a:pt x="6169" y="4342"/>
                </a:lnTo>
                <a:lnTo>
                  <a:pt x="6259" y="4330"/>
                </a:lnTo>
                <a:lnTo>
                  <a:pt x="6265" y="4348"/>
                </a:lnTo>
                <a:lnTo>
                  <a:pt x="6229" y="4366"/>
                </a:lnTo>
                <a:close/>
                <a:moveTo>
                  <a:pt x="6265" y="4354"/>
                </a:moveTo>
                <a:lnTo>
                  <a:pt x="6271" y="4360"/>
                </a:lnTo>
                <a:lnTo>
                  <a:pt x="6259" y="4360"/>
                </a:lnTo>
                <a:lnTo>
                  <a:pt x="6265" y="4354"/>
                </a:lnTo>
                <a:close/>
                <a:moveTo>
                  <a:pt x="5528" y="4408"/>
                </a:moveTo>
                <a:lnTo>
                  <a:pt x="5654" y="4390"/>
                </a:lnTo>
                <a:lnTo>
                  <a:pt x="5648" y="4450"/>
                </a:lnTo>
                <a:lnTo>
                  <a:pt x="5516" y="4468"/>
                </a:lnTo>
                <a:lnTo>
                  <a:pt x="5528" y="4408"/>
                </a:lnTo>
                <a:close/>
                <a:moveTo>
                  <a:pt x="5180" y="4378"/>
                </a:moveTo>
                <a:lnTo>
                  <a:pt x="5156" y="4360"/>
                </a:lnTo>
                <a:lnTo>
                  <a:pt x="5144" y="4348"/>
                </a:lnTo>
                <a:lnTo>
                  <a:pt x="5150" y="4294"/>
                </a:lnTo>
                <a:lnTo>
                  <a:pt x="5246" y="4288"/>
                </a:lnTo>
                <a:lnTo>
                  <a:pt x="5246" y="4318"/>
                </a:lnTo>
                <a:lnTo>
                  <a:pt x="5228" y="4378"/>
                </a:lnTo>
                <a:lnTo>
                  <a:pt x="5180" y="4378"/>
                </a:lnTo>
                <a:close/>
                <a:moveTo>
                  <a:pt x="5228" y="4384"/>
                </a:moveTo>
                <a:lnTo>
                  <a:pt x="5216" y="4414"/>
                </a:lnTo>
                <a:lnTo>
                  <a:pt x="5192" y="4390"/>
                </a:lnTo>
                <a:lnTo>
                  <a:pt x="5228" y="4384"/>
                </a:lnTo>
                <a:close/>
                <a:moveTo>
                  <a:pt x="5126" y="4330"/>
                </a:moveTo>
                <a:lnTo>
                  <a:pt x="5096" y="4300"/>
                </a:lnTo>
                <a:lnTo>
                  <a:pt x="5096" y="4294"/>
                </a:lnTo>
                <a:lnTo>
                  <a:pt x="5144" y="4294"/>
                </a:lnTo>
                <a:lnTo>
                  <a:pt x="5138" y="4342"/>
                </a:lnTo>
                <a:lnTo>
                  <a:pt x="5126" y="4330"/>
                </a:lnTo>
                <a:close/>
                <a:moveTo>
                  <a:pt x="4155" y="3221"/>
                </a:moveTo>
                <a:lnTo>
                  <a:pt x="4197" y="3161"/>
                </a:lnTo>
                <a:lnTo>
                  <a:pt x="4251" y="3293"/>
                </a:lnTo>
                <a:lnTo>
                  <a:pt x="4251" y="3293"/>
                </a:lnTo>
                <a:lnTo>
                  <a:pt x="4173" y="3269"/>
                </a:lnTo>
                <a:lnTo>
                  <a:pt x="4155" y="3221"/>
                </a:lnTo>
                <a:close/>
                <a:moveTo>
                  <a:pt x="4167" y="3263"/>
                </a:moveTo>
                <a:lnTo>
                  <a:pt x="4125" y="3251"/>
                </a:lnTo>
                <a:lnTo>
                  <a:pt x="4149" y="3227"/>
                </a:lnTo>
                <a:lnTo>
                  <a:pt x="4167" y="3263"/>
                </a:lnTo>
                <a:close/>
                <a:moveTo>
                  <a:pt x="3699" y="2873"/>
                </a:moveTo>
                <a:lnTo>
                  <a:pt x="3711" y="2861"/>
                </a:lnTo>
                <a:lnTo>
                  <a:pt x="3747" y="2879"/>
                </a:lnTo>
                <a:lnTo>
                  <a:pt x="3711" y="2891"/>
                </a:lnTo>
                <a:lnTo>
                  <a:pt x="3699" y="2873"/>
                </a:lnTo>
                <a:close/>
                <a:moveTo>
                  <a:pt x="3705" y="2897"/>
                </a:moveTo>
                <a:lnTo>
                  <a:pt x="3633" y="2927"/>
                </a:lnTo>
                <a:lnTo>
                  <a:pt x="3693" y="2879"/>
                </a:lnTo>
                <a:lnTo>
                  <a:pt x="3705" y="2897"/>
                </a:lnTo>
                <a:close/>
                <a:moveTo>
                  <a:pt x="3807" y="2405"/>
                </a:moveTo>
                <a:lnTo>
                  <a:pt x="3903" y="2465"/>
                </a:lnTo>
                <a:lnTo>
                  <a:pt x="3825" y="2519"/>
                </a:lnTo>
                <a:lnTo>
                  <a:pt x="3777" y="2417"/>
                </a:lnTo>
                <a:lnTo>
                  <a:pt x="3807" y="2405"/>
                </a:lnTo>
                <a:close/>
                <a:moveTo>
                  <a:pt x="3771" y="2405"/>
                </a:moveTo>
                <a:lnTo>
                  <a:pt x="3753" y="2375"/>
                </a:lnTo>
                <a:lnTo>
                  <a:pt x="3795" y="2399"/>
                </a:lnTo>
                <a:lnTo>
                  <a:pt x="3771" y="2405"/>
                </a:lnTo>
                <a:close/>
                <a:moveTo>
                  <a:pt x="4125" y="2333"/>
                </a:moveTo>
                <a:lnTo>
                  <a:pt x="4137" y="2363"/>
                </a:lnTo>
                <a:lnTo>
                  <a:pt x="4107" y="2339"/>
                </a:lnTo>
                <a:lnTo>
                  <a:pt x="4113" y="2333"/>
                </a:lnTo>
                <a:lnTo>
                  <a:pt x="4125" y="2333"/>
                </a:lnTo>
                <a:close/>
                <a:moveTo>
                  <a:pt x="4412" y="2261"/>
                </a:moveTo>
                <a:lnTo>
                  <a:pt x="4418" y="2267"/>
                </a:lnTo>
                <a:lnTo>
                  <a:pt x="4418" y="2297"/>
                </a:lnTo>
                <a:lnTo>
                  <a:pt x="4377" y="2327"/>
                </a:lnTo>
                <a:lnTo>
                  <a:pt x="4377" y="2273"/>
                </a:lnTo>
                <a:lnTo>
                  <a:pt x="4412" y="2261"/>
                </a:lnTo>
                <a:close/>
                <a:moveTo>
                  <a:pt x="4377" y="2261"/>
                </a:moveTo>
                <a:lnTo>
                  <a:pt x="4377" y="2237"/>
                </a:lnTo>
                <a:lnTo>
                  <a:pt x="4401" y="2255"/>
                </a:lnTo>
                <a:lnTo>
                  <a:pt x="4377" y="2261"/>
                </a:lnTo>
                <a:close/>
                <a:moveTo>
                  <a:pt x="5354" y="1799"/>
                </a:moveTo>
                <a:lnTo>
                  <a:pt x="5354" y="1817"/>
                </a:lnTo>
                <a:lnTo>
                  <a:pt x="5336" y="1817"/>
                </a:lnTo>
                <a:lnTo>
                  <a:pt x="5354" y="1793"/>
                </a:lnTo>
                <a:lnTo>
                  <a:pt x="5354" y="1799"/>
                </a:lnTo>
                <a:close/>
                <a:moveTo>
                  <a:pt x="5456" y="1703"/>
                </a:moveTo>
                <a:lnTo>
                  <a:pt x="5510" y="1703"/>
                </a:lnTo>
                <a:lnTo>
                  <a:pt x="5516" y="1727"/>
                </a:lnTo>
                <a:lnTo>
                  <a:pt x="5498" y="1805"/>
                </a:lnTo>
                <a:lnTo>
                  <a:pt x="5492" y="1805"/>
                </a:lnTo>
                <a:lnTo>
                  <a:pt x="5456" y="1709"/>
                </a:lnTo>
                <a:lnTo>
                  <a:pt x="5456" y="1703"/>
                </a:lnTo>
                <a:close/>
                <a:moveTo>
                  <a:pt x="5737" y="1512"/>
                </a:moveTo>
                <a:lnTo>
                  <a:pt x="5749" y="1584"/>
                </a:lnTo>
                <a:lnTo>
                  <a:pt x="5707" y="1578"/>
                </a:lnTo>
                <a:lnTo>
                  <a:pt x="5731" y="1512"/>
                </a:lnTo>
                <a:lnTo>
                  <a:pt x="5737" y="1512"/>
                </a:lnTo>
                <a:close/>
                <a:moveTo>
                  <a:pt x="5737" y="1500"/>
                </a:moveTo>
                <a:lnTo>
                  <a:pt x="5737" y="1500"/>
                </a:lnTo>
                <a:lnTo>
                  <a:pt x="5737" y="1506"/>
                </a:lnTo>
                <a:lnTo>
                  <a:pt x="5737" y="1500"/>
                </a:lnTo>
                <a:close/>
                <a:moveTo>
                  <a:pt x="5839" y="1542"/>
                </a:moveTo>
                <a:lnTo>
                  <a:pt x="5815" y="1584"/>
                </a:lnTo>
                <a:lnTo>
                  <a:pt x="5773" y="1584"/>
                </a:lnTo>
                <a:lnTo>
                  <a:pt x="5773" y="1572"/>
                </a:lnTo>
                <a:lnTo>
                  <a:pt x="5797" y="1518"/>
                </a:lnTo>
                <a:lnTo>
                  <a:pt x="5845" y="1524"/>
                </a:lnTo>
                <a:lnTo>
                  <a:pt x="5839" y="1542"/>
                </a:lnTo>
                <a:close/>
                <a:moveTo>
                  <a:pt x="6637" y="4300"/>
                </a:moveTo>
                <a:lnTo>
                  <a:pt x="6637" y="4294"/>
                </a:lnTo>
                <a:lnTo>
                  <a:pt x="6661" y="4294"/>
                </a:lnTo>
                <a:lnTo>
                  <a:pt x="6685" y="4300"/>
                </a:lnTo>
                <a:lnTo>
                  <a:pt x="6655" y="4306"/>
                </a:lnTo>
                <a:lnTo>
                  <a:pt x="6637" y="4300"/>
                </a:lnTo>
                <a:close/>
                <a:moveTo>
                  <a:pt x="6163" y="4312"/>
                </a:moveTo>
                <a:lnTo>
                  <a:pt x="6163" y="4300"/>
                </a:lnTo>
                <a:lnTo>
                  <a:pt x="6241" y="4270"/>
                </a:lnTo>
                <a:lnTo>
                  <a:pt x="6253" y="4306"/>
                </a:lnTo>
                <a:lnTo>
                  <a:pt x="6163" y="4312"/>
                </a:lnTo>
                <a:close/>
                <a:moveTo>
                  <a:pt x="6259" y="4318"/>
                </a:moveTo>
                <a:lnTo>
                  <a:pt x="6259" y="4324"/>
                </a:lnTo>
                <a:lnTo>
                  <a:pt x="6169" y="4330"/>
                </a:lnTo>
                <a:lnTo>
                  <a:pt x="6169" y="4324"/>
                </a:lnTo>
                <a:lnTo>
                  <a:pt x="6259" y="4318"/>
                </a:lnTo>
                <a:close/>
                <a:moveTo>
                  <a:pt x="5528" y="4354"/>
                </a:moveTo>
                <a:lnTo>
                  <a:pt x="5540" y="4282"/>
                </a:lnTo>
                <a:lnTo>
                  <a:pt x="5654" y="4282"/>
                </a:lnTo>
                <a:lnTo>
                  <a:pt x="5654" y="4348"/>
                </a:lnTo>
                <a:lnTo>
                  <a:pt x="5642" y="4348"/>
                </a:lnTo>
                <a:lnTo>
                  <a:pt x="5528" y="4354"/>
                </a:lnTo>
                <a:close/>
                <a:moveTo>
                  <a:pt x="5600" y="4360"/>
                </a:moveTo>
                <a:lnTo>
                  <a:pt x="5528" y="4384"/>
                </a:lnTo>
                <a:lnTo>
                  <a:pt x="5528" y="4366"/>
                </a:lnTo>
                <a:lnTo>
                  <a:pt x="5600" y="4360"/>
                </a:lnTo>
                <a:close/>
                <a:moveTo>
                  <a:pt x="5252" y="4282"/>
                </a:moveTo>
                <a:lnTo>
                  <a:pt x="5252" y="4258"/>
                </a:lnTo>
                <a:lnTo>
                  <a:pt x="5258" y="4258"/>
                </a:lnTo>
                <a:lnTo>
                  <a:pt x="5252" y="4282"/>
                </a:lnTo>
                <a:lnTo>
                  <a:pt x="5252" y="4282"/>
                </a:lnTo>
                <a:close/>
                <a:moveTo>
                  <a:pt x="5156" y="4132"/>
                </a:moveTo>
                <a:lnTo>
                  <a:pt x="5156" y="4132"/>
                </a:lnTo>
                <a:lnTo>
                  <a:pt x="5156" y="4132"/>
                </a:lnTo>
                <a:lnTo>
                  <a:pt x="5156" y="4132"/>
                </a:lnTo>
                <a:close/>
                <a:moveTo>
                  <a:pt x="4754" y="3905"/>
                </a:moveTo>
                <a:lnTo>
                  <a:pt x="4754" y="3905"/>
                </a:lnTo>
                <a:lnTo>
                  <a:pt x="4760" y="3911"/>
                </a:lnTo>
                <a:lnTo>
                  <a:pt x="4760" y="3917"/>
                </a:lnTo>
                <a:lnTo>
                  <a:pt x="4754" y="3905"/>
                </a:lnTo>
                <a:close/>
                <a:moveTo>
                  <a:pt x="4682" y="3797"/>
                </a:moveTo>
                <a:lnTo>
                  <a:pt x="4688" y="3785"/>
                </a:lnTo>
                <a:lnTo>
                  <a:pt x="4688" y="3785"/>
                </a:lnTo>
                <a:lnTo>
                  <a:pt x="4694" y="3803"/>
                </a:lnTo>
                <a:lnTo>
                  <a:pt x="4688" y="3803"/>
                </a:lnTo>
                <a:lnTo>
                  <a:pt x="4682" y="3797"/>
                </a:lnTo>
                <a:close/>
                <a:moveTo>
                  <a:pt x="4544" y="3575"/>
                </a:moveTo>
                <a:lnTo>
                  <a:pt x="4532" y="3527"/>
                </a:lnTo>
                <a:lnTo>
                  <a:pt x="4550" y="3515"/>
                </a:lnTo>
                <a:lnTo>
                  <a:pt x="4568" y="3581"/>
                </a:lnTo>
                <a:lnTo>
                  <a:pt x="4568" y="3581"/>
                </a:lnTo>
                <a:lnTo>
                  <a:pt x="4544" y="3575"/>
                </a:lnTo>
                <a:close/>
                <a:moveTo>
                  <a:pt x="4562" y="3587"/>
                </a:moveTo>
                <a:lnTo>
                  <a:pt x="4550" y="3605"/>
                </a:lnTo>
                <a:lnTo>
                  <a:pt x="4544" y="3587"/>
                </a:lnTo>
                <a:lnTo>
                  <a:pt x="4562" y="3587"/>
                </a:lnTo>
                <a:close/>
                <a:moveTo>
                  <a:pt x="4263" y="3299"/>
                </a:moveTo>
                <a:lnTo>
                  <a:pt x="4305" y="3269"/>
                </a:lnTo>
                <a:lnTo>
                  <a:pt x="4305" y="3275"/>
                </a:lnTo>
                <a:lnTo>
                  <a:pt x="4281" y="3305"/>
                </a:lnTo>
                <a:lnTo>
                  <a:pt x="4263" y="3299"/>
                </a:lnTo>
                <a:lnTo>
                  <a:pt x="4263" y="3299"/>
                </a:lnTo>
                <a:close/>
                <a:moveTo>
                  <a:pt x="4053" y="3005"/>
                </a:moveTo>
                <a:lnTo>
                  <a:pt x="4047" y="2987"/>
                </a:lnTo>
                <a:lnTo>
                  <a:pt x="4119" y="2951"/>
                </a:lnTo>
                <a:lnTo>
                  <a:pt x="4125" y="2975"/>
                </a:lnTo>
                <a:lnTo>
                  <a:pt x="4083" y="3017"/>
                </a:lnTo>
                <a:lnTo>
                  <a:pt x="4053" y="3005"/>
                </a:lnTo>
                <a:close/>
                <a:moveTo>
                  <a:pt x="4077" y="3023"/>
                </a:moveTo>
                <a:lnTo>
                  <a:pt x="4065" y="3035"/>
                </a:lnTo>
                <a:lnTo>
                  <a:pt x="4059" y="3017"/>
                </a:lnTo>
                <a:lnTo>
                  <a:pt x="4077" y="3023"/>
                </a:lnTo>
                <a:close/>
                <a:moveTo>
                  <a:pt x="3885" y="2933"/>
                </a:moveTo>
                <a:lnTo>
                  <a:pt x="3843" y="2849"/>
                </a:lnTo>
                <a:lnTo>
                  <a:pt x="3951" y="2807"/>
                </a:lnTo>
                <a:lnTo>
                  <a:pt x="3981" y="2873"/>
                </a:lnTo>
                <a:lnTo>
                  <a:pt x="3909" y="2939"/>
                </a:lnTo>
                <a:lnTo>
                  <a:pt x="3885" y="2933"/>
                </a:lnTo>
                <a:close/>
                <a:moveTo>
                  <a:pt x="3903" y="2945"/>
                </a:moveTo>
                <a:lnTo>
                  <a:pt x="3897" y="2951"/>
                </a:lnTo>
                <a:lnTo>
                  <a:pt x="3897" y="2945"/>
                </a:lnTo>
                <a:lnTo>
                  <a:pt x="3903" y="2945"/>
                </a:lnTo>
                <a:close/>
                <a:moveTo>
                  <a:pt x="3963" y="2435"/>
                </a:moveTo>
                <a:lnTo>
                  <a:pt x="4065" y="2495"/>
                </a:lnTo>
                <a:lnTo>
                  <a:pt x="4083" y="2543"/>
                </a:lnTo>
                <a:lnTo>
                  <a:pt x="4047" y="2549"/>
                </a:lnTo>
                <a:lnTo>
                  <a:pt x="3951" y="2489"/>
                </a:lnTo>
                <a:lnTo>
                  <a:pt x="3939" y="2453"/>
                </a:lnTo>
                <a:lnTo>
                  <a:pt x="3963" y="2435"/>
                </a:lnTo>
                <a:close/>
                <a:moveTo>
                  <a:pt x="3933" y="2447"/>
                </a:moveTo>
                <a:lnTo>
                  <a:pt x="3921" y="2417"/>
                </a:lnTo>
                <a:lnTo>
                  <a:pt x="3951" y="2429"/>
                </a:lnTo>
                <a:lnTo>
                  <a:pt x="3933" y="2447"/>
                </a:lnTo>
                <a:close/>
                <a:moveTo>
                  <a:pt x="4299" y="2399"/>
                </a:moveTo>
                <a:lnTo>
                  <a:pt x="4305" y="2405"/>
                </a:lnTo>
                <a:lnTo>
                  <a:pt x="4311" y="2465"/>
                </a:lnTo>
                <a:lnTo>
                  <a:pt x="4287" y="2477"/>
                </a:lnTo>
                <a:lnTo>
                  <a:pt x="4251" y="2447"/>
                </a:lnTo>
                <a:lnTo>
                  <a:pt x="4245" y="2441"/>
                </a:lnTo>
                <a:lnTo>
                  <a:pt x="4299" y="2399"/>
                </a:lnTo>
                <a:close/>
                <a:moveTo>
                  <a:pt x="4245" y="2429"/>
                </a:moveTo>
                <a:lnTo>
                  <a:pt x="4233" y="2363"/>
                </a:lnTo>
                <a:lnTo>
                  <a:pt x="4287" y="2393"/>
                </a:lnTo>
                <a:lnTo>
                  <a:pt x="4245" y="2429"/>
                </a:lnTo>
                <a:close/>
                <a:moveTo>
                  <a:pt x="4442" y="2285"/>
                </a:moveTo>
                <a:lnTo>
                  <a:pt x="4460" y="2297"/>
                </a:lnTo>
                <a:lnTo>
                  <a:pt x="4442" y="2423"/>
                </a:lnTo>
                <a:lnTo>
                  <a:pt x="4418" y="2435"/>
                </a:lnTo>
                <a:lnTo>
                  <a:pt x="4424" y="2297"/>
                </a:lnTo>
                <a:lnTo>
                  <a:pt x="4442" y="2285"/>
                </a:lnTo>
                <a:close/>
                <a:moveTo>
                  <a:pt x="4424" y="2285"/>
                </a:moveTo>
                <a:lnTo>
                  <a:pt x="4424" y="2273"/>
                </a:lnTo>
                <a:lnTo>
                  <a:pt x="4436" y="2279"/>
                </a:lnTo>
                <a:lnTo>
                  <a:pt x="4424" y="2285"/>
                </a:lnTo>
                <a:close/>
                <a:moveTo>
                  <a:pt x="4448" y="2279"/>
                </a:moveTo>
                <a:lnTo>
                  <a:pt x="4460" y="2267"/>
                </a:lnTo>
                <a:lnTo>
                  <a:pt x="4460" y="2291"/>
                </a:lnTo>
                <a:lnTo>
                  <a:pt x="4448" y="2279"/>
                </a:lnTo>
                <a:close/>
                <a:moveTo>
                  <a:pt x="4928" y="2141"/>
                </a:moveTo>
                <a:lnTo>
                  <a:pt x="4964" y="2129"/>
                </a:lnTo>
                <a:lnTo>
                  <a:pt x="4994" y="2165"/>
                </a:lnTo>
                <a:lnTo>
                  <a:pt x="4916" y="2267"/>
                </a:lnTo>
                <a:lnTo>
                  <a:pt x="4862" y="2207"/>
                </a:lnTo>
                <a:lnTo>
                  <a:pt x="4928" y="2141"/>
                </a:lnTo>
                <a:close/>
                <a:moveTo>
                  <a:pt x="4856" y="2201"/>
                </a:moveTo>
                <a:lnTo>
                  <a:pt x="4814" y="2165"/>
                </a:lnTo>
                <a:lnTo>
                  <a:pt x="4910" y="2147"/>
                </a:lnTo>
                <a:lnTo>
                  <a:pt x="4856" y="2201"/>
                </a:lnTo>
                <a:close/>
                <a:moveTo>
                  <a:pt x="5276" y="1907"/>
                </a:moveTo>
                <a:lnTo>
                  <a:pt x="5276" y="1937"/>
                </a:lnTo>
                <a:lnTo>
                  <a:pt x="5246" y="1943"/>
                </a:lnTo>
                <a:lnTo>
                  <a:pt x="5270" y="1907"/>
                </a:lnTo>
                <a:lnTo>
                  <a:pt x="5276" y="1907"/>
                </a:lnTo>
                <a:close/>
                <a:moveTo>
                  <a:pt x="5504" y="1811"/>
                </a:moveTo>
                <a:lnTo>
                  <a:pt x="5534" y="1811"/>
                </a:lnTo>
                <a:lnTo>
                  <a:pt x="5540" y="1859"/>
                </a:lnTo>
                <a:lnTo>
                  <a:pt x="5528" y="1895"/>
                </a:lnTo>
                <a:lnTo>
                  <a:pt x="5522" y="1895"/>
                </a:lnTo>
                <a:lnTo>
                  <a:pt x="5498" y="1829"/>
                </a:lnTo>
                <a:lnTo>
                  <a:pt x="5504" y="1811"/>
                </a:lnTo>
                <a:close/>
                <a:moveTo>
                  <a:pt x="5492" y="1817"/>
                </a:moveTo>
                <a:lnTo>
                  <a:pt x="5492" y="1817"/>
                </a:lnTo>
                <a:lnTo>
                  <a:pt x="5492" y="1817"/>
                </a:lnTo>
                <a:lnTo>
                  <a:pt x="5492" y="1817"/>
                </a:lnTo>
                <a:close/>
                <a:moveTo>
                  <a:pt x="5528" y="1703"/>
                </a:moveTo>
                <a:lnTo>
                  <a:pt x="5558" y="1703"/>
                </a:lnTo>
                <a:lnTo>
                  <a:pt x="5576" y="1751"/>
                </a:lnTo>
                <a:lnTo>
                  <a:pt x="5558" y="1799"/>
                </a:lnTo>
                <a:lnTo>
                  <a:pt x="5540" y="1799"/>
                </a:lnTo>
                <a:lnTo>
                  <a:pt x="5522" y="1727"/>
                </a:lnTo>
                <a:lnTo>
                  <a:pt x="5528" y="1703"/>
                </a:lnTo>
                <a:close/>
                <a:moveTo>
                  <a:pt x="5642" y="1584"/>
                </a:moveTo>
                <a:lnTo>
                  <a:pt x="5648" y="1601"/>
                </a:lnTo>
                <a:lnTo>
                  <a:pt x="5630" y="1595"/>
                </a:lnTo>
                <a:lnTo>
                  <a:pt x="5636" y="1584"/>
                </a:lnTo>
                <a:lnTo>
                  <a:pt x="5642" y="1584"/>
                </a:lnTo>
                <a:close/>
                <a:moveTo>
                  <a:pt x="5642" y="1572"/>
                </a:moveTo>
                <a:lnTo>
                  <a:pt x="5642" y="1566"/>
                </a:lnTo>
                <a:lnTo>
                  <a:pt x="5642" y="1572"/>
                </a:lnTo>
                <a:lnTo>
                  <a:pt x="5642" y="1572"/>
                </a:lnTo>
                <a:close/>
                <a:moveTo>
                  <a:pt x="5749" y="1595"/>
                </a:moveTo>
                <a:lnTo>
                  <a:pt x="5743" y="1607"/>
                </a:lnTo>
                <a:lnTo>
                  <a:pt x="5695" y="1601"/>
                </a:lnTo>
                <a:lnTo>
                  <a:pt x="5701" y="1589"/>
                </a:lnTo>
                <a:lnTo>
                  <a:pt x="5749" y="1589"/>
                </a:lnTo>
                <a:lnTo>
                  <a:pt x="5749" y="1595"/>
                </a:lnTo>
                <a:close/>
                <a:moveTo>
                  <a:pt x="5618" y="1943"/>
                </a:moveTo>
                <a:lnTo>
                  <a:pt x="5624" y="1931"/>
                </a:lnTo>
                <a:lnTo>
                  <a:pt x="5624" y="1937"/>
                </a:lnTo>
                <a:lnTo>
                  <a:pt x="5624" y="1937"/>
                </a:lnTo>
                <a:lnTo>
                  <a:pt x="5618" y="1943"/>
                </a:lnTo>
                <a:close/>
                <a:moveTo>
                  <a:pt x="5192" y="3731"/>
                </a:moveTo>
                <a:lnTo>
                  <a:pt x="5186" y="3755"/>
                </a:lnTo>
                <a:lnTo>
                  <a:pt x="5162" y="3749"/>
                </a:lnTo>
                <a:lnTo>
                  <a:pt x="5168" y="3725"/>
                </a:lnTo>
                <a:lnTo>
                  <a:pt x="5192" y="3731"/>
                </a:lnTo>
                <a:close/>
                <a:moveTo>
                  <a:pt x="5174" y="3719"/>
                </a:moveTo>
                <a:lnTo>
                  <a:pt x="5198" y="3671"/>
                </a:lnTo>
                <a:lnTo>
                  <a:pt x="5192" y="3725"/>
                </a:lnTo>
                <a:lnTo>
                  <a:pt x="5174" y="3719"/>
                </a:lnTo>
                <a:close/>
                <a:moveTo>
                  <a:pt x="6577" y="4288"/>
                </a:moveTo>
                <a:lnTo>
                  <a:pt x="6541" y="4288"/>
                </a:lnTo>
                <a:lnTo>
                  <a:pt x="6529" y="4282"/>
                </a:lnTo>
                <a:lnTo>
                  <a:pt x="6523" y="4270"/>
                </a:lnTo>
                <a:lnTo>
                  <a:pt x="6547" y="4270"/>
                </a:lnTo>
                <a:lnTo>
                  <a:pt x="6583" y="4282"/>
                </a:lnTo>
                <a:lnTo>
                  <a:pt x="6577" y="4288"/>
                </a:lnTo>
                <a:close/>
                <a:moveTo>
                  <a:pt x="6517" y="4276"/>
                </a:moveTo>
                <a:lnTo>
                  <a:pt x="6505" y="4270"/>
                </a:lnTo>
                <a:lnTo>
                  <a:pt x="6517" y="4270"/>
                </a:lnTo>
                <a:lnTo>
                  <a:pt x="6517" y="4276"/>
                </a:lnTo>
                <a:close/>
                <a:moveTo>
                  <a:pt x="6523" y="4258"/>
                </a:moveTo>
                <a:lnTo>
                  <a:pt x="6517" y="4258"/>
                </a:lnTo>
                <a:lnTo>
                  <a:pt x="6523" y="4264"/>
                </a:lnTo>
                <a:lnTo>
                  <a:pt x="6523" y="4258"/>
                </a:lnTo>
                <a:close/>
                <a:moveTo>
                  <a:pt x="6511" y="4258"/>
                </a:moveTo>
                <a:lnTo>
                  <a:pt x="6487" y="4258"/>
                </a:lnTo>
                <a:lnTo>
                  <a:pt x="6481" y="4258"/>
                </a:lnTo>
                <a:lnTo>
                  <a:pt x="6511" y="4258"/>
                </a:lnTo>
                <a:lnTo>
                  <a:pt x="6511" y="4258"/>
                </a:lnTo>
                <a:close/>
                <a:moveTo>
                  <a:pt x="6481" y="4270"/>
                </a:moveTo>
                <a:lnTo>
                  <a:pt x="6523" y="4288"/>
                </a:lnTo>
                <a:lnTo>
                  <a:pt x="6487" y="4294"/>
                </a:lnTo>
                <a:lnTo>
                  <a:pt x="6451" y="4270"/>
                </a:lnTo>
                <a:lnTo>
                  <a:pt x="6457" y="4270"/>
                </a:lnTo>
                <a:lnTo>
                  <a:pt x="6481" y="4270"/>
                </a:lnTo>
                <a:close/>
                <a:moveTo>
                  <a:pt x="5174" y="4025"/>
                </a:moveTo>
                <a:lnTo>
                  <a:pt x="5174" y="4019"/>
                </a:lnTo>
                <a:lnTo>
                  <a:pt x="5186" y="4019"/>
                </a:lnTo>
                <a:lnTo>
                  <a:pt x="5186" y="4025"/>
                </a:lnTo>
                <a:lnTo>
                  <a:pt x="5174" y="4025"/>
                </a:lnTo>
                <a:close/>
                <a:moveTo>
                  <a:pt x="5180" y="4031"/>
                </a:moveTo>
                <a:lnTo>
                  <a:pt x="5168" y="4061"/>
                </a:lnTo>
                <a:lnTo>
                  <a:pt x="5174" y="4031"/>
                </a:lnTo>
                <a:lnTo>
                  <a:pt x="5180" y="4031"/>
                </a:lnTo>
                <a:close/>
                <a:moveTo>
                  <a:pt x="4125" y="2939"/>
                </a:moveTo>
                <a:lnTo>
                  <a:pt x="4071" y="2807"/>
                </a:lnTo>
                <a:lnTo>
                  <a:pt x="4179" y="2861"/>
                </a:lnTo>
                <a:lnTo>
                  <a:pt x="4191" y="2903"/>
                </a:lnTo>
                <a:lnTo>
                  <a:pt x="4191" y="2909"/>
                </a:lnTo>
                <a:lnTo>
                  <a:pt x="4125" y="2939"/>
                </a:lnTo>
                <a:close/>
                <a:moveTo>
                  <a:pt x="4173" y="2927"/>
                </a:moveTo>
                <a:lnTo>
                  <a:pt x="4137" y="2963"/>
                </a:lnTo>
                <a:lnTo>
                  <a:pt x="4125" y="2951"/>
                </a:lnTo>
                <a:lnTo>
                  <a:pt x="4173" y="2927"/>
                </a:lnTo>
                <a:close/>
                <a:moveTo>
                  <a:pt x="4287" y="2483"/>
                </a:moveTo>
                <a:lnTo>
                  <a:pt x="4311" y="2507"/>
                </a:lnTo>
                <a:lnTo>
                  <a:pt x="4317" y="2567"/>
                </a:lnTo>
                <a:lnTo>
                  <a:pt x="4281" y="2597"/>
                </a:lnTo>
                <a:lnTo>
                  <a:pt x="4269" y="2591"/>
                </a:lnTo>
                <a:lnTo>
                  <a:pt x="4257" y="2495"/>
                </a:lnTo>
                <a:lnTo>
                  <a:pt x="4287" y="2483"/>
                </a:lnTo>
                <a:close/>
                <a:moveTo>
                  <a:pt x="4257" y="2483"/>
                </a:moveTo>
                <a:lnTo>
                  <a:pt x="4251" y="2459"/>
                </a:lnTo>
                <a:lnTo>
                  <a:pt x="4275" y="2477"/>
                </a:lnTo>
                <a:lnTo>
                  <a:pt x="4257" y="2483"/>
                </a:lnTo>
                <a:close/>
                <a:moveTo>
                  <a:pt x="5132" y="2129"/>
                </a:moveTo>
                <a:lnTo>
                  <a:pt x="5144" y="2201"/>
                </a:lnTo>
                <a:lnTo>
                  <a:pt x="5060" y="2225"/>
                </a:lnTo>
                <a:lnTo>
                  <a:pt x="5054" y="2219"/>
                </a:lnTo>
                <a:lnTo>
                  <a:pt x="5126" y="2117"/>
                </a:lnTo>
                <a:lnTo>
                  <a:pt x="5132" y="2129"/>
                </a:lnTo>
                <a:close/>
                <a:moveTo>
                  <a:pt x="5234" y="2069"/>
                </a:moveTo>
                <a:lnTo>
                  <a:pt x="5270" y="2123"/>
                </a:lnTo>
                <a:lnTo>
                  <a:pt x="5270" y="2159"/>
                </a:lnTo>
                <a:lnTo>
                  <a:pt x="5222" y="2177"/>
                </a:lnTo>
                <a:lnTo>
                  <a:pt x="5216" y="2075"/>
                </a:lnTo>
                <a:lnTo>
                  <a:pt x="5234" y="2069"/>
                </a:lnTo>
                <a:close/>
                <a:moveTo>
                  <a:pt x="5210" y="2063"/>
                </a:moveTo>
                <a:lnTo>
                  <a:pt x="5210" y="2027"/>
                </a:lnTo>
                <a:lnTo>
                  <a:pt x="5234" y="2057"/>
                </a:lnTo>
                <a:lnTo>
                  <a:pt x="5210" y="2063"/>
                </a:lnTo>
                <a:close/>
                <a:moveTo>
                  <a:pt x="5534" y="1901"/>
                </a:moveTo>
                <a:lnTo>
                  <a:pt x="5546" y="1901"/>
                </a:lnTo>
                <a:lnTo>
                  <a:pt x="5552" y="1937"/>
                </a:lnTo>
                <a:lnTo>
                  <a:pt x="5552" y="1937"/>
                </a:lnTo>
                <a:lnTo>
                  <a:pt x="5540" y="1949"/>
                </a:lnTo>
                <a:lnTo>
                  <a:pt x="5528" y="1919"/>
                </a:lnTo>
                <a:lnTo>
                  <a:pt x="5534" y="1901"/>
                </a:lnTo>
                <a:close/>
                <a:moveTo>
                  <a:pt x="5564" y="1805"/>
                </a:moveTo>
                <a:lnTo>
                  <a:pt x="5588" y="1805"/>
                </a:lnTo>
                <a:lnTo>
                  <a:pt x="5594" y="1835"/>
                </a:lnTo>
                <a:lnTo>
                  <a:pt x="5570" y="1889"/>
                </a:lnTo>
                <a:lnTo>
                  <a:pt x="5552" y="1889"/>
                </a:lnTo>
                <a:lnTo>
                  <a:pt x="5546" y="1859"/>
                </a:lnTo>
                <a:lnTo>
                  <a:pt x="5564" y="1805"/>
                </a:lnTo>
                <a:close/>
                <a:moveTo>
                  <a:pt x="5546" y="1841"/>
                </a:moveTo>
                <a:lnTo>
                  <a:pt x="5540" y="1811"/>
                </a:lnTo>
                <a:lnTo>
                  <a:pt x="5558" y="1811"/>
                </a:lnTo>
                <a:lnTo>
                  <a:pt x="5546" y="1841"/>
                </a:lnTo>
                <a:close/>
                <a:moveTo>
                  <a:pt x="5600" y="1703"/>
                </a:moveTo>
                <a:lnTo>
                  <a:pt x="5600" y="1703"/>
                </a:lnTo>
                <a:lnTo>
                  <a:pt x="5606" y="1793"/>
                </a:lnTo>
                <a:lnTo>
                  <a:pt x="5594" y="1799"/>
                </a:lnTo>
                <a:lnTo>
                  <a:pt x="5582" y="1751"/>
                </a:lnTo>
                <a:lnTo>
                  <a:pt x="5600" y="1703"/>
                </a:lnTo>
                <a:close/>
                <a:moveTo>
                  <a:pt x="5576" y="1739"/>
                </a:moveTo>
                <a:lnTo>
                  <a:pt x="5570" y="1703"/>
                </a:lnTo>
                <a:lnTo>
                  <a:pt x="5588" y="1703"/>
                </a:lnTo>
                <a:lnTo>
                  <a:pt x="5576" y="1739"/>
                </a:lnTo>
                <a:close/>
                <a:moveTo>
                  <a:pt x="5384" y="2321"/>
                </a:moveTo>
                <a:lnTo>
                  <a:pt x="5384" y="2309"/>
                </a:lnTo>
                <a:lnTo>
                  <a:pt x="5390" y="2315"/>
                </a:lnTo>
                <a:lnTo>
                  <a:pt x="5390" y="2315"/>
                </a:lnTo>
                <a:lnTo>
                  <a:pt x="5384" y="2321"/>
                </a:lnTo>
                <a:close/>
                <a:moveTo>
                  <a:pt x="5276" y="2693"/>
                </a:moveTo>
                <a:lnTo>
                  <a:pt x="5270" y="2693"/>
                </a:lnTo>
                <a:lnTo>
                  <a:pt x="5276" y="2657"/>
                </a:lnTo>
                <a:lnTo>
                  <a:pt x="5276" y="2645"/>
                </a:lnTo>
                <a:lnTo>
                  <a:pt x="5282" y="2651"/>
                </a:lnTo>
                <a:lnTo>
                  <a:pt x="5282" y="2669"/>
                </a:lnTo>
                <a:lnTo>
                  <a:pt x="5276" y="2693"/>
                </a:lnTo>
                <a:close/>
                <a:moveTo>
                  <a:pt x="5264" y="2765"/>
                </a:moveTo>
                <a:lnTo>
                  <a:pt x="5264" y="2771"/>
                </a:lnTo>
                <a:lnTo>
                  <a:pt x="5258" y="2777"/>
                </a:lnTo>
                <a:lnTo>
                  <a:pt x="5258" y="2777"/>
                </a:lnTo>
                <a:lnTo>
                  <a:pt x="5258" y="2765"/>
                </a:lnTo>
                <a:lnTo>
                  <a:pt x="5264" y="2765"/>
                </a:lnTo>
                <a:close/>
                <a:moveTo>
                  <a:pt x="5234" y="2897"/>
                </a:moveTo>
                <a:lnTo>
                  <a:pt x="5222" y="2969"/>
                </a:lnTo>
                <a:lnTo>
                  <a:pt x="5216" y="2975"/>
                </a:lnTo>
                <a:lnTo>
                  <a:pt x="5198" y="2963"/>
                </a:lnTo>
                <a:lnTo>
                  <a:pt x="5222" y="2879"/>
                </a:lnTo>
                <a:lnTo>
                  <a:pt x="5228" y="2873"/>
                </a:lnTo>
                <a:lnTo>
                  <a:pt x="5234" y="2879"/>
                </a:lnTo>
                <a:lnTo>
                  <a:pt x="5234" y="2897"/>
                </a:lnTo>
                <a:close/>
                <a:moveTo>
                  <a:pt x="5240" y="2921"/>
                </a:moveTo>
                <a:lnTo>
                  <a:pt x="5240" y="2939"/>
                </a:lnTo>
                <a:lnTo>
                  <a:pt x="5234" y="2951"/>
                </a:lnTo>
                <a:lnTo>
                  <a:pt x="5240" y="2921"/>
                </a:lnTo>
                <a:close/>
                <a:moveTo>
                  <a:pt x="4994" y="3323"/>
                </a:moveTo>
                <a:lnTo>
                  <a:pt x="4976" y="3311"/>
                </a:lnTo>
                <a:lnTo>
                  <a:pt x="4988" y="3299"/>
                </a:lnTo>
                <a:lnTo>
                  <a:pt x="5006" y="3305"/>
                </a:lnTo>
                <a:lnTo>
                  <a:pt x="4994" y="3323"/>
                </a:lnTo>
                <a:close/>
                <a:moveTo>
                  <a:pt x="5012" y="3311"/>
                </a:moveTo>
                <a:lnTo>
                  <a:pt x="5066" y="3341"/>
                </a:lnTo>
                <a:lnTo>
                  <a:pt x="5060" y="3365"/>
                </a:lnTo>
                <a:lnTo>
                  <a:pt x="5006" y="3329"/>
                </a:lnTo>
                <a:lnTo>
                  <a:pt x="5012" y="3311"/>
                </a:lnTo>
                <a:close/>
                <a:moveTo>
                  <a:pt x="5054" y="3665"/>
                </a:moveTo>
                <a:lnTo>
                  <a:pt x="5054" y="3671"/>
                </a:lnTo>
                <a:lnTo>
                  <a:pt x="4982" y="3641"/>
                </a:lnTo>
                <a:lnTo>
                  <a:pt x="5000" y="3575"/>
                </a:lnTo>
                <a:lnTo>
                  <a:pt x="5066" y="3599"/>
                </a:lnTo>
                <a:lnTo>
                  <a:pt x="5054" y="3665"/>
                </a:lnTo>
                <a:close/>
                <a:moveTo>
                  <a:pt x="5078" y="3605"/>
                </a:moveTo>
                <a:lnTo>
                  <a:pt x="5084" y="3605"/>
                </a:lnTo>
                <a:lnTo>
                  <a:pt x="5066" y="3635"/>
                </a:lnTo>
                <a:lnTo>
                  <a:pt x="5078" y="3605"/>
                </a:lnTo>
                <a:close/>
                <a:moveTo>
                  <a:pt x="5186" y="4013"/>
                </a:moveTo>
                <a:lnTo>
                  <a:pt x="5174" y="4007"/>
                </a:lnTo>
                <a:lnTo>
                  <a:pt x="5180" y="3923"/>
                </a:lnTo>
                <a:lnTo>
                  <a:pt x="5216" y="3935"/>
                </a:lnTo>
                <a:lnTo>
                  <a:pt x="5186" y="4013"/>
                </a:lnTo>
                <a:close/>
                <a:moveTo>
                  <a:pt x="5222" y="3935"/>
                </a:moveTo>
                <a:lnTo>
                  <a:pt x="5246" y="3941"/>
                </a:lnTo>
                <a:lnTo>
                  <a:pt x="5246" y="4019"/>
                </a:lnTo>
                <a:lnTo>
                  <a:pt x="5198" y="4013"/>
                </a:lnTo>
                <a:lnTo>
                  <a:pt x="5222" y="3935"/>
                </a:lnTo>
                <a:close/>
                <a:moveTo>
                  <a:pt x="4772" y="3881"/>
                </a:moveTo>
                <a:lnTo>
                  <a:pt x="4778" y="3869"/>
                </a:lnTo>
                <a:lnTo>
                  <a:pt x="4772" y="3881"/>
                </a:lnTo>
                <a:lnTo>
                  <a:pt x="4772" y="3881"/>
                </a:lnTo>
                <a:close/>
                <a:moveTo>
                  <a:pt x="4622" y="3647"/>
                </a:moveTo>
                <a:lnTo>
                  <a:pt x="4622" y="3647"/>
                </a:lnTo>
                <a:lnTo>
                  <a:pt x="4622" y="3641"/>
                </a:lnTo>
                <a:lnTo>
                  <a:pt x="4622" y="3647"/>
                </a:lnTo>
                <a:lnTo>
                  <a:pt x="4622" y="3647"/>
                </a:lnTo>
                <a:lnTo>
                  <a:pt x="4622" y="3647"/>
                </a:lnTo>
                <a:close/>
                <a:moveTo>
                  <a:pt x="4299" y="3041"/>
                </a:moveTo>
                <a:lnTo>
                  <a:pt x="4323" y="3011"/>
                </a:lnTo>
                <a:lnTo>
                  <a:pt x="4329" y="3029"/>
                </a:lnTo>
                <a:lnTo>
                  <a:pt x="4299" y="3047"/>
                </a:lnTo>
                <a:lnTo>
                  <a:pt x="4299" y="3041"/>
                </a:lnTo>
                <a:close/>
                <a:moveTo>
                  <a:pt x="4287" y="3053"/>
                </a:moveTo>
                <a:lnTo>
                  <a:pt x="4287" y="3053"/>
                </a:lnTo>
                <a:lnTo>
                  <a:pt x="4287" y="3053"/>
                </a:lnTo>
                <a:lnTo>
                  <a:pt x="4287" y="3053"/>
                </a:lnTo>
                <a:close/>
                <a:moveTo>
                  <a:pt x="4059" y="2765"/>
                </a:moveTo>
                <a:lnTo>
                  <a:pt x="4137" y="2729"/>
                </a:lnTo>
                <a:lnTo>
                  <a:pt x="4071" y="2795"/>
                </a:lnTo>
                <a:lnTo>
                  <a:pt x="4065" y="2795"/>
                </a:lnTo>
                <a:lnTo>
                  <a:pt x="4059" y="2765"/>
                </a:lnTo>
                <a:close/>
                <a:moveTo>
                  <a:pt x="4053" y="2789"/>
                </a:moveTo>
                <a:lnTo>
                  <a:pt x="4029" y="2771"/>
                </a:lnTo>
                <a:lnTo>
                  <a:pt x="4047" y="2765"/>
                </a:lnTo>
                <a:lnTo>
                  <a:pt x="4053" y="2789"/>
                </a:lnTo>
                <a:close/>
                <a:moveTo>
                  <a:pt x="4137" y="2531"/>
                </a:moveTo>
                <a:lnTo>
                  <a:pt x="4179" y="2555"/>
                </a:lnTo>
                <a:lnTo>
                  <a:pt x="4197" y="2645"/>
                </a:lnTo>
                <a:lnTo>
                  <a:pt x="4107" y="2585"/>
                </a:lnTo>
                <a:lnTo>
                  <a:pt x="4095" y="2561"/>
                </a:lnTo>
                <a:lnTo>
                  <a:pt x="4125" y="2537"/>
                </a:lnTo>
                <a:lnTo>
                  <a:pt x="4137" y="2531"/>
                </a:lnTo>
                <a:close/>
                <a:moveTo>
                  <a:pt x="4359" y="2543"/>
                </a:moveTo>
                <a:lnTo>
                  <a:pt x="4371" y="2549"/>
                </a:lnTo>
                <a:lnTo>
                  <a:pt x="4371" y="2627"/>
                </a:lnTo>
                <a:lnTo>
                  <a:pt x="4353" y="2633"/>
                </a:lnTo>
                <a:lnTo>
                  <a:pt x="4329" y="2627"/>
                </a:lnTo>
                <a:lnTo>
                  <a:pt x="4329" y="2567"/>
                </a:lnTo>
                <a:lnTo>
                  <a:pt x="4359" y="2543"/>
                </a:lnTo>
                <a:close/>
                <a:moveTo>
                  <a:pt x="4329" y="2561"/>
                </a:moveTo>
                <a:lnTo>
                  <a:pt x="4323" y="2513"/>
                </a:lnTo>
                <a:lnTo>
                  <a:pt x="4353" y="2537"/>
                </a:lnTo>
                <a:lnTo>
                  <a:pt x="4329" y="2561"/>
                </a:lnTo>
                <a:close/>
                <a:moveTo>
                  <a:pt x="4424" y="2483"/>
                </a:moveTo>
                <a:lnTo>
                  <a:pt x="4430" y="2489"/>
                </a:lnTo>
                <a:lnTo>
                  <a:pt x="4418" y="2573"/>
                </a:lnTo>
                <a:lnTo>
                  <a:pt x="4407" y="2567"/>
                </a:lnTo>
                <a:lnTo>
                  <a:pt x="4412" y="2489"/>
                </a:lnTo>
                <a:lnTo>
                  <a:pt x="4424" y="2483"/>
                </a:lnTo>
                <a:close/>
                <a:moveTo>
                  <a:pt x="4412" y="2477"/>
                </a:moveTo>
                <a:lnTo>
                  <a:pt x="4412" y="2477"/>
                </a:lnTo>
                <a:lnTo>
                  <a:pt x="4418" y="2477"/>
                </a:lnTo>
                <a:lnTo>
                  <a:pt x="4412" y="2477"/>
                </a:lnTo>
                <a:close/>
                <a:moveTo>
                  <a:pt x="4430" y="2477"/>
                </a:moveTo>
                <a:lnTo>
                  <a:pt x="4436" y="2471"/>
                </a:lnTo>
                <a:lnTo>
                  <a:pt x="4436" y="2477"/>
                </a:lnTo>
                <a:lnTo>
                  <a:pt x="4430" y="2477"/>
                </a:lnTo>
                <a:close/>
                <a:moveTo>
                  <a:pt x="4880" y="2429"/>
                </a:moveTo>
                <a:lnTo>
                  <a:pt x="4886" y="2441"/>
                </a:lnTo>
                <a:lnTo>
                  <a:pt x="4844" y="2501"/>
                </a:lnTo>
                <a:lnTo>
                  <a:pt x="4796" y="2537"/>
                </a:lnTo>
                <a:lnTo>
                  <a:pt x="4736" y="2495"/>
                </a:lnTo>
                <a:lnTo>
                  <a:pt x="4748" y="2483"/>
                </a:lnTo>
                <a:lnTo>
                  <a:pt x="4880" y="2429"/>
                </a:lnTo>
                <a:close/>
                <a:moveTo>
                  <a:pt x="4760" y="2471"/>
                </a:moveTo>
                <a:lnTo>
                  <a:pt x="4826" y="2387"/>
                </a:lnTo>
                <a:lnTo>
                  <a:pt x="4868" y="2423"/>
                </a:lnTo>
                <a:lnTo>
                  <a:pt x="4760" y="2471"/>
                </a:lnTo>
                <a:close/>
                <a:moveTo>
                  <a:pt x="5036" y="2243"/>
                </a:moveTo>
                <a:lnTo>
                  <a:pt x="5060" y="2237"/>
                </a:lnTo>
                <a:lnTo>
                  <a:pt x="5108" y="2297"/>
                </a:lnTo>
                <a:lnTo>
                  <a:pt x="5012" y="2363"/>
                </a:lnTo>
                <a:lnTo>
                  <a:pt x="4976" y="2327"/>
                </a:lnTo>
                <a:lnTo>
                  <a:pt x="5036" y="2243"/>
                </a:lnTo>
                <a:close/>
                <a:moveTo>
                  <a:pt x="4970" y="2321"/>
                </a:moveTo>
                <a:lnTo>
                  <a:pt x="4928" y="2279"/>
                </a:lnTo>
                <a:lnTo>
                  <a:pt x="5024" y="2249"/>
                </a:lnTo>
                <a:lnTo>
                  <a:pt x="4970" y="2321"/>
                </a:lnTo>
                <a:close/>
                <a:moveTo>
                  <a:pt x="5456" y="2027"/>
                </a:moveTo>
                <a:lnTo>
                  <a:pt x="5468" y="2057"/>
                </a:lnTo>
                <a:lnTo>
                  <a:pt x="5438" y="2081"/>
                </a:lnTo>
                <a:lnTo>
                  <a:pt x="5450" y="2033"/>
                </a:lnTo>
                <a:lnTo>
                  <a:pt x="5456" y="2027"/>
                </a:lnTo>
                <a:close/>
                <a:moveTo>
                  <a:pt x="5564" y="1979"/>
                </a:moveTo>
                <a:lnTo>
                  <a:pt x="5564" y="1979"/>
                </a:lnTo>
                <a:lnTo>
                  <a:pt x="5564" y="1979"/>
                </a:lnTo>
                <a:lnTo>
                  <a:pt x="5564" y="1979"/>
                </a:lnTo>
                <a:close/>
                <a:moveTo>
                  <a:pt x="5570" y="1961"/>
                </a:moveTo>
                <a:lnTo>
                  <a:pt x="5564" y="1943"/>
                </a:lnTo>
                <a:lnTo>
                  <a:pt x="5594" y="1919"/>
                </a:lnTo>
                <a:lnTo>
                  <a:pt x="5576" y="1955"/>
                </a:lnTo>
                <a:lnTo>
                  <a:pt x="5570" y="1961"/>
                </a:lnTo>
                <a:close/>
                <a:moveTo>
                  <a:pt x="5606" y="1907"/>
                </a:moveTo>
                <a:lnTo>
                  <a:pt x="5612" y="1901"/>
                </a:lnTo>
                <a:lnTo>
                  <a:pt x="5618" y="1919"/>
                </a:lnTo>
                <a:lnTo>
                  <a:pt x="5594" y="1943"/>
                </a:lnTo>
                <a:lnTo>
                  <a:pt x="5606" y="1907"/>
                </a:lnTo>
                <a:close/>
                <a:moveTo>
                  <a:pt x="5659" y="1799"/>
                </a:moveTo>
                <a:lnTo>
                  <a:pt x="5683" y="1799"/>
                </a:lnTo>
                <a:lnTo>
                  <a:pt x="5683" y="1805"/>
                </a:lnTo>
                <a:lnTo>
                  <a:pt x="5654" y="1859"/>
                </a:lnTo>
                <a:lnTo>
                  <a:pt x="5630" y="1877"/>
                </a:lnTo>
                <a:lnTo>
                  <a:pt x="5624" y="1877"/>
                </a:lnTo>
                <a:lnTo>
                  <a:pt x="5624" y="1871"/>
                </a:lnTo>
                <a:lnTo>
                  <a:pt x="5659" y="1799"/>
                </a:lnTo>
                <a:close/>
                <a:moveTo>
                  <a:pt x="5624" y="1853"/>
                </a:moveTo>
                <a:lnTo>
                  <a:pt x="5618" y="1805"/>
                </a:lnTo>
                <a:lnTo>
                  <a:pt x="5648" y="1799"/>
                </a:lnTo>
                <a:lnTo>
                  <a:pt x="5624" y="1853"/>
                </a:lnTo>
                <a:close/>
                <a:moveTo>
                  <a:pt x="5683" y="1787"/>
                </a:moveTo>
                <a:lnTo>
                  <a:pt x="5665" y="1793"/>
                </a:lnTo>
                <a:lnTo>
                  <a:pt x="5677" y="1763"/>
                </a:lnTo>
                <a:lnTo>
                  <a:pt x="5683" y="1787"/>
                </a:lnTo>
                <a:close/>
                <a:moveTo>
                  <a:pt x="5630" y="1889"/>
                </a:moveTo>
                <a:lnTo>
                  <a:pt x="5630" y="1889"/>
                </a:lnTo>
                <a:lnTo>
                  <a:pt x="5642" y="1889"/>
                </a:lnTo>
                <a:lnTo>
                  <a:pt x="5630" y="1901"/>
                </a:lnTo>
                <a:lnTo>
                  <a:pt x="5630" y="1889"/>
                </a:lnTo>
                <a:close/>
                <a:moveTo>
                  <a:pt x="5665" y="1865"/>
                </a:moveTo>
                <a:lnTo>
                  <a:pt x="5683" y="1847"/>
                </a:lnTo>
                <a:lnTo>
                  <a:pt x="5665" y="1871"/>
                </a:lnTo>
                <a:lnTo>
                  <a:pt x="5665" y="1871"/>
                </a:lnTo>
                <a:lnTo>
                  <a:pt x="5654" y="1877"/>
                </a:lnTo>
                <a:lnTo>
                  <a:pt x="5665" y="1865"/>
                </a:lnTo>
                <a:close/>
                <a:moveTo>
                  <a:pt x="5677" y="1841"/>
                </a:moveTo>
                <a:lnTo>
                  <a:pt x="5683" y="1823"/>
                </a:lnTo>
                <a:lnTo>
                  <a:pt x="5683" y="1835"/>
                </a:lnTo>
                <a:lnTo>
                  <a:pt x="5677" y="1841"/>
                </a:lnTo>
                <a:close/>
                <a:moveTo>
                  <a:pt x="5683" y="1739"/>
                </a:moveTo>
                <a:lnTo>
                  <a:pt x="5677" y="1703"/>
                </a:lnTo>
                <a:lnTo>
                  <a:pt x="5683" y="1703"/>
                </a:lnTo>
                <a:lnTo>
                  <a:pt x="5683" y="1733"/>
                </a:lnTo>
                <a:lnTo>
                  <a:pt x="5683" y="1739"/>
                </a:lnTo>
                <a:close/>
                <a:moveTo>
                  <a:pt x="5671" y="1697"/>
                </a:moveTo>
                <a:lnTo>
                  <a:pt x="5671" y="1673"/>
                </a:lnTo>
                <a:lnTo>
                  <a:pt x="5677" y="1643"/>
                </a:lnTo>
                <a:lnTo>
                  <a:pt x="5683" y="1697"/>
                </a:lnTo>
                <a:lnTo>
                  <a:pt x="5671" y="1697"/>
                </a:lnTo>
                <a:close/>
                <a:moveTo>
                  <a:pt x="5665" y="1697"/>
                </a:moveTo>
                <a:lnTo>
                  <a:pt x="5659" y="1697"/>
                </a:lnTo>
                <a:lnTo>
                  <a:pt x="5665" y="1685"/>
                </a:lnTo>
                <a:lnTo>
                  <a:pt x="5665" y="1697"/>
                </a:lnTo>
                <a:close/>
                <a:moveTo>
                  <a:pt x="5665" y="1703"/>
                </a:moveTo>
                <a:lnTo>
                  <a:pt x="5677" y="1751"/>
                </a:lnTo>
                <a:lnTo>
                  <a:pt x="5654" y="1793"/>
                </a:lnTo>
                <a:lnTo>
                  <a:pt x="5618" y="1793"/>
                </a:lnTo>
                <a:lnTo>
                  <a:pt x="5654" y="1703"/>
                </a:lnTo>
                <a:lnTo>
                  <a:pt x="5665" y="1703"/>
                </a:lnTo>
                <a:close/>
                <a:moveTo>
                  <a:pt x="5618" y="1781"/>
                </a:moveTo>
                <a:lnTo>
                  <a:pt x="5606" y="1703"/>
                </a:lnTo>
                <a:lnTo>
                  <a:pt x="5648" y="1703"/>
                </a:lnTo>
                <a:lnTo>
                  <a:pt x="5618" y="1781"/>
                </a:lnTo>
                <a:close/>
                <a:moveTo>
                  <a:pt x="5612" y="1817"/>
                </a:moveTo>
                <a:lnTo>
                  <a:pt x="5618" y="1871"/>
                </a:lnTo>
                <a:lnTo>
                  <a:pt x="5612" y="1871"/>
                </a:lnTo>
                <a:lnTo>
                  <a:pt x="5606" y="1835"/>
                </a:lnTo>
                <a:lnTo>
                  <a:pt x="5612" y="1817"/>
                </a:lnTo>
                <a:close/>
                <a:moveTo>
                  <a:pt x="5600" y="1817"/>
                </a:moveTo>
                <a:lnTo>
                  <a:pt x="5594" y="1805"/>
                </a:lnTo>
                <a:lnTo>
                  <a:pt x="5606" y="1805"/>
                </a:lnTo>
                <a:lnTo>
                  <a:pt x="5600" y="1817"/>
                </a:lnTo>
                <a:close/>
                <a:moveTo>
                  <a:pt x="5606" y="1883"/>
                </a:moveTo>
                <a:lnTo>
                  <a:pt x="5582" y="1889"/>
                </a:lnTo>
                <a:lnTo>
                  <a:pt x="5600" y="1847"/>
                </a:lnTo>
                <a:lnTo>
                  <a:pt x="5606" y="1883"/>
                </a:lnTo>
                <a:close/>
                <a:moveTo>
                  <a:pt x="5606" y="1889"/>
                </a:moveTo>
                <a:lnTo>
                  <a:pt x="5600" y="1901"/>
                </a:lnTo>
                <a:lnTo>
                  <a:pt x="5564" y="1931"/>
                </a:lnTo>
                <a:lnTo>
                  <a:pt x="5576" y="1895"/>
                </a:lnTo>
                <a:lnTo>
                  <a:pt x="5606" y="1889"/>
                </a:lnTo>
                <a:close/>
                <a:moveTo>
                  <a:pt x="5558" y="1919"/>
                </a:moveTo>
                <a:lnTo>
                  <a:pt x="5558" y="1901"/>
                </a:lnTo>
                <a:lnTo>
                  <a:pt x="5570" y="1895"/>
                </a:lnTo>
                <a:lnTo>
                  <a:pt x="5558" y="1919"/>
                </a:lnTo>
                <a:close/>
                <a:moveTo>
                  <a:pt x="5558" y="1949"/>
                </a:moveTo>
                <a:lnTo>
                  <a:pt x="5558" y="1967"/>
                </a:lnTo>
                <a:lnTo>
                  <a:pt x="5552" y="1979"/>
                </a:lnTo>
                <a:lnTo>
                  <a:pt x="5546" y="1973"/>
                </a:lnTo>
                <a:lnTo>
                  <a:pt x="5558" y="1949"/>
                </a:lnTo>
                <a:close/>
                <a:moveTo>
                  <a:pt x="5546" y="1961"/>
                </a:moveTo>
                <a:lnTo>
                  <a:pt x="5546" y="1955"/>
                </a:lnTo>
                <a:lnTo>
                  <a:pt x="5546" y="1955"/>
                </a:lnTo>
                <a:lnTo>
                  <a:pt x="5546" y="1961"/>
                </a:lnTo>
                <a:close/>
                <a:moveTo>
                  <a:pt x="5546" y="1985"/>
                </a:moveTo>
                <a:lnTo>
                  <a:pt x="5546" y="1985"/>
                </a:lnTo>
                <a:lnTo>
                  <a:pt x="5546" y="1985"/>
                </a:lnTo>
                <a:lnTo>
                  <a:pt x="5546" y="1985"/>
                </a:lnTo>
                <a:close/>
                <a:moveTo>
                  <a:pt x="5528" y="1997"/>
                </a:moveTo>
                <a:lnTo>
                  <a:pt x="5492" y="2033"/>
                </a:lnTo>
                <a:lnTo>
                  <a:pt x="5504" y="2003"/>
                </a:lnTo>
                <a:lnTo>
                  <a:pt x="5528" y="1997"/>
                </a:lnTo>
                <a:lnTo>
                  <a:pt x="5528" y="1997"/>
                </a:lnTo>
                <a:close/>
                <a:moveTo>
                  <a:pt x="5522" y="2021"/>
                </a:moveTo>
                <a:lnTo>
                  <a:pt x="5498" y="2069"/>
                </a:lnTo>
                <a:lnTo>
                  <a:pt x="5486" y="2081"/>
                </a:lnTo>
                <a:lnTo>
                  <a:pt x="5480" y="2069"/>
                </a:lnTo>
                <a:lnTo>
                  <a:pt x="5486" y="2051"/>
                </a:lnTo>
                <a:lnTo>
                  <a:pt x="5522" y="2021"/>
                </a:lnTo>
                <a:close/>
                <a:moveTo>
                  <a:pt x="5498" y="2105"/>
                </a:moveTo>
                <a:lnTo>
                  <a:pt x="5498" y="2099"/>
                </a:lnTo>
                <a:lnTo>
                  <a:pt x="5504" y="2099"/>
                </a:lnTo>
                <a:lnTo>
                  <a:pt x="5498" y="2105"/>
                </a:lnTo>
                <a:lnTo>
                  <a:pt x="5498" y="2105"/>
                </a:lnTo>
                <a:close/>
                <a:moveTo>
                  <a:pt x="5264" y="2657"/>
                </a:moveTo>
                <a:lnTo>
                  <a:pt x="5252" y="2687"/>
                </a:lnTo>
                <a:lnTo>
                  <a:pt x="5252" y="2663"/>
                </a:lnTo>
                <a:lnTo>
                  <a:pt x="5264" y="2651"/>
                </a:lnTo>
                <a:lnTo>
                  <a:pt x="5264" y="2657"/>
                </a:lnTo>
                <a:close/>
                <a:moveTo>
                  <a:pt x="5246" y="2711"/>
                </a:moveTo>
                <a:lnTo>
                  <a:pt x="5240" y="2723"/>
                </a:lnTo>
                <a:lnTo>
                  <a:pt x="5234" y="2729"/>
                </a:lnTo>
                <a:lnTo>
                  <a:pt x="5222" y="2717"/>
                </a:lnTo>
                <a:lnTo>
                  <a:pt x="5216" y="2705"/>
                </a:lnTo>
                <a:lnTo>
                  <a:pt x="5222" y="2693"/>
                </a:lnTo>
                <a:lnTo>
                  <a:pt x="5240" y="2675"/>
                </a:lnTo>
                <a:lnTo>
                  <a:pt x="5246" y="2711"/>
                </a:lnTo>
                <a:close/>
                <a:moveTo>
                  <a:pt x="5216" y="2879"/>
                </a:moveTo>
                <a:lnTo>
                  <a:pt x="5168" y="2921"/>
                </a:lnTo>
                <a:lnTo>
                  <a:pt x="5186" y="2873"/>
                </a:lnTo>
                <a:lnTo>
                  <a:pt x="5204" y="2855"/>
                </a:lnTo>
                <a:lnTo>
                  <a:pt x="5216" y="2867"/>
                </a:lnTo>
                <a:lnTo>
                  <a:pt x="5216" y="2879"/>
                </a:lnTo>
                <a:close/>
                <a:moveTo>
                  <a:pt x="5210" y="2897"/>
                </a:moveTo>
                <a:lnTo>
                  <a:pt x="5192" y="2957"/>
                </a:lnTo>
                <a:lnTo>
                  <a:pt x="5162" y="2939"/>
                </a:lnTo>
                <a:lnTo>
                  <a:pt x="5210" y="2897"/>
                </a:lnTo>
                <a:close/>
                <a:moveTo>
                  <a:pt x="5120" y="3101"/>
                </a:moveTo>
                <a:lnTo>
                  <a:pt x="5102" y="3083"/>
                </a:lnTo>
                <a:lnTo>
                  <a:pt x="5114" y="3053"/>
                </a:lnTo>
                <a:lnTo>
                  <a:pt x="5144" y="3071"/>
                </a:lnTo>
                <a:lnTo>
                  <a:pt x="5120" y="3101"/>
                </a:lnTo>
                <a:close/>
                <a:moveTo>
                  <a:pt x="5096" y="3077"/>
                </a:moveTo>
                <a:lnTo>
                  <a:pt x="5048" y="3047"/>
                </a:lnTo>
                <a:lnTo>
                  <a:pt x="5054" y="3041"/>
                </a:lnTo>
                <a:lnTo>
                  <a:pt x="5066" y="3029"/>
                </a:lnTo>
                <a:lnTo>
                  <a:pt x="5108" y="3053"/>
                </a:lnTo>
                <a:lnTo>
                  <a:pt x="5096" y="3077"/>
                </a:lnTo>
                <a:close/>
                <a:moveTo>
                  <a:pt x="5042" y="3185"/>
                </a:moveTo>
                <a:lnTo>
                  <a:pt x="4994" y="3155"/>
                </a:lnTo>
                <a:lnTo>
                  <a:pt x="5048" y="3053"/>
                </a:lnTo>
                <a:lnTo>
                  <a:pt x="5090" y="3089"/>
                </a:lnTo>
                <a:lnTo>
                  <a:pt x="5060" y="3173"/>
                </a:lnTo>
                <a:lnTo>
                  <a:pt x="5042" y="3185"/>
                </a:lnTo>
                <a:close/>
                <a:moveTo>
                  <a:pt x="5018" y="3851"/>
                </a:moveTo>
                <a:lnTo>
                  <a:pt x="5102" y="3869"/>
                </a:lnTo>
                <a:lnTo>
                  <a:pt x="5090" y="3893"/>
                </a:lnTo>
                <a:lnTo>
                  <a:pt x="5012" y="3875"/>
                </a:lnTo>
                <a:lnTo>
                  <a:pt x="5018" y="3851"/>
                </a:lnTo>
                <a:close/>
                <a:moveTo>
                  <a:pt x="5006" y="3875"/>
                </a:moveTo>
                <a:lnTo>
                  <a:pt x="4958" y="3863"/>
                </a:lnTo>
                <a:lnTo>
                  <a:pt x="4970" y="3845"/>
                </a:lnTo>
                <a:lnTo>
                  <a:pt x="5006" y="3851"/>
                </a:lnTo>
                <a:lnTo>
                  <a:pt x="5006" y="3875"/>
                </a:lnTo>
                <a:close/>
                <a:moveTo>
                  <a:pt x="5108" y="3869"/>
                </a:moveTo>
                <a:lnTo>
                  <a:pt x="5174" y="3881"/>
                </a:lnTo>
                <a:lnTo>
                  <a:pt x="5174" y="3911"/>
                </a:lnTo>
                <a:lnTo>
                  <a:pt x="5102" y="3899"/>
                </a:lnTo>
                <a:lnTo>
                  <a:pt x="5108" y="3869"/>
                </a:lnTo>
                <a:close/>
                <a:moveTo>
                  <a:pt x="5102" y="3857"/>
                </a:moveTo>
                <a:lnTo>
                  <a:pt x="5018" y="3845"/>
                </a:lnTo>
                <a:lnTo>
                  <a:pt x="5036" y="3785"/>
                </a:lnTo>
                <a:lnTo>
                  <a:pt x="5108" y="3809"/>
                </a:lnTo>
                <a:lnTo>
                  <a:pt x="5102" y="3857"/>
                </a:lnTo>
                <a:close/>
                <a:moveTo>
                  <a:pt x="5120" y="3809"/>
                </a:moveTo>
                <a:lnTo>
                  <a:pt x="5126" y="3809"/>
                </a:lnTo>
                <a:lnTo>
                  <a:pt x="5114" y="3833"/>
                </a:lnTo>
                <a:lnTo>
                  <a:pt x="5120" y="3809"/>
                </a:lnTo>
                <a:close/>
                <a:moveTo>
                  <a:pt x="5012" y="3839"/>
                </a:moveTo>
                <a:lnTo>
                  <a:pt x="4976" y="3833"/>
                </a:lnTo>
                <a:lnTo>
                  <a:pt x="5006" y="3773"/>
                </a:lnTo>
                <a:lnTo>
                  <a:pt x="5024" y="3779"/>
                </a:lnTo>
                <a:lnTo>
                  <a:pt x="5012" y="3839"/>
                </a:lnTo>
                <a:close/>
                <a:moveTo>
                  <a:pt x="4964" y="3833"/>
                </a:moveTo>
                <a:lnTo>
                  <a:pt x="4922" y="3821"/>
                </a:lnTo>
                <a:lnTo>
                  <a:pt x="4946" y="3755"/>
                </a:lnTo>
                <a:lnTo>
                  <a:pt x="5000" y="3773"/>
                </a:lnTo>
                <a:lnTo>
                  <a:pt x="4964" y="3833"/>
                </a:lnTo>
                <a:close/>
                <a:moveTo>
                  <a:pt x="4796" y="3827"/>
                </a:moveTo>
                <a:lnTo>
                  <a:pt x="4724" y="3809"/>
                </a:lnTo>
                <a:lnTo>
                  <a:pt x="4718" y="3791"/>
                </a:lnTo>
                <a:lnTo>
                  <a:pt x="4802" y="3809"/>
                </a:lnTo>
                <a:lnTo>
                  <a:pt x="4796" y="3821"/>
                </a:lnTo>
                <a:lnTo>
                  <a:pt x="4796" y="3827"/>
                </a:lnTo>
                <a:close/>
                <a:moveTo>
                  <a:pt x="4143" y="2717"/>
                </a:moveTo>
                <a:lnTo>
                  <a:pt x="4107" y="2597"/>
                </a:lnTo>
                <a:lnTo>
                  <a:pt x="4203" y="2657"/>
                </a:lnTo>
                <a:lnTo>
                  <a:pt x="4203" y="2669"/>
                </a:lnTo>
                <a:lnTo>
                  <a:pt x="4155" y="2711"/>
                </a:lnTo>
                <a:lnTo>
                  <a:pt x="4143" y="2717"/>
                </a:lnTo>
                <a:close/>
                <a:moveTo>
                  <a:pt x="4209" y="2681"/>
                </a:moveTo>
                <a:lnTo>
                  <a:pt x="4209" y="2693"/>
                </a:lnTo>
                <a:lnTo>
                  <a:pt x="4179" y="2705"/>
                </a:lnTo>
                <a:lnTo>
                  <a:pt x="4209" y="2681"/>
                </a:lnTo>
                <a:close/>
                <a:moveTo>
                  <a:pt x="4215" y="2675"/>
                </a:moveTo>
                <a:lnTo>
                  <a:pt x="4215" y="2669"/>
                </a:lnTo>
                <a:lnTo>
                  <a:pt x="4239" y="2681"/>
                </a:lnTo>
                <a:lnTo>
                  <a:pt x="4215" y="2687"/>
                </a:lnTo>
                <a:lnTo>
                  <a:pt x="4215" y="2675"/>
                </a:lnTo>
                <a:close/>
                <a:moveTo>
                  <a:pt x="4347" y="2645"/>
                </a:moveTo>
                <a:lnTo>
                  <a:pt x="4371" y="2657"/>
                </a:lnTo>
                <a:lnTo>
                  <a:pt x="4371" y="2717"/>
                </a:lnTo>
                <a:lnTo>
                  <a:pt x="4347" y="2741"/>
                </a:lnTo>
                <a:lnTo>
                  <a:pt x="4341" y="2735"/>
                </a:lnTo>
                <a:lnTo>
                  <a:pt x="4335" y="2651"/>
                </a:lnTo>
                <a:lnTo>
                  <a:pt x="4347" y="2645"/>
                </a:lnTo>
                <a:close/>
                <a:moveTo>
                  <a:pt x="4335" y="2645"/>
                </a:moveTo>
                <a:lnTo>
                  <a:pt x="4329" y="2633"/>
                </a:lnTo>
                <a:lnTo>
                  <a:pt x="4341" y="2639"/>
                </a:lnTo>
                <a:lnTo>
                  <a:pt x="4335" y="2645"/>
                </a:lnTo>
                <a:close/>
                <a:moveTo>
                  <a:pt x="4910" y="2459"/>
                </a:moveTo>
                <a:lnTo>
                  <a:pt x="4970" y="2513"/>
                </a:lnTo>
                <a:lnTo>
                  <a:pt x="4952" y="2531"/>
                </a:lnTo>
                <a:lnTo>
                  <a:pt x="4850" y="2579"/>
                </a:lnTo>
                <a:lnTo>
                  <a:pt x="4820" y="2555"/>
                </a:lnTo>
                <a:lnTo>
                  <a:pt x="4850" y="2507"/>
                </a:lnTo>
                <a:lnTo>
                  <a:pt x="4910" y="2459"/>
                </a:lnTo>
                <a:close/>
                <a:moveTo>
                  <a:pt x="4868" y="2483"/>
                </a:moveTo>
                <a:lnTo>
                  <a:pt x="4892" y="2447"/>
                </a:lnTo>
                <a:lnTo>
                  <a:pt x="4904" y="2453"/>
                </a:lnTo>
                <a:lnTo>
                  <a:pt x="4868" y="2483"/>
                </a:lnTo>
                <a:close/>
                <a:moveTo>
                  <a:pt x="5282" y="2165"/>
                </a:moveTo>
                <a:lnTo>
                  <a:pt x="5294" y="2165"/>
                </a:lnTo>
                <a:lnTo>
                  <a:pt x="5318" y="2195"/>
                </a:lnTo>
                <a:lnTo>
                  <a:pt x="5276" y="2231"/>
                </a:lnTo>
                <a:lnTo>
                  <a:pt x="5282" y="2165"/>
                </a:lnTo>
                <a:lnTo>
                  <a:pt x="5282" y="2165"/>
                </a:lnTo>
                <a:close/>
                <a:moveTo>
                  <a:pt x="5420" y="2123"/>
                </a:moveTo>
                <a:lnTo>
                  <a:pt x="5414" y="2153"/>
                </a:lnTo>
                <a:lnTo>
                  <a:pt x="5402" y="2129"/>
                </a:lnTo>
                <a:lnTo>
                  <a:pt x="5402" y="2129"/>
                </a:lnTo>
                <a:lnTo>
                  <a:pt x="5420" y="2123"/>
                </a:lnTo>
                <a:close/>
                <a:moveTo>
                  <a:pt x="5420" y="2111"/>
                </a:moveTo>
                <a:lnTo>
                  <a:pt x="5426" y="2105"/>
                </a:lnTo>
                <a:lnTo>
                  <a:pt x="5420" y="2111"/>
                </a:lnTo>
                <a:lnTo>
                  <a:pt x="5420" y="2111"/>
                </a:lnTo>
                <a:close/>
                <a:moveTo>
                  <a:pt x="5354" y="2279"/>
                </a:moveTo>
                <a:lnTo>
                  <a:pt x="5318" y="2321"/>
                </a:lnTo>
                <a:lnTo>
                  <a:pt x="5324" y="2267"/>
                </a:lnTo>
                <a:lnTo>
                  <a:pt x="5348" y="2243"/>
                </a:lnTo>
                <a:lnTo>
                  <a:pt x="5360" y="2261"/>
                </a:lnTo>
                <a:lnTo>
                  <a:pt x="5354" y="2279"/>
                </a:lnTo>
                <a:close/>
                <a:moveTo>
                  <a:pt x="5276" y="2501"/>
                </a:moveTo>
                <a:lnTo>
                  <a:pt x="5276" y="2495"/>
                </a:lnTo>
                <a:lnTo>
                  <a:pt x="5282" y="2501"/>
                </a:lnTo>
                <a:lnTo>
                  <a:pt x="5276" y="2501"/>
                </a:lnTo>
                <a:close/>
                <a:moveTo>
                  <a:pt x="5240" y="2609"/>
                </a:moveTo>
                <a:lnTo>
                  <a:pt x="5222" y="2621"/>
                </a:lnTo>
                <a:lnTo>
                  <a:pt x="5234" y="2597"/>
                </a:lnTo>
                <a:lnTo>
                  <a:pt x="5240" y="2603"/>
                </a:lnTo>
                <a:lnTo>
                  <a:pt x="5240" y="2609"/>
                </a:lnTo>
                <a:close/>
                <a:moveTo>
                  <a:pt x="5216" y="2741"/>
                </a:moveTo>
                <a:lnTo>
                  <a:pt x="5192" y="2759"/>
                </a:lnTo>
                <a:lnTo>
                  <a:pt x="5210" y="2717"/>
                </a:lnTo>
                <a:lnTo>
                  <a:pt x="5210" y="2723"/>
                </a:lnTo>
                <a:lnTo>
                  <a:pt x="5216" y="2741"/>
                </a:lnTo>
                <a:close/>
                <a:moveTo>
                  <a:pt x="5222" y="2729"/>
                </a:moveTo>
                <a:lnTo>
                  <a:pt x="5222" y="2735"/>
                </a:lnTo>
                <a:lnTo>
                  <a:pt x="5222" y="2735"/>
                </a:lnTo>
                <a:lnTo>
                  <a:pt x="5222" y="2729"/>
                </a:lnTo>
                <a:close/>
                <a:moveTo>
                  <a:pt x="5180" y="2867"/>
                </a:moveTo>
                <a:lnTo>
                  <a:pt x="5132" y="2921"/>
                </a:lnTo>
                <a:lnTo>
                  <a:pt x="5114" y="2909"/>
                </a:lnTo>
                <a:lnTo>
                  <a:pt x="5162" y="2819"/>
                </a:lnTo>
                <a:lnTo>
                  <a:pt x="5192" y="2843"/>
                </a:lnTo>
                <a:lnTo>
                  <a:pt x="5180" y="2867"/>
                </a:lnTo>
                <a:close/>
                <a:moveTo>
                  <a:pt x="4892" y="3353"/>
                </a:moveTo>
                <a:lnTo>
                  <a:pt x="4880" y="3365"/>
                </a:lnTo>
                <a:lnTo>
                  <a:pt x="4808" y="3323"/>
                </a:lnTo>
                <a:lnTo>
                  <a:pt x="4826" y="3293"/>
                </a:lnTo>
                <a:lnTo>
                  <a:pt x="4868" y="3245"/>
                </a:lnTo>
                <a:lnTo>
                  <a:pt x="4922" y="3287"/>
                </a:lnTo>
                <a:lnTo>
                  <a:pt x="4892" y="3353"/>
                </a:lnTo>
                <a:close/>
                <a:moveTo>
                  <a:pt x="4928" y="3293"/>
                </a:moveTo>
                <a:lnTo>
                  <a:pt x="4940" y="3299"/>
                </a:lnTo>
                <a:lnTo>
                  <a:pt x="4910" y="3335"/>
                </a:lnTo>
                <a:lnTo>
                  <a:pt x="4928" y="3293"/>
                </a:lnTo>
                <a:close/>
                <a:moveTo>
                  <a:pt x="4862" y="3719"/>
                </a:moveTo>
                <a:lnTo>
                  <a:pt x="4850" y="3719"/>
                </a:lnTo>
                <a:lnTo>
                  <a:pt x="4868" y="3677"/>
                </a:lnTo>
                <a:lnTo>
                  <a:pt x="4886" y="3677"/>
                </a:lnTo>
                <a:lnTo>
                  <a:pt x="4862" y="3719"/>
                </a:lnTo>
                <a:close/>
                <a:moveTo>
                  <a:pt x="4892" y="3683"/>
                </a:moveTo>
                <a:lnTo>
                  <a:pt x="4952" y="3701"/>
                </a:lnTo>
                <a:lnTo>
                  <a:pt x="4940" y="3743"/>
                </a:lnTo>
                <a:lnTo>
                  <a:pt x="4868" y="3725"/>
                </a:lnTo>
                <a:lnTo>
                  <a:pt x="4892" y="3683"/>
                </a:lnTo>
                <a:close/>
                <a:moveTo>
                  <a:pt x="4856" y="3725"/>
                </a:moveTo>
                <a:lnTo>
                  <a:pt x="4820" y="3779"/>
                </a:lnTo>
                <a:lnTo>
                  <a:pt x="4844" y="3725"/>
                </a:lnTo>
                <a:lnTo>
                  <a:pt x="4856" y="3725"/>
                </a:lnTo>
                <a:close/>
                <a:moveTo>
                  <a:pt x="4838" y="3713"/>
                </a:moveTo>
                <a:lnTo>
                  <a:pt x="4742" y="3683"/>
                </a:lnTo>
                <a:lnTo>
                  <a:pt x="4760" y="3647"/>
                </a:lnTo>
                <a:lnTo>
                  <a:pt x="4856" y="3671"/>
                </a:lnTo>
                <a:lnTo>
                  <a:pt x="4838" y="3713"/>
                </a:lnTo>
                <a:close/>
                <a:moveTo>
                  <a:pt x="4640" y="3611"/>
                </a:moveTo>
                <a:lnTo>
                  <a:pt x="4652" y="3617"/>
                </a:lnTo>
                <a:lnTo>
                  <a:pt x="4628" y="3635"/>
                </a:lnTo>
                <a:lnTo>
                  <a:pt x="4628" y="3635"/>
                </a:lnTo>
                <a:lnTo>
                  <a:pt x="4628" y="3635"/>
                </a:lnTo>
                <a:lnTo>
                  <a:pt x="4640" y="3611"/>
                </a:lnTo>
                <a:close/>
                <a:moveTo>
                  <a:pt x="4622" y="3623"/>
                </a:moveTo>
                <a:lnTo>
                  <a:pt x="4616" y="3605"/>
                </a:lnTo>
                <a:lnTo>
                  <a:pt x="4634" y="3611"/>
                </a:lnTo>
                <a:lnTo>
                  <a:pt x="4622" y="3623"/>
                </a:lnTo>
                <a:close/>
                <a:moveTo>
                  <a:pt x="4646" y="3605"/>
                </a:moveTo>
                <a:lnTo>
                  <a:pt x="4688" y="3533"/>
                </a:lnTo>
                <a:lnTo>
                  <a:pt x="4712" y="3545"/>
                </a:lnTo>
                <a:lnTo>
                  <a:pt x="4658" y="3605"/>
                </a:lnTo>
                <a:lnTo>
                  <a:pt x="4646" y="3605"/>
                </a:lnTo>
                <a:close/>
                <a:moveTo>
                  <a:pt x="4383" y="3149"/>
                </a:moveTo>
                <a:lnTo>
                  <a:pt x="4383" y="3083"/>
                </a:lnTo>
                <a:lnTo>
                  <a:pt x="4418" y="3107"/>
                </a:lnTo>
                <a:lnTo>
                  <a:pt x="4389" y="3155"/>
                </a:lnTo>
                <a:lnTo>
                  <a:pt x="4383" y="3149"/>
                </a:lnTo>
                <a:close/>
                <a:moveTo>
                  <a:pt x="4383" y="3161"/>
                </a:moveTo>
                <a:lnTo>
                  <a:pt x="4383" y="3167"/>
                </a:lnTo>
                <a:lnTo>
                  <a:pt x="4383" y="3161"/>
                </a:lnTo>
                <a:lnTo>
                  <a:pt x="4383" y="3161"/>
                </a:lnTo>
                <a:close/>
                <a:moveTo>
                  <a:pt x="4359" y="3017"/>
                </a:moveTo>
                <a:lnTo>
                  <a:pt x="4371" y="3017"/>
                </a:lnTo>
                <a:lnTo>
                  <a:pt x="4365" y="3065"/>
                </a:lnTo>
                <a:lnTo>
                  <a:pt x="4359" y="3017"/>
                </a:lnTo>
                <a:close/>
                <a:moveTo>
                  <a:pt x="4353" y="2945"/>
                </a:moveTo>
                <a:lnTo>
                  <a:pt x="4347" y="2837"/>
                </a:lnTo>
                <a:lnTo>
                  <a:pt x="4371" y="2825"/>
                </a:lnTo>
                <a:lnTo>
                  <a:pt x="4371" y="2933"/>
                </a:lnTo>
                <a:lnTo>
                  <a:pt x="4359" y="2951"/>
                </a:lnTo>
                <a:lnTo>
                  <a:pt x="4353" y="2945"/>
                </a:lnTo>
                <a:close/>
                <a:moveTo>
                  <a:pt x="4341" y="2747"/>
                </a:moveTo>
                <a:lnTo>
                  <a:pt x="4341" y="2747"/>
                </a:lnTo>
                <a:lnTo>
                  <a:pt x="4341" y="2747"/>
                </a:lnTo>
                <a:lnTo>
                  <a:pt x="4341" y="2747"/>
                </a:lnTo>
                <a:close/>
                <a:moveTo>
                  <a:pt x="4335" y="2753"/>
                </a:moveTo>
                <a:lnTo>
                  <a:pt x="4299" y="2789"/>
                </a:lnTo>
                <a:lnTo>
                  <a:pt x="4287" y="2711"/>
                </a:lnTo>
                <a:lnTo>
                  <a:pt x="4329" y="2741"/>
                </a:lnTo>
                <a:lnTo>
                  <a:pt x="4335" y="2753"/>
                </a:lnTo>
                <a:close/>
                <a:moveTo>
                  <a:pt x="4347" y="2753"/>
                </a:moveTo>
                <a:lnTo>
                  <a:pt x="4371" y="2765"/>
                </a:lnTo>
                <a:lnTo>
                  <a:pt x="4371" y="2819"/>
                </a:lnTo>
                <a:lnTo>
                  <a:pt x="4347" y="2831"/>
                </a:lnTo>
                <a:lnTo>
                  <a:pt x="4341" y="2759"/>
                </a:lnTo>
                <a:lnTo>
                  <a:pt x="4347" y="2753"/>
                </a:lnTo>
                <a:close/>
                <a:moveTo>
                  <a:pt x="4850" y="2591"/>
                </a:moveTo>
                <a:lnTo>
                  <a:pt x="4874" y="2609"/>
                </a:lnTo>
                <a:lnTo>
                  <a:pt x="4778" y="2693"/>
                </a:lnTo>
                <a:lnTo>
                  <a:pt x="4736" y="2669"/>
                </a:lnTo>
                <a:lnTo>
                  <a:pt x="4760" y="2633"/>
                </a:lnTo>
                <a:lnTo>
                  <a:pt x="4850" y="2591"/>
                </a:lnTo>
                <a:close/>
                <a:moveTo>
                  <a:pt x="4772" y="2621"/>
                </a:moveTo>
                <a:lnTo>
                  <a:pt x="4814" y="2561"/>
                </a:lnTo>
                <a:lnTo>
                  <a:pt x="4844" y="2585"/>
                </a:lnTo>
                <a:lnTo>
                  <a:pt x="4772" y="2621"/>
                </a:lnTo>
                <a:close/>
                <a:moveTo>
                  <a:pt x="5330" y="2195"/>
                </a:moveTo>
                <a:lnTo>
                  <a:pt x="5378" y="2153"/>
                </a:lnTo>
                <a:lnTo>
                  <a:pt x="5366" y="2213"/>
                </a:lnTo>
                <a:lnTo>
                  <a:pt x="5348" y="2231"/>
                </a:lnTo>
                <a:lnTo>
                  <a:pt x="5330" y="2201"/>
                </a:lnTo>
                <a:lnTo>
                  <a:pt x="5330" y="2195"/>
                </a:lnTo>
                <a:close/>
                <a:moveTo>
                  <a:pt x="5396" y="2135"/>
                </a:moveTo>
                <a:lnTo>
                  <a:pt x="5408" y="2165"/>
                </a:lnTo>
                <a:lnTo>
                  <a:pt x="5378" y="2201"/>
                </a:lnTo>
                <a:lnTo>
                  <a:pt x="5390" y="2141"/>
                </a:lnTo>
                <a:lnTo>
                  <a:pt x="5396" y="2135"/>
                </a:lnTo>
                <a:close/>
                <a:moveTo>
                  <a:pt x="5342" y="2237"/>
                </a:moveTo>
                <a:lnTo>
                  <a:pt x="5330" y="2243"/>
                </a:lnTo>
                <a:lnTo>
                  <a:pt x="5330" y="2213"/>
                </a:lnTo>
                <a:lnTo>
                  <a:pt x="5342" y="2237"/>
                </a:lnTo>
                <a:close/>
                <a:moveTo>
                  <a:pt x="5330" y="2249"/>
                </a:moveTo>
                <a:lnTo>
                  <a:pt x="5324" y="2255"/>
                </a:lnTo>
                <a:lnTo>
                  <a:pt x="5324" y="2249"/>
                </a:lnTo>
                <a:lnTo>
                  <a:pt x="5330" y="2249"/>
                </a:lnTo>
                <a:close/>
                <a:moveTo>
                  <a:pt x="5318" y="2267"/>
                </a:moveTo>
                <a:lnTo>
                  <a:pt x="5276" y="2309"/>
                </a:lnTo>
                <a:lnTo>
                  <a:pt x="5276" y="2273"/>
                </a:lnTo>
                <a:lnTo>
                  <a:pt x="5318" y="2255"/>
                </a:lnTo>
                <a:lnTo>
                  <a:pt x="5318" y="2267"/>
                </a:lnTo>
                <a:close/>
                <a:moveTo>
                  <a:pt x="5282" y="2369"/>
                </a:moveTo>
                <a:lnTo>
                  <a:pt x="5276" y="2369"/>
                </a:lnTo>
                <a:lnTo>
                  <a:pt x="5276" y="2327"/>
                </a:lnTo>
                <a:lnTo>
                  <a:pt x="5294" y="2351"/>
                </a:lnTo>
                <a:lnTo>
                  <a:pt x="5282" y="2369"/>
                </a:lnTo>
                <a:close/>
                <a:moveTo>
                  <a:pt x="5060" y="3005"/>
                </a:moveTo>
                <a:lnTo>
                  <a:pt x="5054" y="3011"/>
                </a:lnTo>
                <a:lnTo>
                  <a:pt x="5006" y="2987"/>
                </a:lnTo>
                <a:lnTo>
                  <a:pt x="5066" y="2891"/>
                </a:lnTo>
                <a:lnTo>
                  <a:pt x="5102" y="2915"/>
                </a:lnTo>
                <a:lnTo>
                  <a:pt x="5060" y="3005"/>
                </a:lnTo>
                <a:close/>
                <a:moveTo>
                  <a:pt x="5114" y="2921"/>
                </a:moveTo>
                <a:lnTo>
                  <a:pt x="5126" y="2927"/>
                </a:lnTo>
                <a:lnTo>
                  <a:pt x="5084" y="2981"/>
                </a:lnTo>
                <a:lnTo>
                  <a:pt x="5114" y="2921"/>
                </a:lnTo>
                <a:close/>
                <a:moveTo>
                  <a:pt x="4784" y="3563"/>
                </a:moveTo>
                <a:lnTo>
                  <a:pt x="4730" y="3539"/>
                </a:lnTo>
                <a:lnTo>
                  <a:pt x="4772" y="3491"/>
                </a:lnTo>
                <a:lnTo>
                  <a:pt x="4814" y="3509"/>
                </a:lnTo>
                <a:lnTo>
                  <a:pt x="4796" y="3539"/>
                </a:lnTo>
                <a:lnTo>
                  <a:pt x="4784" y="3563"/>
                </a:lnTo>
                <a:close/>
                <a:moveTo>
                  <a:pt x="4778" y="3485"/>
                </a:moveTo>
                <a:lnTo>
                  <a:pt x="4808" y="3461"/>
                </a:lnTo>
                <a:lnTo>
                  <a:pt x="4832" y="3473"/>
                </a:lnTo>
                <a:lnTo>
                  <a:pt x="4820" y="3503"/>
                </a:lnTo>
                <a:lnTo>
                  <a:pt x="4778" y="3485"/>
                </a:lnTo>
                <a:close/>
                <a:moveTo>
                  <a:pt x="4526" y="3395"/>
                </a:moveTo>
                <a:lnTo>
                  <a:pt x="4574" y="3347"/>
                </a:lnTo>
                <a:lnTo>
                  <a:pt x="4634" y="3377"/>
                </a:lnTo>
                <a:lnTo>
                  <a:pt x="4598" y="3419"/>
                </a:lnTo>
                <a:lnTo>
                  <a:pt x="4526" y="3395"/>
                </a:lnTo>
                <a:lnTo>
                  <a:pt x="4526" y="3395"/>
                </a:lnTo>
                <a:close/>
                <a:moveTo>
                  <a:pt x="4412" y="2681"/>
                </a:moveTo>
                <a:lnTo>
                  <a:pt x="4526" y="2741"/>
                </a:lnTo>
                <a:lnTo>
                  <a:pt x="4424" y="2789"/>
                </a:lnTo>
                <a:lnTo>
                  <a:pt x="4401" y="2777"/>
                </a:lnTo>
                <a:lnTo>
                  <a:pt x="4412" y="2681"/>
                </a:lnTo>
                <a:lnTo>
                  <a:pt x="4412" y="2681"/>
                </a:lnTo>
                <a:close/>
                <a:moveTo>
                  <a:pt x="4592" y="2717"/>
                </a:moveTo>
                <a:lnTo>
                  <a:pt x="4658" y="2765"/>
                </a:lnTo>
                <a:lnTo>
                  <a:pt x="4640" y="2795"/>
                </a:lnTo>
                <a:lnTo>
                  <a:pt x="4550" y="2747"/>
                </a:lnTo>
                <a:lnTo>
                  <a:pt x="4574" y="2729"/>
                </a:lnTo>
                <a:lnTo>
                  <a:pt x="4592" y="2717"/>
                </a:lnTo>
                <a:close/>
                <a:moveTo>
                  <a:pt x="5222" y="2399"/>
                </a:moveTo>
                <a:lnTo>
                  <a:pt x="5210" y="2405"/>
                </a:lnTo>
                <a:lnTo>
                  <a:pt x="5204" y="2399"/>
                </a:lnTo>
                <a:lnTo>
                  <a:pt x="5222" y="2375"/>
                </a:lnTo>
                <a:lnTo>
                  <a:pt x="5222" y="2399"/>
                </a:lnTo>
                <a:close/>
                <a:moveTo>
                  <a:pt x="5234" y="2369"/>
                </a:moveTo>
                <a:lnTo>
                  <a:pt x="5270" y="2327"/>
                </a:lnTo>
                <a:lnTo>
                  <a:pt x="5270" y="2375"/>
                </a:lnTo>
                <a:lnTo>
                  <a:pt x="5234" y="2393"/>
                </a:lnTo>
                <a:lnTo>
                  <a:pt x="5234" y="2369"/>
                </a:lnTo>
                <a:close/>
                <a:moveTo>
                  <a:pt x="5192" y="2567"/>
                </a:moveTo>
                <a:lnTo>
                  <a:pt x="5174" y="2591"/>
                </a:lnTo>
                <a:lnTo>
                  <a:pt x="5126" y="2633"/>
                </a:lnTo>
                <a:lnTo>
                  <a:pt x="5102" y="2609"/>
                </a:lnTo>
                <a:lnTo>
                  <a:pt x="5138" y="2561"/>
                </a:lnTo>
                <a:lnTo>
                  <a:pt x="5174" y="2537"/>
                </a:lnTo>
                <a:lnTo>
                  <a:pt x="5186" y="2555"/>
                </a:lnTo>
                <a:lnTo>
                  <a:pt x="5192" y="2567"/>
                </a:lnTo>
                <a:close/>
                <a:moveTo>
                  <a:pt x="5108" y="2795"/>
                </a:moveTo>
                <a:lnTo>
                  <a:pt x="5042" y="2861"/>
                </a:lnTo>
                <a:lnTo>
                  <a:pt x="5012" y="2843"/>
                </a:lnTo>
                <a:lnTo>
                  <a:pt x="5072" y="2753"/>
                </a:lnTo>
                <a:lnTo>
                  <a:pt x="5114" y="2789"/>
                </a:lnTo>
                <a:lnTo>
                  <a:pt x="5108" y="2795"/>
                </a:lnTo>
                <a:close/>
                <a:moveTo>
                  <a:pt x="4988" y="2999"/>
                </a:moveTo>
                <a:lnTo>
                  <a:pt x="4946" y="2969"/>
                </a:lnTo>
                <a:lnTo>
                  <a:pt x="4952" y="2969"/>
                </a:lnTo>
                <a:lnTo>
                  <a:pt x="4994" y="2993"/>
                </a:lnTo>
                <a:lnTo>
                  <a:pt x="4988" y="2999"/>
                </a:lnTo>
                <a:close/>
                <a:moveTo>
                  <a:pt x="5000" y="2993"/>
                </a:moveTo>
                <a:lnTo>
                  <a:pt x="5048" y="3023"/>
                </a:lnTo>
                <a:lnTo>
                  <a:pt x="5036" y="3035"/>
                </a:lnTo>
                <a:lnTo>
                  <a:pt x="4994" y="3005"/>
                </a:lnTo>
                <a:lnTo>
                  <a:pt x="5000" y="2993"/>
                </a:lnTo>
                <a:close/>
                <a:moveTo>
                  <a:pt x="4874" y="3197"/>
                </a:moveTo>
                <a:lnTo>
                  <a:pt x="4856" y="3215"/>
                </a:lnTo>
                <a:lnTo>
                  <a:pt x="4778" y="3173"/>
                </a:lnTo>
                <a:lnTo>
                  <a:pt x="4850" y="3071"/>
                </a:lnTo>
                <a:lnTo>
                  <a:pt x="4922" y="3119"/>
                </a:lnTo>
                <a:lnTo>
                  <a:pt x="4874" y="3197"/>
                </a:lnTo>
                <a:close/>
                <a:moveTo>
                  <a:pt x="4928" y="3119"/>
                </a:moveTo>
                <a:lnTo>
                  <a:pt x="4946" y="3131"/>
                </a:lnTo>
                <a:lnTo>
                  <a:pt x="4892" y="3179"/>
                </a:lnTo>
                <a:lnTo>
                  <a:pt x="4928" y="3119"/>
                </a:lnTo>
                <a:close/>
                <a:moveTo>
                  <a:pt x="4742" y="3419"/>
                </a:moveTo>
                <a:lnTo>
                  <a:pt x="4724" y="3413"/>
                </a:lnTo>
                <a:lnTo>
                  <a:pt x="4784" y="3341"/>
                </a:lnTo>
                <a:lnTo>
                  <a:pt x="4790" y="3341"/>
                </a:lnTo>
                <a:lnTo>
                  <a:pt x="4742" y="3419"/>
                </a:lnTo>
                <a:close/>
                <a:moveTo>
                  <a:pt x="4796" y="3347"/>
                </a:moveTo>
                <a:lnTo>
                  <a:pt x="4868" y="3377"/>
                </a:lnTo>
                <a:lnTo>
                  <a:pt x="4802" y="3449"/>
                </a:lnTo>
                <a:lnTo>
                  <a:pt x="4754" y="3425"/>
                </a:lnTo>
                <a:lnTo>
                  <a:pt x="4796" y="3347"/>
                </a:lnTo>
                <a:close/>
                <a:moveTo>
                  <a:pt x="4562" y="3281"/>
                </a:moveTo>
                <a:lnTo>
                  <a:pt x="4592" y="3257"/>
                </a:lnTo>
                <a:lnTo>
                  <a:pt x="4634" y="3275"/>
                </a:lnTo>
                <a:lnTo>
                  <a:pt x="4574" y="3335"/>
                </a:lnTo>
                <a:lnTo>
                  <a:pt x="4532" y="3317"/>
                </a:lnTo>
                <a:lnTo>
                  <a:pt x="4562" y="3281"/>
                </a:lnTo>
                <a:close/>
                <a:moveTo>
                  <a:pt x="4526" y="3311"/>
                </a:moveTo>
                <a:lnTo>
                  <a:pt x="4520" y="3311"/>
                </a:lnTo>
                <a:lnTo>
                  <a:pt x="4532" y="3305"/>
                </a:lnTo>
                <a:lnTo>
                  <a:pt x="4526" y="3311"/>
                </a:lnTo>
                <a:close/>
                <a:moveTo>
                  <a:pt x="4454" y="2999"/>
                </a:moveTo>
                <a:lnTo>
                  <a:pt x="4478" y="2981"/>
                </a:lnTo>
                <a:lnTo>
                  <a:pt x="4496" y="2999"/>
                </a:lnTo>
                <a:lnTo>
                  <a:pt x="4484" y="3017"/>
                </a:lnTo>
                <a:lnTo>
                  <a:pt x="4454" y="2999"/>
                </a:lnTo>
                <a:close/>
                <a:moveTo>
                  <a:pt x="4478" y="3023"/>
                </a:moveTo>
                <a:lnTo>
                  <a:pt x="4436" y="3083"/>
                </a:lnTo>
                <a:lnTo>
                  <a:pt x="4424" y="3029"/>
                </a:lnTo>
                <a:lnTo>
                  <a:pt x="4448" y="3011"/>
                </a:lnTo>
                <a:lnTo>
                  <a:pt x="4478" y="3023"/>
                </a:lnTo>
                <a:close/>
                <a:moveTo>
                  <a:pt x="4383" y="2963"/>
                </a:moveTo>
                <a:lnTo>
                  <a:pt x="4383" y="2933"/>
                </a:lnTo>
                <a:lnTo>
                  <a:pt x="4395" y="2921"/>
                </a:lnTo>
                <a:lnTo>
                  <a:pt x="4395" y="2921"/>
                </a:lnTo>
                <a:lnTo>
                  <a:pt x="4407" y="2975"/>
                </a:lnTo>
                <a:lnTo>
                  <a:pt x="4383" y="2963"/>
                </a:lnTo>
                <a:lnTo>
                  <a:pt x="4383" y="2963"/>
                </a:lnTo>
                <a:close/>
                <a:moveTo>
                  <a:pt x="5090" y="2615"/>
                </a:moveTo>
                <a:lnTo>
                  <a:pt x="5012" y="2705"/>
                </a:lnTo>
                <a:lnTo>
                  <a:pt x="4964" y="2663"/>
                </a:lnTo>
                <a:lnTo>
                  <a:pt x="5072" y="2603"/>
                </a:lnTo>
                <a:lnTo>
                  <a:pt x="5090" y="2615"/>
                </a:lnTo>
                <a:close/>
                <a:moveTo>
                  <a:pt x="5078" y="2597"/>
                </a:moveTo>
                <a:lnTo>
                  <a:pt x="5120" y="2573"/>
                </a:lnTo>
                <a:lnTo>
                  <a:pt x="5090" y="2609"/>
                </a:lnTo>
                <a:lnTo>
                  <a:pt x="5078" y="2597"/>
                </a:lnTo>
                <a:close/>
                <a:moveTo>
                  <a:pt x="4401" y="2921"/>
                </a:moveTo>
                <a:lnTo>
                  <a:pt x="4401" y="2915"/>
                </a:lnTo>
                <a:lnTo>
                  <a:pt x="4466" y="2831"/>
                </a:lnTo>
                <a:lnTo>
                  <a:pt x="4562" y="2891"/>
                </a:lnTo>
                <a:lnTo>
                  <a:pt x="4454" y="2957"/>
                </a:lnTo>
                <a:lnTo>
                  <a:pt x="4401" y="2921"/>
                </a:lnTo>
                <a:close/>
                <a:moveTo>
                  <a:pt x="4442" y="2957"/>
                </a:moveTo>
                <a:lnTo>
                  <a:pt x="4412" y="2975"/>
                </a:lnTo>
                <a:lnTo>
                  <a:pt x="4407" y="2933"/>
                </a:lnTo>
                <a:lnTo>
                  <a:pt x="4442" y="2957"/>
                </a:lnTo>
                <a:close/>
                <a:moveTo>
                  <a:pt x="4383" y="2909"/>
                </a:moveTo>
                <a:lnTo>
                  <a:pt x="4383" y="2885"/>
                </a:lnTo>
                <a:lnTo>
                  <a:pt x="4389" y="2909"/>
                </a:lnTo>
                <a:lnTo>
                  <a:pt x="4389" y="2909"/>
                </a:lnTo>
                <a:lnTo>
                  <a:pt x="4383" y="2909"/>
                </a:lnTo>
                <a:close/>
                <a:moveTo>
                  <a:pt x="4383" y="2921"/>
                </a:moveTo>
                <a:lnTo>
                  <a:pt x="4383" y="2921"/>
                </a:lnTo>
                <a:lnTo>
                  <a:pt x="4383" y="2915"/>
                </a:lnTo>
                <a:lnTo>
                  <a:pt x="4383" y="2921"/>
                </a:lnTo>
                <a:close/>
                <a:moveTo>
                  <a:pt x="4389" y="2873"/>
                </a:moveTo>
                <a:lnTo>
                  <a:pt x="4454" y="2819"/>
                </a:lnTo>
                <a:lnTo>
                  <a:pt x="4460" y="2825"/>
                </a:lnTo>
                <a:lnTo>
                  <a:pt x="4401" y="2903"/>
                </a:lnTo>
                <a:lnTo>
                  <a:pt x="4389" y="2873"/>
                </a:lnTo>
                <a:close/>
                <a:moveTo>
                  <a:pt x="4466" y="2813"/>
                </a:moveTo>
                <a:lnTo>
                  <a:pt x="4478" y="2807"/>
                </a:lnTo>
                <a:lnTo>
                  <a:pt x="4466" y="2819"/>
                </a:lnTo>
                <a:lnTo>
                  <a:pt x="4466" y="2813"/>
                </a:lnTo>
                <a:close/>
                <a:moveTo>
                  <a:pt x="4922" y="2957"/>
                </a:moveTo>
                <a:lnTo>
                  <a:pt x="4886" y="3005"/>
                </a:lnTo>
                <a:lnTo>
                  <a:pt x="4832" y="3053"/>
                </a:lnTo>
                <a:lnTo>
                  <a:pt x="4778" y="3017"/>
                </a:lnTo>
                <a:lnTo>
                  <a:pt x="4856" y="2915"/>
                </a:lnTo>
                <a:lnTo>
                  <a:pt x="4880" y="2927"/>
                </a:lnTo>
                <a:lnTo>
                  <a:pt x="4922" y="2957"/>
                </a:lnTo>
                <a:close/>
                <a:moveTo>
                  <a:pt x="4910" y="2987"/>
                </a:moveTo>
                <a:lnTo>
                  <a:pt x="4928" y="2963"/>
                </a:lnTo>
                <a:lnTo>
                  <a:pt x="4934" y="2969"/>
                </a:lnTo>
                <a:lnTo>
                  <a:pt x="4910" y="2987"/>
                </a:lnTo>
                <a:close/>
                <a:moveTo>
                  <a:pt x="4730" y="3143"/>
                </a:moveTo>
                <a:lnTo>
                  <a:pt x="4832" y="3059"/>
                </a:lnTo>
                <a:lnTo>
                  <a:pt x="4838" y="3065"/>
                </a:lnTo>
                <a:lnTo>
                  <a:pt x="4748" y="3155"/>
                </a:lnTo>
                <a:lnTo>
                  <a:pt x="4730" y="3143"/>
                </a:lnTo>
                <a:close/>
                <a:moveTo>
                  <a:pt x="4724" y="3137"/>
                </a:moveTo>
                <a:lnTo>
                  <a:pt x="4694" y="3119"/>
                </a:lnTo>
                <a:lnTo>
                  <a:pt x="4772" y="3023"/>
                </a:lnTo>
                <a:lnTo>
                  <a:pt x="4826" y="3059"/>
                </a:lnTo>
                <a:lnTo>
                  <a:pt x="4724" y="3137"/>
                </a:lnTo>
                <a:close/>
                <a:moveTo>
                  <a:pt x="4694" y="3131"/>
                </a:moveTo>
                <a:lnTo>
                  <a:pt x="4688" y="3125"/>
                </a:lnTo>
                <a:lnTo>
                  <a:pt x="4688" y="3125"/>
                </a:lnTo>
                <a:lnTo>
                  <a:pt x="4694" y="3131"/>
                </a:lnTo>
                <a:close/>
                <a:moveTo>
                  <a:pt x="4832" y="2903"/>
                </a:moveTo>
                <a:lnTo>
                  <a:pt x="4844" y="2909"/>
                </a:lnTo>
                <a:lnTo>
                  <a:pt x="4766" y="3011"/>
                </a:lnTo>
                <a:lnTo>
                  <a:pt x="4730" y="2987"/>
                </a:lnTo>
                <a:lnTo>
                  <a:pt x="4820" y="2909"/>
                </a:lnTo>
                <a:lnTo>
                  <a:pt x="4832" y="2903"/>
                </a:lnTo>
                <a:close/>
                <a:moveTo>
                  <a:pt x="4724" y="2981"/>
                </a:moveTo>
                <a:lnTo>
                  <a:pt x="4718" y="2981"/>
                </a:lnTo>
                <a:lnTo>
                  <a:pt x="4754" y="2957"/>
                </a:lnTo>
                <a:lnTo>
                  <a:pt x="4724" y="2981"/>
                </a:lnTo>
                <a:close/>
                <a:moveTo>
                  <a:pt x="4718" y="2987"/>
                </a:moveTo>
                <a:lnTo>
                  <a:pt x="4622" y="3071"/>
                </a:lnTo>
                <a:lnTo>
                  <a:pt x="4604" y="3059"/>
                </a:lnTo>
                <a:lnTo>
                  <a:pt x="4712" y="2981"/>
                </a:lnTo>
                <a:lnTo>
                  <a:pt x="4718" y="2987"/>
                </a:lnTo>
                <a:close/>
                <a:moveTo>
                  <a:pt x="4724" y="2993"/>
                </a:moveTo>
                <a:lnTo>
                  <a:pt x="4760" y="3017"/>
                </a:lnTo>
                <a:lnTo>
                  <a:pt x="4688" y="3113"/>
                </a:lnTo>
                <a:lnTo>
                  <a:pt x="4628" y="3077"/>
                </a:lnTo>
                <a:lnTo>
                  <a:pt x="4724" y="2993"/>
                </a:lnTo>
                <a:close/>
                <a:moveTo>
                  <a:pt x="4844" y="2891"/>
                </a:moveTo>
                <a:lnTo>
                  <a:pt x="4886" y="2861"/>
                </a:lnTo>
                <a:lnTo>
                  <a:pt x="4856" y="2903"/>
                </a:lnTo>
                <a:lnTo>
                  <a:pt x="4844" y="2891"/>
                </a:lnTo>
                <a:close/>
                <a:moveTo>
                  <a:pt x="4880" y="2855"/>
                </a:moveTo>
                <a:lnTo>
                  <a:pt x="4916" y="2825"/>
                </a:lnTo>
                <a:lnTo>
                  <a:pt x="4904" y="2837"/>
                </a:lnTo>
                <a:lnTo>
                  <a:pt x="4880" y="2855"/>
                </a:lnTo>
                <a:close/>
                <a:moveTo>
                  <a:pt x="4832" y="2885"/>
                </a:moveTo>
                <a:lnTo>
                  <a:pt x="4784" y="2849"/>
                </a:lnTo>
                <a:lnTo>
                  <a:pt x="4868" y="2759"/>
                </a:lnTo>
                <a:lnTo>
                  <a:pt x="4928" y="2801"/>
                </a:lnTo>
                <a:lnTo>
                  <a:pt x="4832" y="2885"/>
                </a:lnTo>
                <a:close/>
                <a:moveTo>
                  <a:pt x="4826" y="2891"/>
                </a:moveTo>
                <a:lnTo>
                  <a:pt x="4826" y="2891"/>
                </a:lnTo>
                <a:lnTo>
                  <a:pt x="4772" y="2861"/>
                </a:lnTo>
                <a:lnTo>
                  <a:pt x="4778" y="2855"/>
                </a:lnTo>
                <a:lnTo>
                  <a:pt x="4826" y="2891"/>
                </a:lnTo>
                <a:close/>
                <a:moveTo>
                  <a:pt x="4820" y="2897"/>
                </a:moveTo>
                <a:lnTo>
                  <a:pt x="4814" y="2903"/>
                </a:lnTo>
                <a:lnTo>
                  <a:pt x="4712" y="2975"/>
                </a:lnTo>
                <a:lnTo>
                  <a:pt x="4682" y="2957"/>
                </a:lnTo>
                <a:lnTo>
                  <a:pt x="4766" y="2867"/>
                </a:lnTo>
                <a:lnTo>
                  <a:pt x="4820" y="2897"/>
                </a:lnTo>
                <a:close/>
                <a:moveTo>
                  <a:pt x="4676" y="2951"/>
                </a:moveTo>
                <a:lnTo>
                  <a:pt x="4580" y="2891"/>
                </a:lnTo>
                <a:lnTo>
                  <a:pt x="4586" y="2885"/>
                </a:lnTo>
                <a:lnTo>
                  <a:pt x="4688" y="2825"/>
                </a:lnTo>
                <a:lnTo>
                  <a:pt x="4760" y="2867"/>
                </a:lnTo>
                <a:lnTo>
                  <a:pt x="4676" y="2951"/>
                </a:lnTo>
                <a:close/>
                <a:moveTo>
                  <a:pt x="4538" y="2915"/>
                </a:moveTo>
                <a:lnTo>
                  <a:pt x="4478" y="2969"/>
                </a:lnTo>
                <a:lnTo>
                  <a:pt x="4460" y="2957"/>
                </a:lnTo>
                <a:lnTo>
                  <a:pt x="4538" y="2915"/>
                </a:lnTo>
                <a:close/>
                <a:moveTo>
                  <a:pt x="4568" y="2903"/>
                </a:moveTo>
                <a:lnTo>
                  <a:pt x="4502" y="2987"/>
                </a:lnTo>
                <a:lnTo>
                  <a:pt x="4484" y="2975"/>
                </a:lnTo>
                <a:lnTo>
                  <a:pt x="4568" y="2903"/>
                </a:lnTo>
                <a:close/>
                <a:moveTo>
                  <a:pt x="4580" y="2897"/>
                </a:moveTo>
                <a:lnTo>
                  <a:pt x="4670" y="2957"/>
                </a:lnTo>
                <a:lnTo>
                  <a:pt x="4586" y="3047"/>
                </a:lnTo>
                <a:lnTo>
                  <a:pt x="4514" y="2993"/>
                </a:lnTo>
                <a:lnTo>
                  <a:pt x="4580" y="2897"/>
                </a:lnTo>
                <a:close/>
                <a:moveTo>
                  <a:pt x="4676" y="2963"/>
                </a:moveTo>
                <a:lnTo>
                  <a:pt x="4706" y="2981"/>
                </a:lnTo>
                <a:lnTo>
                  <a:pt x="4598" y="3053"/>
                </a:lnTo>
                <a:lnTo>
                  <a:pt x="4598" y="3053"/>
                </a:lnTo>
                <a:lnTo>
                  <a:pt x="4676" y="2963"/>
                </a:lnTo>
                <a:close/>
                <a:moveTo>
                  <a:pt x="4592" y="3059"/>
                </a:moveTo>
                <a:lnTo>
                  <a:pt x="4586" y="3059"/>
                </a:lnTo>
                <a:lnTo>
                  <a:pt x="4592" y="3059"/>
                </a:lnTo>
                <a:lnTo>
                  <a:pt x="4592" y="3059"/>
                </a:lnTo>
                <a:close/>
                <a:moveTo>
                  <a:pt x="4598" y="3065"/>
                </a:moveTo>
                <a:lnTo>
                  <a:pt x="4616" y="3077"/>
                </a:lnTo>
                <a:lnTo>
                  <a:pt x="4604" y="3083"/>
                </a:lnTo>
                <a:lnTo>
                  <a:pt x="4586" y="3071"/>
                </a:lnTo>
                <a:lnTo>
                  <a:pt x="4598" y="3065"/>
                </a:lnTo>
                <a:close/>
                <a:moveTo>
                  <a:pt x="4622" y="3083"/>
                </a:moveTo>
                <a:lnTo>
                  <a:pt x="4682" y="3119"/>
                </a:lnTo>
                <a:lnTo>
                  <a:pt x="4676" y="3119"/>
                </a:lnTo>
                <a:lnTo>
                  <a:pt x="4616" y="3089"/>
                </a:lnTo>
                <a:lnTo>
                  <a:pt x="4622" y="3083"/>
                </a:lnTo>
                <a:close/>
                <a:moveTo>
                  <a:pt x="4676" y="3131"/>
                </a:moveTo>
                <a:lnTo>
                  <a:pt x="4610" y="3209"/>
                </a:lnTo>
                <a:lnTo>
                  <a:pt x="4532" y="3161"/>
                </a:lnTo>
                <a:lnTo>
                  <a:pt x="4610" y="3095"/>
                </a:lnTo>
                <a:lnTo>
                  <a:pt x="4676" y="3131"/>
                </a:lnTo>
                <a:close/>
                <a:moveTo>
                  <a:pt x="4682" y="3131"/>
                </a:moveTo>
                <a:lnTo>
                  <a:pt x="4712" y="3149"/>
                </a:lnTo>
                <a:lnTo>
                  <a:pt x="4628" y="3215"/>
                </a:lnTo>
                <a:lnTo>
                  <a:pt x="4616" y="3209"/>
                </a:lnTo>
                <a:lnTo>
                  <a:pt x="4682" y="3131"/>
                </a:lnTo>
                <a:close/>
                <a:moveTo>
                  <a:pt x="4718" y="3155"/>
                </a:moveTo>
                <a:lnTo>
                  <a:pt x="4742" y="3167"/>
                </a:lnTo>
                <a:lnTo>
                  <a:pt x="4664" y="3239"/>
                </a:lnTo>
                <a:lnTo>
                  <a:pt x="4634" y="3221"/>
                </a:lnTo>
                <a:lnTo>
                  <a:pt x="4718" y="3155"/>
                </a:lnTo>
                <a:close/>
                <a:moveTo>
                  <a:pt x="4658" y="3245"/>
                </a:moveTo>
                <a:lnTo>
                  <a:pt x="4640" y="3269"/>
                </a:lnTo>
                <a:lnTo>
                  <a:pt x="4598" y="3251"/>
                </a:lnTo>
                <a:lnTo>
                  <a:pt x="4628" y="3227"/>
                </a:lnTo>
                <a:lnTo>
                  <a:pt x="4658" y="3245"/>
                </a:lnTo>
                <a:close/>
                <a:moveTo>
                  <a:pt x="4670" y="3251"/>
                </a:moveTo>
                <a:lnTo>
                  <a:pt x="4706" y="3269"/>
                </a:lnTo>
                <a:lnTo>
                  <a:pt x="4694" y="3287"/>
                </a:lnTo>
                <a:lnTo>
                  <a:pt x="4646" y="3269"/>
                </a:lnTo>
                <a:lnTo>
                  <a:pt x="4670" y="3251"/>
                </a:lnTo>
                <a:close/>
                <a:moveTo>
                  <a:pt x="4676" y="3245"/>
                </a:moveTo>
                <a:lnTo>
                  <a:pt x="4748" y="3167"/>
                </a:lnTo>
                <a:lnTo>
                  <a:pt x="4766" y="3179"/>
                </a:lnTo>
                <a:lnTo>
                  <a:pt x="4766" y="3179"/>
                </a:lnTo>
                <a:lnTo>
                  <a:pt x="4706" y="3263"/>
                </a:lnTo>
                <a:lnTo>
                  <a:pt x="4676" y="3245"/>
                </a:lnTo>
                <a:close/>
                <a:moveTo>
                  <a:pt x="4772" y="3173"/>
                </a:moveTo>
                <a:lnTo>
                  <a:pt x="4760" y="3161"/>
                </a:lnTo>
                <a:lnTo>
                  <a:pt x="4832" y="3089"/>
                </a:lnTo>
                <a:lnTo>
                  <a:pt x="4772" y="3173"/>
                </a:lnTo>
                <a:lnTo>
                  <a:pt x="4772" y="3173"/>
                </a:lnTo>
                <a:close/>
                <a:moveTo>
                  <a:pt x="4844" y="3059"/>
                </a:moveTo>
                <a:lnTo>
                  <a:pt x="4838" y="3053"/>
                </a:lnTo>
                <a:lnTo>
                  <a:pt x="4868" y="3029"/>
                </a:lnTo>
                <a:lnTo>
                  <a:pt x="4862" y="3047"/>
                </a:lnTo>
                <a:lnTo>
                  <a:pt x="4844" y="3059"/>
                </a:lnTo>
                <a:close/>
                <a:moveTo>
                  <a:pt x="4940" y="2963"/>
                </a:moveTo>
                <a:lnTo>
                  <a:pt x="4934" y="2957"/>
                </a:lnTo>
                <a:lnTo>
                  <a:pt x="4934" y="2957"/>
                </a:lnTo>
                <a:lnTo>
                  <a:pt x="4940" y="2963"/>
                </a:lnTo>
                <a:lnTo>
                  <a:pt x="4940" y="2963"/>
                </a:lnTo>
                <a:close/>
                <a:moveTo>
                  <a:pt x="4880" y="2921"/>
                </a:moveTo>
                <a:lnTo>
                  <a:pt x="4862" y="2909"/>
                </a:lnTo>
                <a:lnTo>
                  <a:pt x="4910" y="2843"/>
                </a:lnTo>
                <a:lnTo>
                  <a:pt x="4952" y="2819"/>
                </a:lnTo>
                <a:lnTo>
                  <a:pt x="4994" y="2843"/>
                </a:lnTo>
                <a:lnTo>
                  <a:pt x="4928" y="2945"/>
                </a:lnTo>
                <a:lnTo>
                  <a:pt x="4880" y="2921"/>
                </a:lnTo>
                <a:close/>
                <a:moveTo>
                  <a:pt x="4928" y="2819"/>
                </a:moveTo>
                <a:lnTo>
                  <a:pt x="4940" y="2807"/>
                </a:lnTo>
                <a:lnTo>
                  <a:pt x="4946" y="2813"/>
                </a:lnTo>
                <a:lnTo>
                  <a:pt x="4928" y="2819"/>
                </a:lnTo>
                <a:close/>
                <a:moveTo>
                  <a:pt x="4946" y="2801"/>
                </a:moveTo>
                <a:lnTo>
                  <a:pt x="4958" y="2789"/>
                </a:lnTo>
                <a:lnTo>
                  <a:pt x="5030" y="2723"/>
                </a:lnTo>
                <a:lnTo>
                  <a:pt x="5048" y="2741"/>
                </a:lnTo>
                <a:lnTo>
                  <a:pt x="4952" y="2807"/>
                </a:lnTo>
                <a:lnTo>
                  <a:pt x="4946" y="2801"/>
                </a:lnTo>
                <a:close/>
                <a:moveTo>
                  <a:pt x="4988" y="2753"/>
                </a:moveTo>
                <a:lnTo>
                  <a:pt x="5018" y="2717"/>
                </a:lnTo>
                <a:lnTo>
                  <a:pt x="5024" y="2723"/>
                </a:lnTo>
                <a:lnTo>
                  <a:pt x="4988" y="2753"/>
                </a:lnTo>
                <a:close/>
                <a:moveTo>
                  <a:pt x="5024" y="2711"/>
                </a:moveTo>
                <a:lnTo>
                  <a:pt x="5096" y="2621"/>
                </a:lnTo>
                <a:lnTo>
                  <a:pt x="5120" y="2639"/>
                </a:lnTo>
                <a:lnTo>
                  <a:pt x="5030" y="2717"/>
                </a:lnTo>
                <a:lnTo>
                  <a:pt x="5024" y="2711"/>
                </a:lnTo>
                <a:close/>
                <a:moveTo>
                  <a:pt x="4958" y="2669"/>
                </a:moveTo>
                <a:lnTo>
                  <a:pt x="5012" y="2711"/>
                </a:lnTo>
                <a:lnTo>
                  <a:pt x="4946" y="2783"/>
                </a:lnTo>
                <a:lnTo>
                  <a:pt x="4934" y="2795"/>
                </a:lnTo>
                <a:lnTo>
                  <a:pt x="4874" y="2753"/>
                </a:lnTo>
                <a:lnTo>
                  <a:pt x="4946" y="2675"/>
                </a:lnTo>
                <a:lnTo>
                  <a:pt x="4958" y="2669"/>
                </a:lnTo>
                <a:close/>
                <a:moveTo>
                  <a:pt x="4862" y="2753"/>
                </a:moveTo>
                <a:lnTo>
                  <a:pt x="4844" y="2735"/>
                </a:lnTo>
                <a:lnTo>
                  <a:pt x="4922" y="2687"/>
                </a:lnTo>
                <a:lnTo>
                  <a:pt x="4862" y="2753"/>
                </a:lnTo>
                <a:close/>
                <a:moveTo>
                  <a:pt x="4856" y="2759"/>
                </a:moveTo>
                <a:lnTo>
                  <a:pt x="4778" y="2843"/>
                </a:lnTo>
                <a:lnTo>
                  <a:pt x="4724" y="2807"/>
                </a:lnTo>
                <a:lnTo>
                  <a:pt x="4832" y="2741"/>
                </a:lnTo>
                <a:lnTo>
                  <a:pt x="4856" y="2759"/>
                </a:lnTo>
                <a:close/>
                <a:moveTo>
                  <a:pt x="4772" y="2849"/>
                </a:moveTo>
                <a:lnTo>
                  <a:pt x="4766" y="2855"/>
                </a:lnTo>
                <a:lnTo>
                  <a:pt x="4694" y="2819"/>
                </a:lnTo>
                <a:lnTo>
                  <a:pt x="4718" y="2807"/>
                </a:lnTo>
                <a:lnTo>
                  <a:pt x="4772" y="2849"/>
                </a:lnTo>
                <a:close/>
                <a:moveTo>
                  <a:pt x="4688" y="2819"/>
                </a:moveTo>
                <a:lnTo>
                  <a:pt x="4670" y="2807"/>
                </a:lnTo>
                <a:lnTo>
                  <a:pt x="4688" y="2789"/>
                </a:lnTo>
                <a:lnTo>
                  <a:pt x="4712" y="2801"/>
                </a:lnTo>
                <a:lnTo>
                  <a:pt x="4688" y="2819"/>
                </a:lnTo>
                <a:close/>
                <a:moveTo>
                  <a:pt x="4676" y="2819"/>
                </a:moveTo>
                <a:lnTo>
                  <a:pt x="4604" y="2867"/>
                </a:lnTo>
                <a:lnTo>
                  <a:pt x="4664" y="2813"/>
                </a:lnTo>
                <a:lnTo>
                  <a:pt x="4676" y="2819"/>
                </a:lnTo>
                <a:close/>
                <a:moveTo>
                  <a:pt x="4622" y="2837"/>
                </a:moveTo>
                <a:lnTo>
                  <a:pt x="4646" y="2801"/>
                </a:lnTo>
                <a:lnTo>
                  <a:pt x="4652" y="2807"/>
                </a:lnTo>
                <a:lnTo>
                  <a:pt x="4622" y="2837"/>
                </a:lnTo>
                <a:close/>
                <a:moveTo>
                  <a:pt x="4586" y="2867"/>
                </a:moveTo>
                <a:lnTo>
                  <a:pt x="4574" y="2885"/>
                </a:lnTo>
                <a:lnTo>
                  <a:pt x="4472" y="2825"/>
                </a:lnTo>
                <a:lnTo>
                  <a:pt x="4508" y="2777"/>
                </a:lnTo>
                <a:lnTo>
                  <a:pt x="4544" y="2753"/>
                </a:lnTo>
                <a:lnTo>
                  <a:pt x="4634" y="2801"/>
                </a:lnTo>
                <a:lnTo>
                  <a:pt x="4586" y="2867"/>
                </a:lnTo>
                <a:close/>
                <a:moveTo>
                  <a:pt x="4532" y="2747"/>
                </a:moveTo>
                <a:lnTo>
                  <a:pt x="4538" y="2747"/>
                </a:lnTo>
                <a:lnTo>
                  <a:pt x="4538" y="2747"/>
                </a:lnTo>
                <a:lnTo>
                  <a:pt x="4532" y="2747"/>
                </a:lnTo>
                <a:close/>
                <a:moveTo>
                  <a:pt x="4502" y="2771"/>
                </a:moveTo>
                <a:lnTo>
                  <a:pt x="4454" y="2813"/>
                </a:lnTo>
                <a:lnTo>
                  <a:pt x="4436" y="2795"/>
                </a:lnTo>
                <a:lnTo>
                  <a:pt x="4514" y="2753"/>
                </a:lnTo>
                <a:lnTo>
                  <a:pt x="4502" y="2771"/>
                </a:lnTo>
                <a:close/>
                <a:moveTo>
                  <a:pt x="4448" y="2819"/>
                </a:moveTo>
                <a:lnTo>
                  <a:pt x="4389" y="2867"/>
                </a:lnTo>
                <a:lnTo>
                  <a:pt x="4395" y="2819"/>
                </a:lnTo>
                <a:lnTo>
                  <a:pt x="4424" y="2801"/>
                </a:lnTo>
                <a:lnTo>
                  <a:pt x="4448" y="2819"/>
                </a:lnTo>
                <a:close/>
                <a:moveTo>
                  <a:pt x="4395" y="2807"/>
                </a:moveTo>
                <a:lnTo>
                  <a:pt x="4401" y="2783"/>
                </a:lnTo>
                <a:lnTo>
                  <a:pt x="4418" y="2795"/>
                </a:lnTo>
                <a:lnTo>
                  <a:pt x="4395" y="2807"/>
                </a:lnTo>
                <a:close/>
                <a:moveTo>
                  <a:pt x="4454" y="2963"/>
                </a:moveTo>
                <a:lnTo>
                  <a:pt x="4472" y="2975"/>
                </a:lnTo>
                <a:lnTo>
                  <a:pt x="4448" y="2999"/>
                </a:lnTo>
                <a:lnTo>
                  <a:pt x="4424" y="2981"/>
                </a:lnTo>
                <a:lnTo>
                  <a:pt x="4454" y="2963"/>
                </a:lnTo>
                <a:close/>
                <a:moveTo>
                  <a:pt x="4508" y="2999"/>
                </a:moveTo>
                <a:lnTo>
                  <a:pt x="4580" y="3053"/>
                </a:lnTo>
                <a:lnTo>
                  <a:pt x="4574" y="3065"/>
                </a:lnTo>
                <a:lnTo>
                  <a:pt x="4490" y="3023"/>
                </a:lnTo>
                <a:lnTo>
                  <a:pt x="4508" y="2999"/>
                </a:lnTo>
                <a:close/>
                <a:moveTo>
                  <a:pt x="4580" y="3077"/>
                </a:moveTo>
                <a:lnTo>
                  <a:pt x="4598" y="3089"/>
                </a:lnTo>
                <a:lnTo>
                  <a:pt x="4520" y="3155"/>
                </a:lnTo>
                <a:lnTo>
                  <a:pt x="4508" y="3149"/>
                </a:lnTo>
                <a:lnTo>
                  <a:pt x="4562" y="3089"/>
                </a:lnTo>
                <a:lnTo>
                  <a:pt x="4580" y="3077"/>
                </a:lnTo>
                <a:close/>
                <a:moveTo>
                  <a:pt x="4514" y="3161"/>
                </a:moveTo>
                <a:lnTo>
                  <a:pt x="4478" y="3197"/>
                </a:lnTo>
                <a:lnTo>
                  <a:pt x="4466" y="3191"/>
                </a:lnTo>
                <a:lnTo>
                  <a:pt x="4502" y="3155"/>
                </a:lnTo>
                <a:lnTo>
                  <a:pt x="4514" y="3161"/>
                </a:lnTo>
                <a:close/>
                <a:moveTo>
                  <a:pt x="4520" y="3167"/>
                </a:moveTo>
                <a:lnTo>
                  <a:pt x="4604" y="3215"/>
                </a:lnTo>
                <a:lnTo>
                  <a:pt x="4580" y="3239"/>
                </a:lnTo>
                <a:lnTo>
                  <a:pt x="4484" y="3197"/>
                </a:lnTo>
                <a:lnTo>
                  <a:pt x="4520" y="3167"/>
                </a:lnTo>
                <a:close/>
                <a:moveTo>
                  <a:pt x="4592" y="3245"/>
                </a:moveTo>
                <a:lnTo>
                  <a:pt x="4610" y="3221"/>
                </a:lnTo>
                <a:lnTo>
                  <a:pt x="4616" y="3221"/>
                </a:lnTo>
                <a:lnTo>
                  <a:pt x="4592" y="3245"/>
                </a:lnTo>
                <a:lnTo>
                  <a:pt x="4592" y="3245"/>
                </a:lnTo>
                <a:close/>
                <a:moveTo>
                  <a:pt x="4640" y="3275"/>
                </a:moveTo>
                <a:lnTo>
                  <a:pt x="4688" y="3299"/>
                </a:lnTo>
                <a:lnTo>
                  <a:pt x="4640" y="3365"/>
                </a:lnTo>
                <a:lnTo>
                  <a:pt x="4580" y="3341"/>
                </a:lnTo>
                <a:lnTo>
                  <a:pt x="4640" y="3275"/>
                </a:lnTo>
                <a:close/>
                <a:moveTo>
                  <a:pt x="4694" y="3299"/>
                </a:moveTo>
                <a:lnTo>
                  <a:pt x="4742" y="3323"/>
                </a:lnTo>
                <a:lnTo>
                  <a:pt x="4676" y="3383"/>
                </a:lnTo>
                <a:lnTo>
                  <a:pt x="4646" y="3371"/>
                </a:lnTo>
                <a:lnTo>
                  <a:pt x="4694" y="3299"/>
                </a:lnTo>
                <a:close/>
                <a:moveTo>
                  <a:pt x="4748" y="3323"/>
                </a:moveTo>
                <a:lnTo>
                  <a:pt x="4778" y="3335"/>
                </a:lnTo>
                <a:lnTo>
                  <a:pt x="4718" y="3407"/>
                </a:lnTo>
                <a:lnTo>
                  <a:pt x="4682" y="3389"/>
                </a:lnTo>
                <a:lnTo>
                  <a:pt x="4748" y="3323"/>
                </a:lnTo>
                <a:close/>
                <a:moveTo>
                  <a:pt x="4790" y="3335"/>
                </a:moveTo>
                <a:lnTo>
                  <a:pt x="4796" y="3329"/>
                </a:lnTo>
                <a:lnTo>
                  <a:pt x="4790" y="3335"/>
                </a:lnTo>
                <a:lnTo>
                  <a:pt x="4790" y="3335"/>
                </a:lnTo>
                <a:close/>
                <a:moveTo>
                  <a:pt x="4784" y="3329"/>
                </a:moveTo>
                <a:lnTo>
                  <a:pt x="4760" y="3317"/>
                </a:lnTo>
                <a:lnTo>
                  <a:pt x="4766" y="3311"/>
                </a:lnTo>
                <a:lnTo>
                  <a:pt x="4790" y="3323"/>
                </a:lnTo>
                <a:lnTo>
                  <a:pt x="4784" y="3329"/>
                </a:lnTo>
                <a:close/>
                <a:moveTo>
                  <a:pt x="4748" y="3317"/>
                </a:moveTo>
                <a:lnTo>
                  <a:pt x="4700" y="3293"/>
                </a:lnTo>
                <a:lnTo>
                  <a:pt x="4712" y="3275"/>
                </a:lnTo>
                <a:lnTo>
                  <a:pt x="4760" y="3305"/>
                </a:lnTo>
                <a:lnTo>
                  <a:pt x="4748" y="3317"/>
                </a:lnTo>
                <a:close/>
                <a:moveTo>
                  <a:pt x="4718" y="3269"/>
                </a:moveTo>
                <a:lnTo>
                  <a:pt x="4772" y="3185"/>
                </a:lnTo>
                <a:lnTo>
                  <a:pt x="4838" y="3227"/>
                </a:lnTo>
                <a:lnTo>
                  <a:pt x="4766" y="3299"/>
                </a:lnTo>
                <a:lnTo>
                  <a:pt x="4718" y="3269"/>
                </a:lnTo>
                <a:close/>
                <a:moveTo>
                  <a:pt x="4838" y="3215"/>
                </a:moveTo>
                <a:lnTo>
                  <a:pt x="4850" y="3221"/>
                </a:lnTo>
                <a:lnTo>
                  <a:pt x="4850" y="3221"/>
                </a:lnTo>
                <a:lnTo>
                  <a:pt x="4838" y="3215"/>
                </a:lnTo>
                <a:close/>
                <a:moveTo>
                  <a:pt x="4856" y="3227"/>
                </a:moveTo>
                <a:lnTo>
                  <a:pt x="4856" y="3227"/>
                </a:lnTo>
                <a:lnTo>
                  <a:pt x="4856" y="3227"/>
                </a:lnTo>
                <a:lnTo>
                  <a:pt x="4856" y="3227"/>
                </a:lnTo>
                <a:lnTo>
                  <a:pt x="4856" y="3227"/>
                </a:lnTo>
                <a:close/>
                <a:moveTo>
                  <a:pt x="4856" y="3065"/>
                </a:moveTo>
                <a:lnTo>
                  <a:pt x="4868" y="3053"/>
                </a:lnTo>
                <a:lnTo>
                  <a:pt x="4940" y="2975"/>
                </a:lnTo>
                <a:lnTo>
                  <a:pt x="4982" y="3005"/>
                </a:lnTo>
                <a:lnTo>
                  <a:pt x="4922" y="3107"/>
                </a:lnTo>
                <a:lnTo>
                  <a:pt x="4856" y="3065"/>
                </a:lnTo>
                <a:close/>
                <a:moveTo>
                  <a:pt x="4946" y="2957"/>
                </a:moveTo>
                <a:lnTo>
                  <a:pt x="4946" y="2957"/>
                </a:lnTo>
                <a:lnTo>
                  <a:pt x="4934" y="2951"/>
                </a:lnTo>
                <a:lnTo>
                  <a:pt x="5006" y="2849"/>
                </a:lnTo>
                <a:lnTo>
                  <a:pt x="5036" y="2867"/>
                </a:lnTo>
                <a:lnTo>
                  <a:pt x="4946" y="2957"/>
                </a:lnTo>
                <a:close/>
                <a:moveTo>
                  <a:pt x="5042" y="2873"/>
                </a:moveTo>
                <a:lnTo>
                  <a:pt x="5048" y="2879"/>
                </a:lnTo>
                <a:lnTo>
                  <a:pt x="5012" y="2903"/>
                </a:lnTo>
                <a:lnTo>
                  <a:pt x="5042" y="2873"/>
                </a:lnTo>
                <a:close/>
                <a:moveTo>
                  <a:pt x="5000" y="2837"/>
                </a:moveTo>
                <a:lnTo>
                  <a:pt x="4958" y="2813"/>
                </a:lnTo>
                <a:lnTo>
                  <a:pt x="5054" y="2747"/>
                </a:lnTo>
                <a:lnTo>
                  <a:pt x="5066" y="2747"/>
                </a:lnTo>
                <a:lnTo>
                  <a:pt x="5000" y="2837"/>
                </a:lnTo>
                <a:close/>
                <a:moveTo>
                  <a:pt x="5066" y="2741"/>
                </a:moveTo>
                <a:lnTo>
                  <a:pt x="5078" y="2735"/>
                </a:lnTo>
                <a:lnTo>
                  <a:pt x="5066" y="2741"/>
                </a:lnTo>
                <a:lnTo>
                  <a:pt x="5066" y="2741"/>
                </a:lnTo>
                <a:close/>
                <a:moveTo>
                  <a:pt x="5054" y="2735"/>
                </a:moveTo>
                <a:lnTo>
                  <a:pt x="5036" y="2717"/>
                </a:lnTo>
                <a:lnTo>
                  <a:pt x="5126" y="2645"/>
                </a:lnTo>
                <a:lnTo>
                  <a:pt x="5132" y="2651"/>
                </a:lnTo>
                <a:lnTo>
                  <a:pt x="5090" y="2711"/>
                </a:lnTo>
                <a:lnTo>
                  <a:pt x="5054" y="2735"/>
                </a:lnTo>
                <a:close/>
                <a:moveTo>
                  <a:pt x="5132" y="2639"/>
                </a:moveTo>
                <a:lnTo>
                  <a:pt x="5150" y="2621"/>
                </a:lnTo>
                <a:lnTo>
                  <a:pt x="5138" y="2645"/>
                </a:lnTo>
                <a:lnTo>
                  <a:pt x="5132" y="2639"/>
                </a:lnTo>
                <a:close/>
                <a:moveTo>
                  <a:pt x="5138" y="2657"/>
                </a:moveTo>
                <a:lnTo>
                  <a:pt x="5150" y="2669"/>
                </a:lnTo>
                <a:lnTo>
                  <a:pt x="5108" y="2699"/>
                </a:lnTo>
                <a:lnTo>
                  <a:pt x="5138" y="2657"/>
                </a:lnTo>
                <a:close/>
                <a:moveTo>
                  <a:pt x="5144" y="2651"/>
                </a:moveTo>
                <a:lnTo>
                  <a:pt x="5180" y="2597"/>
                </a:lnTo>
                <a:lnTo>
                  <a:pt x="5192" y="2585"/>
                </a:lnTo>
                <a:lnTo>
                  <a:pt x="5198" y="2633"/>
                </a:lnTo>
                <a:lnTo>
                  <a:pt x="5156" y="2663"/>
                </a:lnTo>
                <a:lnTo>
                  <a:pt x="5144" y="2651"/>
                </a:lnTo>
                <a:close/>
                <a:moveTo>
                  <a:pt x="5156" y="2543"/>
                </a:moveTo>
                <a:lnTo>
                  <a:pt x="5168" y="2531"/>
                </a:lnTo>
                <a:lnTo>
                  <a:pt x="5168" y="2531"/>
                </a:lnTo>
                <a:lnTo>
                  <a:pt x="5156" y="2543"/>
                </a:lnTo>
                <a:close/>
                <a:moveTo>
                  <a:pt x="5180" y="2537"/>
                </a:moveTo>
                <a:lnTo>
                  <a:pt x="5186" y="2531"/>
                </a:lnTo>
                <a:lnTo>
                  <a:pt x="5186" y="2537"/>
                </a:lnTo>
                <a:lnTo>
                  <a:pt x="5180" y="2537"/>
                </a:lnTo>
                <a:close/>
                <a:moveTo>
                  <a:pt x="5174" y="2531"/>
                </a:moveTo>
                <a:lnTo>
                  <a:pt x="5168" y="2525"/>
                </a:lnTo>
                <a:lnTo>
                  <a:pt x="5180" y="2507"/>
                </a:lnTo>
                <a:lnTo>
                  <a:pt x="5186" y="2525"/>
                </a:lnTo>
                <a:lnTo>
                  <a:pt x="5174" y="2531"/>
                </a:lnTo>
                <a:close/>
                <a:moveTo>
                  <a:pt x="5228" y="2441"/>
                </a:moveTo>
                <a:lnTo>
                  <a:pt x="5186" y="2489"/>
                </a:lnTo>
                <a:lnTo>
                  <a:pt x="5180" y="2429"/>
                </a:lnTo>
                <a:lnTo>
                  <a:pt x="5210" y="2417"/>
                </a:lnTo>
                <a:lnTo>
                  <a:pt x="5228" y="2435"/>
                </a:lnTo>
                <a:lnTo>
                  <a:pt x="5228" y="2441"/>
                </a:lnTo>
                <a:close/>
                <a:moveTo>
                  <a:pt x="5180" y="2495"/>
                </a:moveTo>
                <a:lnTo>
                  <a:pt x="5162" y="2519"/>
                </a:lnTo>
                <a:lnTo>
                  <a:pt x="5126" y="2477"/>
                </a:lnTo>
                <a:lnTo>
                  <a:pt x="5174" y="2435"/>
                </a:lnTo>
                <a:lnTo>
                  <a:pt x="5180" y="2495"/>
                </a:lnTo>
                <a:close/>
                <a:moveTo>
                  <a:pt x="5192" y="2501"/>
                </a:moveTo>
                <a:lnTo>
                  <a:pt x="5228" y="2453"/>
                </a:lnTo>
                <a:lnTo>
                  <a:pt x="5228" y="2495"/>
                </a:lnTo>
                <a:lnTo>
                  <a:pt x="5192" y="2519"/>
                </a:lnTo>
                <a:lnTo>
                  <a:pt x="5192" y="2501"/>
                </a:lnTo>
                <a:close/>
                <a:moveTo>
                  <a:pt x="5216" y="2411"/>
                </a:moveTo>
                <a:lnTo>
                  <a:pt x="5228" y="2405"/>
                </a:lnTo>
                <a:lnTo>
                  <a:pt x="5228" y="2423"/>
                </a:lnTo>
                <a:lnTo>
                  <a:pt x="5216" y="2411"/>
                </a:lnTo>
                <a:close/>
                <a:moveTo>
                  <a:pt x="5204" y="2405"/>
                </a:moveTo>
                <a:lnTo>
                  <a:pt x="5192" y="2417"/>
                </a:lnTo>
                <a:lnTo>
                  <a:pt x="5198" y="2405"/>
                </a:lnTo>
                <a:lnTo>
                  <a:pt x="5204" y="2405"/>
                </a:lnTo>
                <a:close/>
                <a:moveTo>
                  <a:pt x="5180" y="2411"/>
                </a:moveTo>
                <a:lnTo>
                  <a:pt x="5174" y="2375"/>
                </a:lnTo>
                <a:lnTo>
                  <a:pt x="5192" y="2399"/>
                </a:lnTo>
                <a:lnTo>
                  <a:pt x="5180" y="2411"/>
                </a:lnTo>
                <a:close/>
                <a:moveTo>
                  <a:pt x="5120" y="2471"/>
                </a:moveTo>
                <a:lnTo>
                  <a:pt x="5108" y="2465"/>
                </a:lnTo>
                <a:lnTo>
                  <a:pt x="5150" y="2441"/>
                </a:lnTo>
                <a:lnTo>
                  <a:pt x="5120" y="2471"/>
                </a:lnTo>
                <a:close/>
                <a:moveTo>
                  <a:pt x="5114" y="2483"/>
                </a:moveTo>
                <a:lnTo>
                  <a:pt x="5042" y="2561"/>
                </a:lnTo>
                <a:lnTo>
                  <a:pt x="4994" y="2519"/>
                </a:lnTo>
                <a:lnTo>
                  <a:pt x="5102" y="2465"/>
                </a:lnTo>
                <a:lnTo>
                  <a:pt x="5114" y="2483"/>
                </a:lnTo>
                <a:close/>
                <a:moveTo>
                  <a:pt x="5120" y="2489"/>
                </a:moveTo>
                <a:lnTo>
                  <a:pt x="5156" y="2525"/>
                </a:lnTo>
                <a:lnTo>
                  <a:pt x="5132" y="2555"/>
                </a:lnTo>
                <a:lnTo>
                  <a:pt x="5072" y="2591"/>
                </a:lnTo>
                <a:lnTo>
                  <a:pt x="5048" y="2567"/>
                </a:lnTo>
                <a:lnTo>
                  <a:pt x="5120" y="2489"/>
                </a:lnTo>
                <a:close/>
                <a:moveTo>
                  <a:pt x="5066" y="2597"/>
                </a:moveTo>
                <a:lnTo>
                  <a:pt x="4970" y="2651"/>
                </a:lnTo>
                <a:lnTo>
                  <a:pt x="5042" y="2573"/>
                </a:lnTo>
                <a:lnTo>
                  <a:pt x="5066" y="2597"/>
                </a:lnTo>
                <a:close/>
                <a:moveTo>
                  <a:pt x="4940" y="2669"/>
                </a:moveTo>
                <a:lnTo>
                  <a:pt x="4832" y="2729"/>
                </a:lnTo>
                <a:lnTo>
                  <a:pt x="4784" y="2699"/>
                </a:lnTo>
                <a:lnTo>
                  <a:pt x="4880" y="2615"/>
                </a:lnTo>
                <a:lnTo>
                  <a:pt x="4946" y="2663"/>
                </a:lnTo>
                <a:lnTo>
                  <a:pt x="4940" y="2669"/>
                </a:lnTo>
                <a:close/>
                <a:moveTo>
                  <a:pt x="4826" y="2735"/>
                </a:moveTo>
                <a:lnTo>
                  <a:pt x="4718" y="2801"/>
                </a:lnTo>
                <a:lnTo>
                  <a:pt x="4694" y="2783"/>
                </a:lnTo>
                <a:lnTo>
                  <a:pt x="4778" y="2705"/>
                </a:lnTo>
                <a:lnTo>
                  <a:pt x="4826" y="2735"/>
                </a:lnTo>
                <a:close/>
                <a:moveTo>
                  <a:pt x="4688" y="2777"/>
                </a:moveTo>
                <a:lnTo>
                  <a:pt x="4670" y="2765"/>
                </a:lnTo>
                <a:lnTo>
                  <a:pt x="4730" y="2675"/>
                </a:lnTo>
                <a:lnTo>
                  <a:pt x="4772" y="2699"/>
                </a:lnTo>
                <a:lnTo>
                  <a:pt x="4688" y="2777"/>
                </a:lnTo>
                <a:close/>
                <a:moveTo>
                  <a:pt x="4682" y="2783"/>
                </a:moveTo>
                <a:lnTo>
                  <a:pt x="4658" y="2801"/>
                </a:lnTo>
                <a:lnTo>
                  <a:pt x="4652" y="2795"/>
                </a:lnTo>
                <a:lnTo>
                  <a:pt x="4670" y="2771"/>
                </a:lnTo>
                <a:lnTo>
                  <a:pt x="4682" y="2783"/>
                </a:lnTo>
                <a:close/>
                <a:moveTo>
                  <a:pt x="4395" y="2759"/>
                </a:moveTo>
                <a:lnTo>
                  <a:pt x="4401" y="2699"/>
                </a:lnTo>
                <a:lnTo>
                  <a:pt x="4401" y="2693"/>
                </a:lnTo>
                <a:lnTo>
                  <a:pt x="4395" y="2759"/>
                </a:lnTo>
                <a:close/>
                <a:moveTo>
                  <a:pt x="4383" y="2813"/>
                </a:moveTo>
                <a:lnTo>
                  <a:pt x="4383" y="2813"/>
                </a:lnTo>
                <a:lnTo>
                  <a:pt x="4377" y="2771"/>
                </a:lnTo>
                <a:lnTo>
                  <a:pt x="4383" y="2777"/>
                </a:lnTo>
                <a:lnTo>
                  <a:pt x="4383" y="2813"/>
                </a:lnTo>
                <a:close/>
                <a:moveTo>
                  <a:pt x="4383" y="2825"/>
                </a:moveTo>
                <a:lnTo>
                  <a:pt x="4383" y="2843"/>
                </a:lnTo>
                <a:lnTo>
                  <a:pt x="4383" y="2825"/>
                </a:lnTo>
                <a:lnTo>
                  <a:pt x="4383" y="2825"/>
                </a:lnTo>
                <a:close/>
                <a:moveTo>
                  <a:pt x="4371" y="2957"/>
                </a:moveTo>
                <a:lnTo>
                  <a:pt x="4365" y="2951"/>
                </a:lnTo>
                <a:lnTo>
                  <a:pt x="4371" y="2951"/>
                </a:lnTo>
                <a:lnTo>
                  <a:pt x="4371" y="2957"/>
                </a:lnTo>
                <a:close/>
                <a:moveTo>
                  <a:pt x="4383" y="2969"/>
                </a:moveTo>
                <a:lnTo>
                  <a:pt x="4407" y="2981"/>
                </a:lnTo>
                <a:lnTo>
                  <a:pt x="4383" y="2999"/>
                </a:lnTo>
                <a:lnTo>
                  <a:pt x="4383" y="2969"/>
                </a:lnTo>
                <a:close/>
                <a:moveTo>
                  <a:pt x="4442" y="3005"/>
                </a:moveTo>
                <a:lnTo>
                  <a:pt x="4424" y="3023"/>
                </a:lnTo>
                <a:lnTo>
                  <a:pt x="4418" y="2993"/>
                </a:lnTo>
                <a:lnTo>
                  <a:pt x="4442" y="3005"/>
                </a:lnTo>
                <a:close/>
                <a:moveTo>
                  <a:pt x="4442" y="3095"/>
                </a:moveTo>
                <a:lnTo>
                  <a:pt x="4490" y="3029"/>
                </a:lnTo>
                <a:lnTo>
                  <a:pt x="4568" y="3071"/>
                </a:lnTo>
                <a:lnTo>
                  <a:pt x="4556" y="3083"/>
                </a:lnTo>
                <a:lnTo>
                  <a:pt x="4484" y="3131"/>
                </a:lnTo>
                <a:lnTo>
                  <a:pt x="4442" y="3113"/>
                </a:lnTo>
                <a:lnTo>
                  <a:pt x="4442" y="3095"/>
                </a:lnTo>
                <a:close/>
                <a:moveTo>
                  <a:pt x="4526" y="3113"/>
                </a:moveTo>
                <a:lnTo>
                  <a:pt x="4496" y="3143"/>
                </a:lnTo>
                <a:lnTo>
                  <a:pt x="4490" y="3137"/>
                </a:lnTo>
                <a:lnTo>
                  <a:pt x="4526" y="3113"/>
                </a:lnTo>
                <a:close/>
                <a:moveTo>
                  <a:pt x="4490" y="3149"/>
                </a:moveTo>
                <a:lnTo>
                  <a:pt x="4460" y="3185"/>
                </a:lnTo>
                <a:lnTo>
                  <a:pt x="4454" y="3161"/>
                </a:lnTo>
                <a:lnTo>
                  <a:pt x="4484" y="3143"/>
                </a:lnTo>
                <a:lnTo>
                  <a:pt x="4490" y="3149"/>
                </a:lnTo>
                <a:close/>
                <a:moveTo>
                  <a:pt x="4466" y="3197"/>
                </a:moveTo>
                <a:lnTo>
                  <a:pt x="4472" y="3203"/>
                </a:lnTo>
                <a:lnTo>
                  <a:pt x="4466" y="3203"/>
                </a:lnTo>
                <a:lnTo>
                  <a:pt x="4466" y="3197"/>
                </a:lnTo>
                <a:close/>
                <a:moveTo>
                  <a:pt x="4478" y="3203"/>
                </a:moveTo>
                <a:lnTo>
                  <a:pt x="4574" y="3251"/>
                </a:lnTo>
                <a:lnTo>
                  <a:pt x="4556" y="3275"/>
                </a:lnTo>
                <a:lnTo>
                  <a:pt x="4514" y="3305"/>
                </a:lnTo>
                <a:lnTo>
                  <a:pt x="4496" y="3299"/>
                </a:lnTo>
                <a:lnTo>
                  <a:pt x="4472" y="3215"/>
                </a:lnTo>
                <a:lnTo>
                  <a:pt x="4478" y="3203"/>
                </a:lnTo>
                <a:close/>
                <a:moveTo>
                  <a:pt x="4508" y="3311"/>
                </a:moveTo>
                <a:lnTo>
                  <a:pt x="4502" y="3317"/>
                </a:lnTo>
                <a:lnTo>
                  <a:pt x="4496" y="3311"/>
                </a:lnTo>
                <a:lnTo>
                  <a:pt x="4508" y="3311"/>
                </a:lnTo>
                <a:close/>
                <a:moveTo>
                  <a:pt x="4514" y="3317"/>
                </a:moveTo>
                <a:lnTo>
                  <a:pt x="4520" y="3317"/>
                </a:lnTo>
                <a:lnTo>
                  <a:pt x="4508" y="3335"/>
                </a:lnTo>
                <a:lnTo>
                  <a:pt x="4502" y="3329"/>
                </a:lnTo>
                <a:lnTo>
                  <a:pt x="4514" y="3317"/>
                </a:lnTo>
                <a:close/>
                <a:moveTo>
                  <a:pt x="4568" y="3341"/>
                </a:moveTo>
                <a:lnTo>
                  <a:pt x="4526" y="3383"/>
                </a:lnTo>
                <a:lnTo>
                  <a:pt x="4508" y="3347"/>
                </a:lnTo>
                <a:lnTo>
                  <a:pt x="4526" y="3323"/>
                </a:lnTo>
                <a:lnTo>
                  <a:pt x="4568" y="3341"/>
                </a:lnTo>
                <a:close/>
                <a:moveTo>
                  <a:pt x="4640" y="3377"/>
                </a:moveTo>
                <a:lnTo>
                  <a:pt x="4670" y="3389"/>
                </a:lnTo>
                <a:lnTo>
                  <a:pt x="4628" y="3431"/>
                </a:lnTo>
                <a:lnTo>
                  <a:pt x="4610" y="3425"/>
                </a:lnTo>
                <a:lnTo>
                  <a:pt x="4640" y="3377"/>
                </a:lnTo>
                <a:close/>
                <a:moveTo>
                  <a:pt x="4676" y="3395"/>
                </a:moveTo>
                <a:lnTo>
                  <a:pt x="4712" y="3413"/>
                </a:lnTo>
                <a:lnTo>
                  <a:pt x="4682" y="3449"/>
                </a:lnTo>
                <a:lnTo>
                  <a:pt x="4634" y="3437"/>
                </a:lnTo>
                <a:lnTo>
                  <a:pt x="4676" y="3395"/>
                </a:lnTo>
                <a:close/>
                <a:moveTo>
                  <a:pt x="4718" y="3419"/>
                </a:moveTo>
                <a:lnTo>
                  <a:pt x="4742" y="3425"/>
                </a:lnTo>
                <a:lnTo>
                  <a:pt x="4718" y="3461"/>
                </a:lnTo>
                <a:lnTo>
                  <a:pt x="4688" y="3455"/>
                </a:lnTo>
                <a:lnTo>
                  <a:pt x="4718" y="3419"/>
                </a:lnTo>
                <a:close/>
                <a:moveTo>
                  <a:pt x="4748" y="3431"/>
                </a:moveTo>
                <a:lnTo>
                  <a:pt x="4796" y="3455"/>
                </a:lnTo>
                <a:lnTo>
                  <a:pt x="4772" y="3485"/>
                </a:lnTo>
                <a:lnTo>
                  <a:pt x="4724" y="3467"/>
                </a:lnTo>
                <a:lnTo>
                  <a:pt x="4748" y="3431"/>
                </a:lnTo>
                <a:close/>
                <a:moveTo>
                  <a:pt x="4814" y="3449"/>
                </a:moveTo>
                <a:lnTo>
                  <a:pt x="4874" y="3383"/>
                </a:lnTo>
                <a:lnTo>
                  <a:pt x="4838" y="3461"/>
                </a:lnTo>
                <a:lnTo>
                  <a:pt x="4814" y="3449"/>
                </a:lnTo>
                <a:close/>
                <a:moveTo>
                  <a:pt x="4874" y="3371"/>
                </a:moveTo>
                <a:lnTo>
                  <a:pt x="4802" y="3341"/>
                </a:lnTo>
                <a:lnTo>
                  <a:pt x="4808" y="3329"/>
                </a:lnTo>
                <a:lnTo>
                  <a:pt x="4874" y="3371"/>
                </a:lnTo>
                <a:lnTo>
                  <a:pt x="4874" y="3371"/>
                </a:lnTo>
                <a:close/>
                <a:moveTo>
                  <a:pt x="4796" y="3317"/>
                </a:moveTo>
                <a:lnTo>
                  <a:pt x="4772" y="3305"/>
                </a:lnTo>
                <a:lnTo>
                  <a:pt x="4850" y="3233"/>
                </a:lnTo>
                <a:lnTo>
                  <a:pt x="4850" y="3233"/>
                </a:lnTo>
                <a:lnTo>
                  <a:pt x="4820" y="3287"/>
                </a:lnTo>
                <a:lnTo>
                  <a:pt x="4796" y="3317"/>
                </a:lnTo>
                <a:close/>
                <a:moveTo>
                  <a:pt x="4856" y="3239"/>
                </a:moveTo>
                <a:lnTo>
                  <a:pt x="4862" y="3239"/>
                </a:lnTo>
                <a:lnTo>
                  <a:pt x="4856" y="3245"/>
                </a:lnTo>
                <a:lnTo>
                  <a:pt x="4856" y="3239"/>
                </a:lnTo>
                <a:close/>
                <a:moveTo>
                  <a:pt x="4862" y="3233"/>
                </a:moveTo>
                <a:lnTo>
                  <a:pt x="4862" y="3233"/>
                </a:lnTo>
                <a:lnTo>
                  <a:pt x="4868" y="3233"/>
                </a:lnTo>
                <a:lnTo>
                  <a:pt x="4862" y="3233"/>
                </a:lnTo>
                <a:lnTo>
                  <a:pt x="4862" y="3233"/>
                </a:lnTo>
                <a:close/>
                <a:moveTo>
                  <a:pt x="4868" y="3221"/>
                </a:moveTo>
                <a:lnTo>
                  <a:pt x="4880" y="3203"/>
                </a:lnTo>
                <a:lnTo>
                  <a:pt x="4940" y="3149"/>
                </a:lnTo>
                <a:lnTo>
                  <a:pt x="4874" y="3227"/>
                </a:lnTo>
                <a:lnTo>
                  <a:pt x="4868" y="3221"/>
                </a:lnTo>
                <a:close/>
                <a:moveTo>
                  <a:pt x="4952" y="3125"/>
                </a:moveTo>
                <a:lnTo>
                  <a:pt x="4934" y="3113"/>
                </a:lnTo>
                <a:lnTo>
                  <a:pt x="4994" y="3011"/>
                </a:lnTo>
                <a:lnTo>
                  <a:pt x="5030" y="3041"/>
                </a:lnTo>
                <a:lnTo>
                  <a:pt x="4988" y="3089"/>
                </a:lnTo>
                <a:lnTo>
                  <a:pt x="4952" y="3125"/>
                </a:lnTo>
                <a:close/>
                <a:moveTo>
                  <a:pt x="5000" y="2981"/>
                </a:moveTo>
                <a:lnTo>
                  <a:pt x="4958" y="2963"/>
                </a:lnTo>
                <a:lnTo>
                  <a:pt x="5054" y="2879"/>
                </a:lnTo>
                <a:lnTo>
                  <a:pt x="5054" y="2885"/>
                </a:lnTo>
                <a:lnTo>
                  <a:pt x="5000" y="2981"/>
                </a:lnTo>
                <a:close/>
                <a:moveTo>
                  <a:pt x="5054" y="2873"/>
                </a:moveTo>
                <a:lnTo>
                  <a:pt x="5048" y="2867"/>
                </a:lnTo>
                <a:lnTo>
                  <a:pt x="5090" y="2825"/>
                </a:lnTo>
                <a:lnTo>
                  <a:pt x="5072" y="2855"/>
                </a:lnTo>
                <a:lnTo>
                  <a:pt x="5054" y="2873"/>
                </a:lnTo>
                <a:close/>
                <a:moveTo>
                  <a:pt x="5114" y="2801"/>
                </a:moveTo>
                <a:lnTo>
                  <a:pt x="5120" y="2795"/>
                </a:lnTo>
                <a:lnTo>
                  <a:pt x="5138" y="2807"/>
                </a:lnTo>
                <a:lnTo>
                  <a:pt x="5090" y="2837"/>
                </a:lnTo>
                <a:lnTo>
                  <a:pt x="5114" y="2801"/>
                </a:lnTo>
                <a:close/>
                <a:moveTo>
                  <a:pt x="5120" y="2777"/>
                </a:moveTo>
                <a:lnTo>
                  <a:pt x="5078" y="2747"/>
                </a:lnTo>
                <a:lnTo>
                  <a:pt x="5096" y="2717"/>
                </a:lnTo>
                <a:lnTo>
                  <a:pt x="5156" y="2675"/>
                </a:lnTo>
                <a:lnTo>
                  <a:pt x="5174" y="2687"/>
                </a:lnTo>
                <a:lnTo>
                  <a:pt x="5120" y="2777"/>
                </a:lnTo>
                <a:close/>
                <a:moveTo>
                  <a:pt x="5180" y="2693"/>
                </a:moveTo>
                <a:lnTo>
                  <a:pt x="5198" y="2705"/>
                </a:lnTo>
                <a:lnTo>
                  <a:pt x="5132" y="2771"/>
                </a:lnTo>
                <a:lnTo>
                  <a:pt x="5180" y="2693"/>
                </a:lnTo>
                <a:close/>
                <a:moveTo>
                  <a:pt x="5168" y="2669"/>
                </a:moveTo>
                <a:lnTo>
                  <a:pt x="5192" y="2651"/>
                </a:lnTo>
                <a:lnTo>
                  <a:pt x="5174" y="2681"/>
                </a:lnTo>
                <a:lnTo>
                  <a:pt x="5168" y="2669"/>
                </a:lnTo>
                <a:close/>
                <a:moveTo>
                  <a:pt x="5198" y="2579"/>
                </a:moveTo>
                <a:lnTo>
                  <a:pt x="5210" y="2573"/>
                </a:lnTo>
                <a:lnTo>
                  <a:pt x="5228" y="2591"/>
                </a:lnTo>
                <a:lnTo>
                  <a:pt x="5210" y="2627"/>
                </a:lnTo>
                <a:lnTo>
                  <a:pt x="5198" y="2579"/>
                </a:lnTo>
                <a:close/>
                <a:moveTo>
                  <a:pt x="5198" y="2567"/>
                </a:moveTo>
                <a:lnTo>
                  <a:pt x="5198" y="2567"/>
                </a:lnTo>
                <a:lnTo>
                  <a:pt x="5198" y="2567"/>
                </a:lnTo>
                <a:lnTo>
                  <a:pt x="5204" y="2567"/>
                </a:lnTo>
                <a:lnTo>
                  <a:pt x="5198" y="2567"/>
                </a:lnTo>
                <a:close/>
                <a:moveTo>
                  <a:pt x="5198" y="2549"/>
                </a:moveTo>
                <a:lnTo>
                  <a:pt x="5192" y="2531"/>
                </a:lnTo>
                <a:lnTo>
                  <a:pt x="5228" y="2507"/>
                </a:lnTo>
                <a:lnTo>
                  <a:pt x="5198" y="2549"/>
                </a:lnTo>
                <a:lnTo>
                  <a:pt x="5198" y="2549"/>
                </a:lnTo>
                <a:close/>
                <a:moveTo>
                  <a:pt x="5240" y="2495"/>
                </a:moveTo>
                <a:lnTo>
                  <a:pt x="5234" y="2447"/>
                </a:lnTo>
                <a:lnTo>
                  <a:pt x="5258" y="2471"/>
                </a:lnTo>
                <a:lnTo>
                  <a:pt x="5240" y="2489"/>
                </a:lnTo>
                <a:lnTo>
                  <a:pt x="5240" y="2495"/>
                </a:lnTo>
                <a:close/>
                <a:moveTo>
                  <a:pt x="5264" y="2477"/>
                </a:moveTo>
                <a:lnTo>
                  <a:pt x="5264" y="2477"/>
                </a:lnTo>
                <a:lnTo>
                  <a:pt x="5258" y="2483"/>
                </a:lnTo>
                <a:lnTo>
                  <a:pt x="5264" y="2477"/>
                </a:lnTo>
                <a:close/>
                <a:moveTo>
                  <a:pt x="5264" y="2471"/>
                </a:moveTo>
                <a:lnTo>
                  <a:pt x="5264" y="2471"/>
                </a:lnTo>
                <a:lnTo>
                  <a:pt x="5264" y="2471"/>
                </a:lnTo>
                <a:lnTo>
                  <a:pt x="5264" y="2471"/>
                </a:lnTo>
                <a:close/>
                <a:moveTo>
                  <a:pt x="5258" y="2465"/>
                </a:moveTo>
                <a:lnTo>
                  <a:pt x="5240" y="2435"/>
                </a:lnTo>
                <a:lnTo>
                  <a:pt x="5270" y="2405"/>
                </a:lnTo>
                <a:lnTo>
                  <a:pt x="5264" y="2453"/>
                </a:lnTo>
                <a:lnTo>
                  <a:pt x="5258" y="2465"/>
                </a:lnTo>
                <a:close/>
                <a:moveTo>
                  <a:pt x="5234" y="2429"/>
                </a:moveTo>
                <a:lnTo>
                  <a:pt x="5234" y="2405"/>
                </a:lnTo>
                <a:lnTo>
                  <a:pt x="5270" y="2387"/>
                </a:lnTo>
                <a:lnTo>
                  <a:pt x="5270" y="2387"/>
                </a:lnTo>
                <a:lnTo>
                  <a:pt x="5234" y="2429"/>
                </a:lnTo>
                <a:close/>
                <a:moveTo>
                  <a:pt x="5282" y="2315"/>
                </a:moveTo>
                <a:lnTo>
                  <a:pt x="5318" y="2279"/>
                </a:lnTo>
                <a:lnTo>
                  <a:pt x="5312" y="2333"/>
                </a:lnTo>
                <a:lnTo>
                  <a:pt x="5300" y="2345"/>
                </a:lnTo>
                <a:lnTo>
                  <a:pt x="5282" y="2315"/>
                </a:lnTo>
                <a:close/>
                <a:moveTo>
                  <a:pt x="5270" y="2303"/>
                </a:moveTo>
                <a:lnTo>
                  <a:pt x="5252" y="2279"/>
                </a:lnTo>
                <a:lnTo>
                  <a:pt x="5270" y="2273"/>
                </a:lnTo>
                <a:lnTo>
                  <a:pt x="5270" y="2303"/>
                </a:lnTo>
                <a:close/>
                <a:moveTo>
                  <a:pt x="5270" y="2315"/>
                </a:moveTo>
                <a:lnTo>
                  <a:pt x="5228" y="2357"/>
                </a:lnTo>
                <a:lnTo>
                  <a:pt x="5228" y="2291"/>
                </a:lnTo>
                <a:lnTo>
                  <a:pt x="5246" y="2285"/>
                </a:lnTo>
                <a:lnTo>
                  <a:pt x="5270" y="2315"/>
                </a:lnTo>
                <a:close/>
                <a:moveTo>
                  <a:pt x="5222" y="2363"/>
                </a:moveTo>
                <a:lnTo>
                  <a:pt x="5198" y="2393"/>
                </a:lnTo>
                <a:lnTo>
                  <a:pt x="5174" y="2357"/>
                </a:lnTo>
                <a:lnTo>
                  <a:pt x="5168" y="2345"/>
                </a:lnTo>
                <a:lnTo>
                  <a:pt x="5216" y="2297"/>
                </a:lnTo>
                <a:lnTo>
                  <a:pt x="5222" y="2363"/>
                </a:lnTo>
                <a:close/>
                <a:moveTo>
                  <a:pt x="5162" y="2363"/>
                </a:moveTo>
                <a:lnTo>
                  <a:pt x="5168" y="2423"/>
                </a:lnTo>
                <a:lnTo>
                  <a:pt x="5168" y="2423"/>
                </a:lnTo>
                <a:lnTo>
                  <a:pt x="5102" y="2459"/>
                </a:lnTo>
                <a:lnTo>
                  <a:pt x="5078" y="2429"/>
                </a:lnTo>
                <a:lnTo>
                  <a:pt x="5156" y="2357"/>
                </a:lnTo>
                <a:lnTo>
                  <a:pt x="5162" y="2363"/>
                </a:lnTo>
                <a:close/>
                <a:moveTo>
                  <a:pt x="5096" y="2459"/>
                </a:moveTo>
                <a:lnTo>
                  <a:pt x="4988" y="2513"/>
                </a:lnTo>
                <a:lnTo>
                  <a:pt x="4988" y="2513"/>
                </a:lnTo>
                <a:lnTo>
                  <a:pt x="5072" y="2435"/>
                </a:lnTo>
                <a:lnTo>
                  <a:pt x="5096" y="2459"/>
                </a:lnTo>
                <a:close/>
                <a:moveTo>
                  <a:pt x="4988" y="2525"/>
                </a:moveTo>
                <a:lnTo>
                  <a:pt x="5036" y="2567"/>
                </a:lnTo>
                <a:lnTo>
                  <a:pt x="4952" y="2657"/>
                </a:lnTo>
                <a:lnTo>
                  <a:pt x="4886" y="2603"/>
                </a:lnTo>
                <a:lnTo>
                  <a:pt x="4958" y="2537"/>
                </a:lnTo>
                <a:lnTo>
                  <a:pt x="4988" y="2525"/>
                </a:lnTo>
                <a:close/>
                <a:moveTo>
                  <a:pt x="4880" y="2603"/>
                </a:moveTo>
                <a:lnTo>
                  <a:pt x="4862" y="2585"/>
                </a:lnTo>
                <a:lnTo>
                  <a:pt x="4934" y="2549"/>
                </a:lnTo>
                <a:lnTo>
                  <a:pt x="4880" y="2603"/>
                </a:lnTo>
                <a:close/>
                <a:moveTo>
                  <a:pt x="4730" y="2663"/>
                </a:moveTo>
                <a:lnTo>
                  <a:pt x="4718" y="2657"/>
                </a:lnTo>
                <a:lnTo>
                  <a:pt x="4748" y="2645"/>
                </a:lnTo>
                <a:lnTo>
                  <a:pt x="4730" y="2663"/>
                </a:lnTo>
                <a:close/>
                <a:moveTo>
                  <a:pt x="4724" y="2675"/>
                </a:moveTo>
                <a:lnTo>
                  <a:pt x="4664" y="2759"/>
                </a:lnTo>
                <a:lnTo>
                  <a:pt x="4604" y="2711"/>
                </a:lnTo>
                <a:lnTo>
                  <a:pt x="4706" y="2663"/>
                </a:lnTo>
                <a:lnTo>
                  <a:pt x="4724" y="2675"/>
                </a:lnTo>
                <a:close/>
                <a:moveTo>
                  <a:pt x="4604" y="2699"/>
                </a:moveTo>
                <a:lnTo>
                  <a:pt x="4682" y="2645"/>
                </a:lnTo>
                <a:lnTo>
                  <a:pt x="4700" y="2657"/>
                </a:lnTo>
                <a:lnTo>
                  <a:pt x="4604" y="2699"/>
                </a:lnTo>
                <a:close/>
                <a:moveTo>
                  <a:pt x="4568" y="2723"/>
                </a:moveTo>
                <a:lnTo>
                  <a:pt x="4550" y="2729"/>
                </a:lnTo>
                <a:lnTo>
                  <a:pt x="4574" y="2699"/>
                </a:lnTo>
                <a:lnTo>
                  <a:pt x="4586" y="2711"/>
                </a:lnTo>
                <a:lnTo>
                  <a:pt x="4568" y="2723"/>
                </a:lnTo>
                <a:close/>
                <a:moveTo>
                  <a:pt x="4532" y="2735"/>
                </a:moveTo>
                <a:lnTo>
                  <a:pt x="4424" y="2675"/>
                </a:lnTo>
                <a:lnTo>
                  <a:pt x="4466" y="2621"/>
                </a:lnTo>
                <a:lnTo>
                  <a:pt x="4568" y="2693"/>
                </a:lnTo>
                <a:lnTo>
                  <a:pt x="4532" y="2735"/>
                </a:lnTo>
                <a:close/>
                <a:moveTo>
                  <a:pt x="4407" y="2675"/>
                </a:moveTo>
                <a:lnTo>
                  <a:pt x="4407" y="2681"/>
                </a:lnTo>
                <a:lnTo>
                  <a:pt x="4401" y="2687"/>
                </a:lnTo>
                <a:lnTo>
                  <a:pt x="4401" y="2675"/>
                </a:lnTo>
                <a:lnTo>
                  <a:pt x="4407" y="2675"/>
                </a:lnTo>
                <a:close/>
                <a:moveTo>
                  <a:pt x="4401" y="2663"/>
                </a:moveTo>
                <a:lnTo>
                  <a:pt x="4401" y="2621"/>
                </a:lnTo>
                <a:lnTo>
                  <a:pt x="4412" y="2621"/>
                </a:lnTo>
                <a:lnTo>
                  <a:pt x="4407" y="2663"/>
                </a:lnTo>
                <a:lnTo>
                  <a:pt x="4401" y="2663"/>
                </a:lnTo>
                <a:close/>
                <a:moveTo>
                  <a:pt x="4389" y="2693"/>
                </a:moveTo>
                <a:lnTo>
                  <a:pt x="4377" y="2705"/>
                </a:lnTo>
                <a:lnTo>
                  <a:pt x="4377" y="2663"/>
                </a:lnTo>
                <a:lnTo>
                  <a:pt x="4395" y="2669"/>
                </a:lnTo>
                <a:lnTo>
                  <a:pt x="4389" y="2693"/>
                </a:lnTo>
                <a:close/>
                <a:moveTo>
                  <a:pt x="4389" y="2711"/>
                </a:moveTo>
                <a:lnTo>
                  <a:pt x="4383" y="2765"/>
                </a:lnTo>
                <a:lnTo>
                  <a:pt x="4377" y="2759"/>
                </a:lnTo>
                <a:lnTo>
                  <a:pt x="4377" y="2717"/>
                </a:lnTo>
                <a:lnTo>
                  <a:pt x="4389" y="2711"/>
                </a:lnTo>
                <a:close/>
                <a:moveTo>
                  <a:pt x="4371" y="2759"/>
                </a:moveTo>
                <a:lnTo>
                  <a:pt x="4353" y="2747"/>
                </a:lnTo>
                <a:lnTo>
                  <a:pt x="4371" y="2729"/>
                </a:lnTo>
                <a:lnTo>
                  <a:pt x="4371" y="2759"/>
                </a:lnTo>
                <a:close/>
                <a:moveTo>
                  <a:pt x="4365" y="2963"/>
                </a:moveTo>
                <a:lnTo>
                  <a:pt x="4371" y="2963"/>
                </a:lnTo>
                <a:lnTo>
                  <a:pt x="4371" y="3005"/>
                </a:lnTo>
                <a:lnTo>
                  <a:pt x="4359" y="3011"/>
                </a:lnTo>
                <a:lnTo>
                  <a:pt x="4359" y="2969"/>
                </a:lnTo>
                <a:lnTo>
                  <a:pt x="4365" y="2963"/>
                </a:lnTo>
                <a:close/>
                <a:moveTo>
                  <a:pt x="4383" y="3077"/>
                </a:moveTo>
                <a:lnTo>
                  <a:pt x="4383" y="3005"/>
                </a:lnTo>
                <a:lnTo>
                  <a:pt x="4407" y="2993"/>
                </a:lnTo>
                <a:lnTo>
                  <a:pt x="4418" y="3029"/>
                </a:lnTo>
                <a:lnTo>
                  <a:pt x="4412" y="3035"/>
                </a:lnTo>
                <a:lnTo>
                  <a:pt x="4407" y="3035"/>
                </a:lnTo>
                <a:lnTo>
                  <a:pt x="4430" y="3101"/>
                </a:lnTo>
                <a:lnTo>
                  <a:pt x="4424" y="3101"/>
                </a:lnTo>
                <a:lnTo>
                  <a:pt x="4383" y="3077"/>
                </a:lnTo>
                <a:close/>
                <a:moveTo>
                  <a:pt x="4448" y="3125"/>
                </a:moveTo>
                <a:lnTo>
                  <a:pt x="4472" y="3137"/>
                </a:lnTo>
                <a:lnTo>
                  <a:pt x="4454" y="3155"/>
                </a:lnTo>
                <a:lnTo>
                  <a:pt x="4448" y="3143"/>
                </a:lnTo>
                <a:lnTo>
                  <a:pt x="4448" y="3125"/>
                </a:lnTo>
                <a:close/>
                <a:moveTo>
                  <a:pt x="4598" y="3431"/>
                </a:moveTo>
                <a:lnTo>
                  <a:pt x="4562" y="3479"/>
                </a:lnTo>
                <a:lnTo>
                  <a:pt x="4556" y="3473"/>
                </a:lnTo>
                <a:lnTo>
                  <a:pt x="4532" y="3407"/>
                </a:lnTo>
                <a:lnTo>
                  <a:pt x="4598" y="3431"/>
                </a:lnTo>
                <a:close/>
                <a:moveTo>
                  <a:pt x="4574" y="3479"/>
                </a:moveTo>
                <a:lnTo>
                  <a:pt x="4604" y="3431"/>
                </a:lnTo>
                <a:lnTo>
                  <a:pt x="4616" y="3437"/>
                </a:lnTo>
                <a:lnTo>
                  <a:pt x="4574" y="3479"/>
                </a:lnTo>
                <a:lnTo>
                  <a:pt x="4574" y="3479"/>
                </a:lnTo>
                <a:close/>
                <a:moveTo>
                  <a:pt x="4628" y="3443"/>
                </a:moveTo>
                <a:lnTo>
                  <a:pt x="4676" y="3455"/>
                </a:lnTo>
                <a:lnTo>
                  <a:pt x="4634" y="3503"/>
                </a:lnTo>
                <a:lnTo>
                  <a:pt x="4580" y="3485"/>
                </a:lnTo>
                <a:lnTo>
                  <a:pt x="4628" y="3443"/>
                </a:lnTo>
                <a:close/>
                <a:moveTo>
                  <a:pt x="4682" y="3461"/>
                </a:moveTo>
                <a:lnTo>
                  <a:pt x="4712" y="3473"/>
                </a:lnTo>
                <a:lnTo>
                  <a:pt x="4682" y="3521"/>
                </a:lnTo>
                <a:lnTo>
                  <a:pt x="4646" y="3509"/>
                </a:lnTo>
                <a:lnTo>
                  <a:pt x="4682" y="3461"/>
                </a:lnTo>
                <a:close/>
                <a:moveTo>
                  <a:pt x="4724" y="3473"/>
                </a:moveTo>
                <a:lnTo>
                  <a:pt x="4766" y="3491"/>
                </a:lnTo>
                <a:lnTo>
                  <a:pt x="4718" y="3539"/>
                </a:lnTo>
                <a:lnTo>
                  <a:pt x="4688" y="3527"/>
                </a:lnTo>
                <a:lnTo>
                  <a:pt x="4724" y="3473"/>
                </a:lnTo>
                <a:close/>
                <a:moveTo>
                  <a:pt x="4724" y="3551"/>
                </a:moveTo>
                <a:lnTo>
                  <a:pt x="4778" y="3569"/>
                </a:lnTo>
                <a:lnTo>
                  <a:pt x="4736" y="3629"/>
                </a:lnTo>
                <a:lnTo>
                  <a:pt x="4670" y="3611"/>
                </a:lnTo>
                <a:lnTo>
                  <a:pt x="4724" y="3551"/>
                </a:lnTo>
                <a:close/>
                <a:moveTo>
                  <a:pt x="4778" y="3587"/>
                </a:moveTo>
                <a:lnTo>
                  <a:pt x="4754" y="3635"/>
                </a:lnTo>
                <a:lnTo>
                  <a:pt x="4742" y="3629"/>
                </a:lnTo>
                <a:lnTo>
                  <a:pt x="4778" y="3587"/>
                </a:lnTo>
                <a:close/>
                <a:moveTo>
                  <a:pt x="4748" y="3641"/>
                </a:moveTo>
                <a:lnTo>
                  <a:pt x="4730" y="3677"/>
                </a:lnTo>
                <a:lnTo>
                  <a:pt x="4712" y="3671"/>
                </a:lnTo>
                <a:lnTo>
                  <a:pt x="4736" y="3641"/>
                </a:lnTo>
                <a:lnTo>
                  <a:pt x="4748" y="3641"/>
                </a:lnTo>
                <a:close/>
                <a:moveTo>
                  <a:pt x="4760" y="3635"/>
                </a:moveTo>
                <a:lnTo>
                  <a:pt x="4790" y="3575"/>
                </a:lnTo>
                <a:lnTo>
                  <a:pt x="4880" y="3611"/>
                </a:lnTo>
                <a:lnTo>
                  <a:pt x="4862" y="3665"/>
                </a:lnTo>
                <a:lnTo>
                  <a:pt x="4760" y="3635"/>
                </a:lnTo>
                <a:close/>
                <a:moveTo>
                  <a:pt x="4796" y="3569"/>
                </a:moveTo>
                <a:lnTo>
                  <a:pt x="4808" y="3545"/>
                </a:lnTo>
                <a:lnTo>
                  <a:pt x="4832" y="3515"/>
                </a:lnTo>
                <a:lnTo>
                  <a:pt x="4910" y="3545"/>
                </a:lnTo>
                <a:lnTo>
                  <a:pt x="4886" y="3605"/>
                </a:lnTo>
                <a:lnTo>
                  <a:pt x="4796" y="3569"/>
                </a:lnTo>
                <a:close/>
                <a:moveTo>
                  <a:pt x="4832" y="3509"/>
                </a:moveTo>
                <a:lnTo>
                  <a:pt x="4850" y="3479"/>
                </a:lnTo>
                <a:lnTo>
                  <a:pt x="4922" y="3515"/>
                </a:lnTo>
                <a:lnTo>
                  <a:pt x="4910" y="3533"/>
                </a:lnTo>
                <a:lnTo>
                  <a:pt x="4832" y="3509"/>
                </a:lnTo>
                <a:close/>
                <a:moveTo>
                  <a:pt x="4826" y="3503"/>
                </a:moveTo>
                <a:lnTo>
                  <a:pt x="4838" y="3473"/>
                </a:lnTo>
                <a:lnTo>
                  <a:pt x="4844" y="3479"/>
                </a:lnTo>
                <a:lnTo>
                  <a:pt x="4826" y="3503"/>
                </a:lnTo>
                <a:close/>
                <a:moveTo>
                  <a:pt x="4844" y="3467"/>
                </a:moveTo>
                <a:lnTo>
                  <a:pt x="4886" y="3383"/>
                </a:lnTo>
                <a:lnTo>
                  <a:pt x="4904" y="3395"/>
                </a:lnTo>
                <a:lnTo>
                  <a:pt x="4850" y="3473"/>
                </a:lnTo>
                <a:lnTo>
                  <a:pt x="4844" y="3467"/>
                </a:lnTo>
                <a:close/>
                <a:moveTo>
                  <a:pt x="4874" y="3239"/>
                </a:moveTo>
                <a:lnTo>
                  <a:pt x="4874" y="3239"/>
                </a:lnTo>
                <a:lnTo>
                  <a:pt x="4934" y="3269"/>
                </a:lnTo>
                <a:lnTo>
                  <a:pt x="4928" y="3275"/>
                </a:lnTo>
                <a:lnTo>
                  <a:pt x="4874" y="3239"/>
                </a:lnTo>
                <a:close/>
                <a:moveTo>
                  <a:pt x="4880" y="3227"/>
                </a:moveTo>
                <a:lnTo>
                  <a:pt x="4958" y="3143"/>
                </a:lnTo>
                <a:lnTo>
                  <a:pt x="4988" y="3161"/>
                </a:lnTo>
                <a:lnTo>
                  <a:pt x="4934" y="3257"/>
                </a:lnTo>
                <a:lnTo>
                  <a:pt x="4880" y="3227"/>
                </a:lnTo>
                <a:close/>
                <a:moveTo>
                  <a:pt x="4964" y="3131"/>
                </a:moveTo>
                <a:lnTo>
                  <a:pt x="5000" y="3095"/>
                </a:lnTo>
                <a:lnTo>
                  <a:pt x="5036" y="3059"/>
                </a:lnTo>
                <a:lnTo>
                  <a:pt x="4988" y="3149"/>
                </a:lnTo>
                <a:lnTo>
                  <a:pt x="4964" y="3131"/>
                </a:lnTo>
                <a:close/>
                <a:moveTo>
                  <a:pt x="5066" y="3017"/>
                </a:moveTo>
                <a:lnTo>
                  <a:pt x="5066" y="3011"/>
                </a:lnTo>
                <a:lnTo>
                  <a:pt x="5132" y="2933"/>
                </a:lnTo>
                <a:lnTo>
                  <a:pt x="5150" y="2939"/>
                </a:lnTo>
                <a:lnTo>
                  <a:pt x="5066" y="3017"/>
                </a:lnTo>
                <a:lnTo>
                  <a:pt x="5066" y="3017"/>
                </a:lnTo>
                <a:close/>
                <a:moveTo>
                  <a:pt x="5138" y="2927"/>
                </a:moveTo>
                <a:lnTo>
                  <a:pt x="5168" y="2891"/>
                </a:lnTo>
                <a:lnTo>
                  <a:pt x="5150" y="2933"/>
                </a:lnTo>
                <a:lnTo>
                  <a:pt x="5138" y="2927"/>
                </a:lnTo>
                <a:close/>
                <a:moveTo>
                  <a:pt x="5108" y="2909"/>
                </a:moveTo>
                <a:lnTo>
                  <a:pt x="5066" y="2879"/>
                </a:lnTo>
                <a:lnTo>
                  <a:pt x="5078" y="2861"/>
                </a:lnTo>
                <a:lnTo>
                  <a:pt x="5144" y="2807"/>
                </a:lnTo>
                <a:lnTo>
                  <a:pt x="5150" y="2819"/>
                </a:lnTo>
                <a:lnTo>
                  <a:pt x="5108" y="2909"/>
                </a:lnTo>
                <a:close/>
                <a:moveTo>
                  <a:pt x="5150" y="2801"/>
                </a:moveTo>
                <a:lnTo>
                  <a:pt x="5162" y="2795"/>
                </a:lnTo>
                <a:lnTo>
                  <a:pt x="5156" y="2807"/>
                </a:lnTo>
                <a:lnTo>
                  <a:pt x="5150" y="2801"/>
                </a:lnTo>
                <a:close/>
                <a:moveTo>
                  <a:pt x="5144" y="2801"/>
                </a:moveTo>
                <a:lnTo>
                  <a:pt x="5126" y="2789"/>
                </a:lnTo>
                <a:lnTo>
                  <a:pt x="5204" y="2711"/>
                </a:lnTo>
                <a:lnTo>
                  <a:pt x="5204" y="2711"/>
                </a:lnTo>
                <a:lnTo>
                  <a:pt x="5174" y="2771"/>
                </a:lnTo>
                <a:lnTo>
                  <a:pt x="5144" y="2801"/>
                </a:lnTo>
                <a:close/>
                <a:moveTo>
                  <a:pt x="5204" y="2699"/>
                </a:moveTo>
                <a:lnTo>
                  <a:pt x="5180" y="2687"/>
                </a:lnTo>
                <a:lnTo>
                  <a:pt x="5204" y="2651"/>
                </a:lnTo>
                <a:lnTo>
                  <a:pt x="5210" y="2693"/>
                </a:lnTo>
                <a:lnTo>
                  <a:pt x="5204" y="2699"/>
                </a:lnTo>
                <a:close/>
                <a:moveTo>
                  <a:pt x="5234" y="2585"/>
                </a:moveTo>
                <a:lnTo>
                  <a:pt x="5216" y="2567"/>
                </a:lnTo>
                <a:lnTo>
                  <a:pt x="5234" y="2549"/>
                </a:lnTo>
                <a:lnTo>
                  <a:pt x="5234" y="2579"/>
                </a:lnTo>
                <a:lnTo>
                  <a:pt x="5234" y="2585"/>
                </a:lnTo>
                <a:close/>
                <a:moveTo>
                  <a:pt x="5210" y="2561"/>
                </a:moveTo>
                <a:lnTo>
                  <a:pt x="5204" y="2561"/>
                </a:lnTo>
                <a:lnTo>
                  <a:pt x="5234" y="2519"/>
                </a:lnTo>
                <a:lnTo>
                  <a:pt x="5234" y="2537"/>
                </a:lnTo>
                <a:lnTo>
                  <a:pt x="5210" y="2561"/>
                </a:lnTo>
                <a:close/>
                <a:moveTo>
                  <a:pt x="5240" y="2507"/>
                </a:moveTo>
                <a:lnTo>
                  <a:pt x="5246" y="2495"/>
                </a:lnTo>
                <a:lnTo>
                  <a:pt x="5264" y="2489"/>
                </a:lnTo>
                <a:lnTo>
                  <a:pt x="5264" y="2507"/>
                </a:lnTo>
                <a:lnTo>
                  <a:pt x="5240" y="2531"/>
                </a:lnTo>
                <a:lnTo>
                  <a:pt x="5240" y="2507"/>
                </a:lnTo>
                <a:close/>
                <a:moveTo>
                  <a:pt x="5276" y="2459"/>
                </a:moveTo>
                <a:lnTo>
                  <a:pt x="5306" y="2417"/>
                </a:lnTo>
                <a:lnTo>
                  <a:pt x="5300" y="2459"/>
                </a:lnTo>
                <a:lnTo>
                  <a:pt x="5276" y="2471"/>
                </a:lnTo>
                <a:lnTo>
                  <a:pt x="5276" y="2459"/>
                </a:lnTo>
                <a:close/>
                <a:moveTo>
                  <a:pt x="5276" y="2441"/>
                </a:moveTo>
                <a:lnTo>
                  <a:pt x="5276" y="2393"/>
                </a:lnTo>
                <a:lnTo>
                  <a:pt x="5288" y="2375"/>
                </a:lnTo>
                <a:lnTo>
                  <a:pt x="5306" y="2369"/>
                </a:lnTo>
                <a:lnTo>
                  <a:pt x="5306" y="2369"/>
                </a:lnTo>
                <a:lnTo>
                  <a:pt x="5306" y="2399"/>
                </a:lnTo>
                <a:lnTo>
                  <a:pt x="5276" y="2441"/>
                </a:lnTo>
                <a:close/>
                <a:moveTo>
                  <a:pt x="5306" y="2357"/>
                </a:moveTo>
                <a:lnTo>
                  <a:pt x="5306" y="2351"/>
                </a:lnTo>
                <a:lnTo>
                  <a:pt x="5306" y="2351"/>
                </a:lnTo>
                <a:lnTo>
                  <a:pt x="5306" y="2357"/>
                </a:lnTo>
                <a:lnTo>
                  <a:pt x="5306" y="2357"/>
                </a:lnTo>
                <a:close/>
                <a:moveTo>
                  <a:pt x="5318" y="2339"/>
                </a:moveTo>
                <a:lnTo>
                  <a:pt x="5354" y="2297"/>
                </a:lnTo>
                <a:lnTo>
                  <a:pt x="5348" y="2339"/>
                </a:lnTo>
                <a:lnTo>
                  <a:pt x="5318" y="2351"/>
                </a:lnTo>
                <a:lnTo>
                  <a:pt x="5318" y="2339"/>
                </a:lnTo>
                <a:close/>
                <a:moveTo>
                  <a:pt x="5354" y="2237"/>
                </a:moveTo>
                <a:lnTo>
                  <a:pt x="5366" y="2237"/>
                </a:lnTo>
                <a:lnTo>
                  <a:pt x="5360" y="2249"/>
                </a:lnTo>
                <a:lnTo>
                  <a:pt x="5354" y="2237"/>
                </a:lnTo>
                <a:close/>
                <a:moveTo>
                  <a:pt x="5378" y="2213"/>
                </a:moveTo>
                <a:lnTo>
                  <a:pt x="5408" y="2183"/>
                </a:lnTo>
                <a:lnTo>
                  <a:pt x="5402" y="2213"/>
                </a:lnTo>
                <a:lnTo>
                  <a:pt x="5372" y="2225"/>
                </a:lnTo>
                <a:lnTo>
                  <a:pt x="5378" y="2213"/>
                </a:lnTo>
                <a:close/>
                <a:moveTo>
                  <a:pt x="5378" y="2135"/>
                </a:moveTo>
                <a:lnTo>
                  <a:pt x="5330" y="2183"/>
                </a:lnTo>
                <a:lnTo>
                  <a:pt x="5336" y="2147"/>
                </a:lnTo>
                <a:lnTo>
                  <a:pt x="5378" y="2135"/>
                </a:lnTo>
                <a:lnTo>
                  <a:pt x="5378" y="2135"/>
                </a:lnTo>
                <a:close/>
                <a:moveTo>
                  <a:pt x="5324" y="2189"/>
                </a:moveTo>
                <a:lnTo>
                  <a:pt x="5306" y="2159"/>
                </a:lnTo>
                <a:lnTo>
                  <a:pt x="5324" y="2153"/>
                </a:lnTo>
                <a:lnTo>
                  <a:pt x="5324" y="2189"/>
                </a:lnTo>
                <a:close/>
                <a:moveTo>
                  <a:pt x="5324" y="2201"/>
                </a:moveTo>
                <a:lnTo>
                  <a:pt x="5324" y="2201"/>
                </a:lnTo>
                <a:lnTo>
                  <a:pt x="5318" y="2243"/>
                </a:lnTo>
                <a:lnTo>
                  <a:pt x="5276" y="2261"/>
                </a:lnTo>
                <a:lnTo>
                  <a:pt x="5276" y="2243"/>
                </a:lnTo>
                <a:lnTo>
                  <a:pt x="5324" y="2201"/>
                </a:lnTo>
                <a:close/>
                <a:moveTo>
                  <a:pt x="5270" y="2267"/>
                </a:moveTo>
                <a:lnTo>
                  <a:pt x="5246" y="2273"/>
                </a:lnTo>
                <a:lnTo>
                  <a:pt x="5246" y="2273"/>
                </a:lnTo>
                <a:lnTo>
                  <a:pt x="5270" y="2249"/>
                </a:lnTo>
                <a:lnTo>
                  <a:pt x="5270" y="2267"/>
                </a:lnTo>
                <a:close/>
                <a:moveTo>
                  <a:pt x="5228" y="2279"/>
                </a:moveTo>
                <a:lnTo>
                  <a:pt x="5222" y="2255"/>
                </a:lnTo>
                <a:lnTo>
                  <a:pt x="5234" y="2273"/>
                </a:lnTo>
                <a:lnTo>
                  <a:pt x="5228" y="2279"/>
                </a:lnTo>
                <a:close/>
                <a:moveTo>
                  <a:pt x="5168" y="2333"/>
                </a:moveTo>
                <a:lnTo>
                  <a:pt x="5168" y="2315"/>
                </a:lnTo>
                <a:lnTo>
                  <a:pt x="5204" y="2303"/>
                </a:lnTo>
                <a:lnTo>
                  <a:pt x="5168" y="2333"/>
                </a:lnTo>
                <a:close/>
                <a:moveTo>
                  <a:pt x="5162" y="2339"/>
                </a:moveTo>
                <a:lnTo>
                  <a:pt x="5156" y="2339"/>
                </a:lnTo>
                <a:lnTo>
                  <a:pt x="5144" y="2327"/>
                </a:lnTo>
                <a:lnTo>
                  <a:pt x="5156" y="2321"/>
                </a:lnTo>
                <a:lnTo>
                  <a:pt x="5162" y="2339"/>
                </a:lnTo>
                <a:close/>
                <a:moveTo>
                  <a:pt x="5150" y="2345"/>
                </a:moveTo>
                <a:lnTo>
                  <a:pt x="5072" y="2423"/>
                </a:lnTo>
                <a:lnTo>
                  <a:pt x="5024" y="2375"/>
                </a:lnTo>
                <a:lnTo>
                  <a:pt x="5132" y="2327"/>
                </a:lnTo>
                <a:lnTo>
                  <a:pt x="5150" y="2345"/>
                </a:lnTo>
                <a:close/>
                <a:moveTo>
                  <a:pt x="5042" y="2357"/>
                </a:moveTo>
                <a:lnTo>
                  <a:pt x="5108" y="2303"/>
                </a:lnTo>
                <a:lnTo>
                  <a:pt x="5126" y="2321"/>
                </a:lnTo>
                <a:lnTo>
                  <a:pt x="5042" y="2357"/>
                </a:lnTo>
                <a:close/>
                <a:moveTo>
                  <a:pt x="5066" y="2429"/>
                </a:moveTo>
                <a:lnTo>
                  <a:pt x="4976" y="2507"/>
                </a:lnTo>
                <a:lnTo>
                  <a:pt x="4916" y="2453"/>
                </a:lnTo>
                <a:lnTo>
                  <a:pt x="5012" y="2375"/>
                </a:lnTo>
                <a:lnTo>
                  <a:pt x="5066" y="2429"/>
                </a:lnTo>
                <a:close/>
                <a:moveTo>
                  <a:pt x="4808" y="2549"/>
                </a:moveTo>
                <a:lnTo>
                  <a:pt x="4802" y="2543"/>
                </a:lnTo>
                <a:lnTo>
                  <a:pt x="4826" y="2525"/>
                </a:lnTo>
                <a:lnTo>
                  <a:pt x="4808" y="2549"/>
                </a:lnTo>
                <a:close/>
                <a:moveTo>
                  <a:pt x="4808" y="2555"/>
                </a:moveTo>
                <a:lnTo>
                  <a:pt x="4760" y="2627"/>
                </a:lnTo>
                <a:lnTo>
                  <a:pt x="4706" y="2651"/>
                </a:lnTo>
                <a:lnTo>
                  <a:pt x="4688" y="2639"/>
                </a:lnTo>
                <a:lnTo>
                  <a:pt x="4796" y="2549"/>
                </a:lnTo>
                <a:lnTo>
                  <a:pt x="4808" y="2555"/>
                </a:lnTo>
                <a:close/>
                <a:moveTo>
                  <a:pt x="4676" y="2633"/>
                </a:moveTo>
                <a:lnTo>
                  <a:pt x="4646" y="2609"/>
                </a:lnTo>
                <a:lnTo>
                  <a:pt x="4730" y="2501"/>
                </a:lnTo>
                <a:lnTo>
                  <a:pt x="4790" y="2543"/>
                </a:lnTo>
                <a:lnTo>
                  <a:pt x="4676" y="2633"/>
                </a:lnTo>
                <a:close/>
                <a:moveTo>
                  <a:pt x="4670" y="2639"/>
                </a:moveTo>
                <a:lnTo>
                  <a:pt x="4592" y="2705"/>
                </a:lnTo>
                <a:lnTo>
                  <a:pt x="4580" y="2693"/>
                </a:lnTo>
                <a:lnTo>
                  <a:pt x="4640" y="2621"/>
                </a:lnTo>
                <a:lnTo>
                  <a:pt x="4670" y="2639"/>
                </a:lnTo>
                <a:close/>
                <a:moveTo>
                  <a:pt x="4574" y="2687"/>
                </a:moveTo>
                <a:lnTo>
                  <a:pt x="4472" y="2615"/>
                </a:lnTo>
                <a:lnTo>
                  <a:pt x="4508" y="2579"/>
                </a:lnTo>
                <a:lnTo>
                  <a:pt x="4550" y="2561"/>
                </a:lnTo>
                <a:lnTo>
                  <a:pt x="4634" y="2615"/>
                </a:lnTo>
                <a:lnTo>
                  <a:pt x="4574" y="2687"/>
                </a:lnTo>
                <a:close/>
                <a:moveTo>
                  <a:pt x="4466" y="2609"/>
                </a:moveTo>
                <a:lnTo>
                  <a:pt x="4454" y="2603"/>
                </a:lnTo>
                <a:lnTo>
                  <a:pt x="4490" y="2585"/>
                </a:lnTo>
                <a:lnTo>
                  <a:pt x="4466" y="2609"/>
                </a:lnTo>
                <a:close/>
                <a:moveTo>
                  <a:pt x="4460" y="2621"/>
                </a:moveTo>
                <a:lnTo>
                  <a:pt x="4418" y="2669"/>
                </a:lnTo>
                <a:lnTo>
                  <a:pt x="4424" y="2615"/>
                </a:lnTo>
                <a:lnTo>
                  <a:pt x="4448" y="2609"/>
                </a:lnTo>
                <a:lnTo>
                  <a:pt x="4460" y="2621"/>
                </a:lnTo>
                <a:close/>
                <a:moveTo>
                  <a:pt x="4424" y="2603"/>
                </a:moveTo>
                <a:lnTo>
                  <a:pt x="4424" y="2591"/>
                </a:lnTo>
                <a:lnTo>
                  <a:pt x="4436" y="2597"/>
                </a:lnTo>
                <a:lnTo>
                  <a:pt x="4424" y="2603"/>
                </a:lnTo>
                <a:close/>
                <a:moveTo>
                  <a:pt x="4412" y="2609"/>
                </a:moveTo>
                <a:lnTo>
                  <a:pt x="4407" y="2615"/>
                </a:lnTo>
                <a:lnTo>
                  <a:pt x="4407" y="2579"/>
                </a:lnTo>
                <a:lnTo>
                  <a:pt x="4418" y="2585"/>
                </a:lnTo>
                <a:lnTo>
                  <a:pt x="4412" y="2609"/>
                </a:lnTo>
                <a:close/>
                <a:moveTo>
                  <a:pt x="4395" y="2615"/>
                </a:moveTo>
                <a:lnTo>
                  <a:pt x="4377" y="2621"/>
                </a:lnTo>
                <a:lnTo>
                  <a:pt x="4377" y="2555"/>
                </a:lnTo>
                <a:lnTo>
                  <a:pt x="4401" y="2573"/>
                </a:lnTo>
                <a:lnTo>
                  <a:pt x="4395" y="2615"/>
                </a:lnTo>
                <a:close/>
                <a:moveTo>
                  <a:pt x="4395" y="2627"/>
                </a:moveTo>
                <a:lnTo>
                  <a:pt x="4395" y="2657"/>
                </a:lnTo>
                <a:lnTo>
                  <a:pt x="4377" y="2651"/>
                </a:lnTo>
                <a:lnTo>
                  <a:pt x="4377" y="2633"/>
                </a:lnTo>
                <a:lnTo>
                  <a:pt x="4395" y="2627"/>
                </a:lnTo>
                <a:close/>
                <a:moveTo>
                  <a:pt x="4371" y="2645"/>
                </a:moveTo>
                <a:lnTo>
                  <a:pt x="4359" y="2639"/>
                </a:lnTo>
                <a:lnTo>
                  <a:pt x="4371" y="2639"/>
                </a:lnTo>
                <a:lnTo>
                  <a:pt x="4371" y="2645"/>
                </a:lnTo>
                <a:close/>
                <a:moveTo>
                  <a:pt x="4329" y="2729"/>
                </a:moveTo>
                <a:lnTo>
                  <a:pt x="4287" y="2705"/>
                </a:lnTo>
                <a:lnTo>
                  <a:pt x="4281" y="2675"/>
                </a:lnTo>
                <a:lnTo>
                  <a:pt x="4323" y="2657"/>
                </a:lnTo>
                <a:lnTo>
                  <a:pt x="4329" y="2729"/>
                </a:lnTo>
                <a:close/>
                <a:moveTo>
                  <a:pt x="4275" y="2699"/>
                </a:moveTo>
                <a:lnTo>
                  <a:pt x="4257" y="2681"/>
                </a:lnTo>
                <a:lnTo>
                  <a:pt x="4275" y="2675"/>
                </a:lnTo>
                <a:lnTo>
                  <a:pt x="4275" y="2699"/>
                </a:lnTo>
                <a:close/>
                <a:moveTo>
                  <a:pt x="4245" y="2675"/>
                </a:moveTo>
                <a:lnTo>
                  <a:pt x="4227" y="2663"/>
                </a:lnTo>
                <a:lnTo>
                  <a:pt x="4269" y="2627"/>
                </a:lnTo>
                <a:lnTo>
                  <a:pt x="4275" y="2669"/>
                </a:lnTo>
                <a:lnTo>
                  <a:pt x="4245" y="2675"/>
                </a:lnTo>
                <a:close/>
                <a:moveTo>
                  <a:pt x="4245" y="2687"/>
                </a:moveTo>
                <a:lnTo>
                  <a:pt x="4281" y="2705"/>
                </a:lnTo>
                <a:lnTo>
                  <a:pt x="4293" y="2801"/>
                </a:lnTo>
                <a:lnTo>
                  <a:pt x="4251" y="2843"/>
                </a:lnTo>
                <a:lnTo>
                  <a:pt x="4221" y="2699"/>
                </a:lnTo>
                <a:lnTo>
                  <a:pt x="4245" y="2687"/>
                </a:lnTo>
                <a:close/>
                <a:moveTo>
                  <a:pt x="4293" y="2807"/>
                </a:moveTo>
                <a:lnTo>
                  <a:pt x="4299" y="2855"/>
                </a:lnTo>
                <a:lnTo>
                  <a:pt x="4257" y="2873"/>
                </a:lnTo>
                <a:lnTo>
                  <a:pt x="4251" y="2849"/>
                </a:lnTo>
                <a:lnTo>
                  <a:pt x="4293" y="2807"/>
                </a:lnTo>
                <a:close/>
                <a:moveTo>
                  <a:pt x="4299" y="2801"/>
                </a:moveTo>
                <a:lnTo>
                  <a:pt x="4335" y="2765"/>
                </a:lnTo>
                <a:lnTo>
                  <a:pt x="4341" y="2837"/>
                </a:lnTo>
                <a:lnTo>
                  <a:pt x="4311" y="2849"/>
                </a:lnTo>
                <a:lnTo>
                  <a:pt x="4299" y="2801"/>
                </a:lnTo>
                <a:close/>
                <a:moveTo>
                  <a:pt x="4341" y="2843"/>
                </a:moveTo>
                <a:lnTo>
                  <a:pt x="4347" y="2945"/>
                </a:lnTo>
                <a:lnTo>
                  <a:pt x="4323" y="2927"/>
                </a:lnTo>
                <a:lnTo>
                  <a:pt x="4311" y="2861"/>
                </a:lnTo>
                <a:lnTo>
                  <a:pt x="4341" y="2843"/>
                </a:lnTo>
                <a:close/>
                <a:moveTo>
                  <a:pt x="4347" y="2951"/>
                </a:moveTo>
                <a:lnTo>
                  <a:pt x="4347" y="2963"/>
                </a:lnTo>
                <a:lnTo>
                  <a:pt x="4329" y="2987"/>
                </a:lnTo>
                <a:lnTo>
                  <a:pt x="4323" y="2939"/>
                </a:lnTo>
                <a:lnTo>
                  <a:pt x="4347" y="2951"/>
                </a:lnTo>
                <a:close/>
                <a:moveTo>
                  <a:pt x="4347" y="2975"/>
                </a:moveTo>
                <a:lnTo>
                  <a:pt x="4353" y="3011"/>
                </a:lnTo>
                <a:lnTo>
                  <a:pt x="4335" y="3023"/>
                </a:lnTo>
                <a:lnTo>
                  <a:pt x="4329" y="2999"/>
                </a:lnTo>
                <a:lnTo>
                  <a:pt x="4347" y="2975"/>
                </a:lnTo>
                <a:close/>
                <a:moveTo>
                  <a:pt x="4353" y="3023"/>
                </a:moveTo>
                <a:lnTo>
                  <a:pt x="4365" y="3143"/>
                </a:lnTo>
                <a:lnTo>
                  <a:pt x="4353" y="3137"/>
                </a:lnTo>
                <a:lnTo>
                  <a:pt x="4335" y="3035"/>
                </a:lnTo>
                <a:lnTo>
                  <a:pt x="4353" y="3023"/>
                </a:lnTo>
                <a:close/>
                <a:moveTo>
                  <a:pt x="4365" y="3077"/>
                </a:moveTo>
                <a:lnTo>
                  <a:pt x="4371" y="3077"/>
                </a:lnTo>
                <a:lnTo>
                  <a:pt x="4371" y="3149"/>
                </a:lnTo>
                <a:lnTo>
                  <a:pt x="4371" y="3149"/>
                </a:lnTo>
                <a:lnTo>
                  <a:pt x="4365" y="3077"/>
                </a:lnTo>
                <a:close/>
                <a:moveTo>
                  <a:pt x="4371" y="3155"/>
                </a:moveTo>
                <a:lnTo>
                  <a:pt x="4371" y="3173"/>
                </a:lnTo>
                <a:lnTo>
                  <a:pt x="4371" y="3155"/>
                </a:lnTo>
                <a:lnTo>
                  <a:pt x="4371" y="3155"/>
                </a:lnTo>
                <a:close/>
                <a:moveTo>
                  <a:pt x="4383" y="3179"/>
                </a:moveTo>
                <a:lnTo>
                  <a:pt x="4389" y="3167"/>
                </a:lnTo>
                <a:lnTo>
                  <a:pt x="4418" y="3179"/>
                </a:lnTo>
                <a:lnTo>
                  <a:pt x="4383" y="3203"/>
                </a:lnTo>
                <a:lnTo>
                  <a:pt x="4383" y="3179"/>
                </a:lnTo>
                <a:close/>
                <a:moveTo>
                  <a:pt x="4395" y="3161"/>
                </a:moveTo>
                <a:lnTo>
                  <a:pt x="4430" y="3113"/>
                </a:lnTo>
                <a:lnTo>
                  <a:pt x="4430" y="3113"/>
                </a:lnTo>
                <a:lnTo>
                  <a:pt x="4442" y="3143"/>
                </a:lnTo>
                <a:lnTo>
                  <a:pt x="4442" y="3161"/>
                </a:lnTo>
                <a:lnTo>
                  <a:pt x="4424" y="3173"/>
                </a:lnTo>
                <a:lnTo>
                  <a:pt x="4395" y="3161"/>
                </a:lnTo>
                <a:close/>
                <a:moveTo>
                  <a:pt x="4448" y="3167"/>
                </a:moveTo>
                <a:lnTo>
                  <a:pt x="4448" y="3185"/>
                </a:lnTo>
                <a:lnTo>
                  <a:pt x="4436" y="3173"/>
                </a:lnTo>
                <a:lnTo>
                  <a:pt x="4448" y="3167"/>
                </a:lnTo>
                <a:close/>
                <a:moveTo>
                  <a:pt x="4502" y="3353"/>
                </a:moveTo>
                <a:lnTo>
                  <a:pt x="4508" y="3371"/>
                </a:lnTo>
                <a:lnTo>
                  <a:pt x="4502" y="3359"/>
                </a:lnTo>
                <a:lnTo>
                  <a:pt x="4502" y="3353"/>
                </a:lnTo>
                <a:close/>
                <a:moveTo>
                  <a:pt x="4556" y="3491"/>
                </a:moveTo>
                <a:lnTo>
                  <a:pt x="4550" y="3491"/>
                </a:lnTo>
                <a:lnTo>
                  <a:pt x="4550" y="3485"/>
                </a:lnTo>
                <a:lnTo>
                  <a:pt x="4556" y="3491"/>
                </a:lnTo>
                <a:close/>
                <a:moveTo>
                  <a:pt x="4568" y="3497"/>
                </a:moveTo>
                <a:lnTo>
                  <a:pt x="4574" y="3491"/>
                </a:lnTo>
                <a:lnTo>
                  <a:pt x="4628" y="3509"/>
                </a:lnTo>
                <a:lnTo>
                  <a:pt x="4592" y="3557"/>
                </a:lnTo>
                <a:lnTo>
                  <a:pt x="4568" y="3509"/>
                </a:lnTo>
                <a:lnTo>
                  <a:pt x="4568" y="3497"/>
                </a:lnTo>
                <a:close/>
                <a:moveTo>
                  <a:pt x="4640" y="3515"/>
                </a:moveTo>
                <a:lnTo>
                  <a:pt x="4676" y="3533"/>
                </a:lnTo>
                <a:lnTo>
                  <a:pt x="4640" y="3599"/>
                </a:lnTo>
                <a:lnTo>
                  <a:pt x="4610" y="3593"/>
                </a:lnTo>
                <a:lnTo>
                  <a:pt x="4598" y="3563"/>
                </a:lnTo>
                <a:lnTo>
                  <a:pt x="4640" y="3515"/>
                </a:lnTo>
                <a:close/>
                <a:moveTo>
                  <a:pt x="4658" y="3617"/>
                </a:moveTo>
                <a:lnTo>
                  <a:pt x="4730" y="3635"/>
                </a:lnTo>
                <a:lnTo>
                  <a:pt x="4700" y="3671"/>
                </a:lnTo>
                <a:lnTo>
                  <a:pt x="4640" y="3647"/>
                </a:lnTo>
                <a:lnTo>
                  <a:pt x="4634" y="3647"/>
                </a:lnTo>
                <a:lnTo>
                  <a:pt x="4658" y="3617"/>
                </a:lnTo>
                <a:close/>
                <a:moveTo>
                  <a:pt x="4700" y="3677"/>
                </a:moveTo>
                <a:lnTo>
                  <a:pt x="4670" y="3713"/>
                </a:lnTo>
                <a:lnTo>
                  <a:pt x="4646" y="3659"/>
                </a:lnTo>
                <a:lnTo>
                  <a:pt x="4700" y="3677"/>
                </a:lnTo>
                <a:close/>
                <a:moveTo>
                  <a:pt x="4706" y="3683"/>
                </a:moveTo>
                <a:lnTo>
                  <a:pt x="4724" y="3689"/>
                </a:lnTo>
                <a:lnTo>
                  <a:pt x="4694" y="3755"/>
                </a:lnTo>
                <a:lnTo>
                  <a:pt x="4676" y="3719"/>
                </a:lnTo>
                <a:lnTo>
                  <a:pt x="4706" y="3683"/>
                </a:lnTo>
                <a:close/>
                <a:moveTo>
                  <a:pt x="4736" y="3689"/>
                </a:moveTo>
                <a:lnTo>
                  <a:pt x="4838" y="3719"/>
                </a:lnTo>
                <a:lnTo>
                  <a:pt x="4808" y="3803"/>
                </a:lnTo>
                <a:lnTo>
                  <a:pt x="4712" y="3779"/>
                </a:lnTo>
                <a:lnTo>
                  <a:pt x="4700" y="3761"/>
                </a:lnTo>
                <a:lnTo>
                  <a:pt x="4736" y="3689"/>
                </a:lnTo>
                <a:close/>
                <a:moveTo>
                  <a:pt x="4862" y="3731"/>
                </a:moveTo>
                <a:lnTo>
                  <a:pt x="4934" y="3755"/>
                </a:lnTo>
                <a:lnTo>
                  <a:pt x="4916" y="3821"/>
                </a:lnTo>
                <a:lnTo>
                  <a:pt x="4820" y="3803"/>
                </a:lnTo>
                <a:lnTo>
                  <a:pt x="4862" y="3731"/>
                </a:lnTo>
                <a:close/>
                <a:moveTo>
                  <a:pt x="4946" y="3749"/>
                </a:moveTo>
                <a:lnTo>
                  <a:pt x="4964" y="3701"/>
                </a:lnTo>
                <a:lnTo>
                  <a:pt x="5024" y="3719"/>
                </a:lnTo>
                <a:lnTo>
                  <a:pt x="5000" y="3761"/>
                </a:lnTo>
                <a:lnTo>
                  <a:pt x="4946" y="3749"/>
                </a:lnTo>
                <a:close/>
                <a:moveTo>
                  <a:pt x="4964" y="3695"/>
                </a:moveTo>
                <a:lnTo>
                  <a:pt x="4976" y="3653"/>
                </a:lnTo>
                <a:lnTo>
                  <a:pt x="5048" y="3677"/>
                </a:lnTo>
                <a:lnTo>
                  <a:pt x="5030" y="3713"/>
                </a:lnTo>
                <a:lnTo>
                  <a:pt x="4964" y="3695"/>
                </a:lnTo>
                <a:close/>
                <a:moveTo>
                  <a:pt x="4958" y="3689"/>
                </a:moveTo>
                <a:lnTo>
                  <a:pt x="4898" y="3677"/>
                </a:lnTo>
                <a:lnTo>
                  <a:pt x="4928" y="3629"/>
                </a:lnTo>
                <a:lnTo>
                  <a:pt x="4970" y="3647"/>
                </a:lnTo>
                <a:lnTo>
                  <a:pt x="4958" y="3689"/>
                </a:lnTo>
                <a:close/>
                <a:moveTo>
                  <a:pt x="4892" y="3671"/>
                </a:moveTo>
                <a:lnTo>
                  <a:pt x="4868" y="3665"/>
                </a:lnTo>
                <a:lnTo>
                  <a:pt x="4892" y="3617"/>
                </a:lnTo>
                <a:lnTo>
                  <a:pt x="4922" y="3629"/>
                </a:lnTo>
                <a:lnTo>
                  <a:pt x="4892" y="3671"/>
                </a:lnTo>
                <a:close/>
                <a:moveTo>
                  <a:pt x="4892" y="3605"/>
                </a:moveTo>
                <a:lnTo>
                  <a:pt x="4916" y="3545"/>
                </a:lnTo>
                <a:lnTo>
                  <a:pt x="4958" y="3563"/>
                </a:lnTo>
                <a:lnTo>
                  <a:pt x="4922" y="3617"/>
                </a:lnTo>
                <a:lnTo>
                  <a:pt x="4892" y="3605"/>
                </a:lnTo>
                <a:close/>
                <a:moveTo>
                  <a:pt x="4922" y="3539"/>
                </a:moveTo>
                <a:lnTo>
                  <a:pt x="4928" y="3515"/>
                </a:lnTo>
                <a:lnTo>
                  <a:pt x="4976" y="3539"/>
                </a:lnTo>
                <a:lnTo>
                  <a:pt x="4964" y="3551"/>
                </a:lnTo>
                <a:lnTo>
                  <a:pt x="4922" y="3539"/>
                </a:lnTo>
                <a:close/>
                <a:moveTo>
                  <a:pt x="4934" y="3509"/>
                </a:moveTo>
                <a:lnTo>
                  <a:pt x="4964" y="3425"/>
                </a:lnTo>
                <a:lnTo>
                  <a:pt x="5024" y="3455"/>
                </a:lnTo>
                <a:lnTo>
                  <a:pt x="4976" y="3533"/>
                </a:lnTo>
                <a:lnTo>
                  <a:pt x="4934" y="3509"/>
                </a:lnTo>
                <a:close/>
                <a:moveTo>
                  <a:pt x="4958" y="3419"/>
                </a:moveTo>
                <a:lnTo>
                  <a:pt x="4922" y="3503"/>
                </a:lnTo>
                <a:lnTo>
                  <a:pt x="4856" y="3473"/>
                </a:lnTo>
                <a:lnTo>
                  <a:pt x="4916" y="3401"/>
                </a:lnTo>
                <a:lnTo>
                  <a:pt x="4952" y="3413"/>
                </a:lnTo>
                <a:lnTo>
                  <a:pt x="4958" y="3419"/>
                </a:lnTo>
                <a:close/>
                <a:moveTo>
                  <a:pt x="4892" y="3371"/>
                </a:moveTo>
                <a:lnTo>
                  <a:pt x="4898" y="3359"/>
                </a:lnTo>
                <a:lnTo>
                  <a:pt x="4952" y="3305"/>
                </a:lnTo>
                <a:lnTo>
                  <a:pt x="4964" y="3311"/>
                </a:lnTo>
                <a:lnTo>
                  <a:pt x="4916" y="3383"/>
                </a:lnTo>
                <a:lnTo>
                  <a:pt x="4892" y="3371"/>
                </a:lnTo>
                <a:close/>
                <a:moveTo>
                  <a:pt x="4958" y="3299"/>
                </a:moveTo>
                <a:lnTo>
                  <a:pt x="4964" y="3287"/>
                </a:lnTo>
                <a:lnTo>
                  <a:pt x="4982" y="3293"/>
                </a:lnTo>
                <a:lnTo>
                  <a:pt x="4970" y="3305"/>
                </a:lnTo>
                <a:lnTo>
                  <a:pt x="4958" y="3299"/>
                </a:lnTo>
                <a:close/>
                <a:moveTo>
                  <a:pt x="4946" y="3293"/>
                </a:moveTo>
                <a:lnTo>
                  <a:pt x="4934" y="3281"/>
                </a:lnTo>
                <a:lnTo>
                  <a:pt x="4940" y="3269"/>
                </a:lnTo>
                <a:lnTo>
                  <a:pt x="4958" y="3281"/>
                </a:lnTo>
                <a:lnTo>
                  <a:pt x="4946" y="3293"/>
                </a:lnTo>
                <a:close/>
                <a:moveTo>
                  <a:pt x="4946" y="3263"/>
                </a:moveTo>
                <a:lnTo>
                  <a:pt x="4994" y="3161"/>
                </a:lnTo>
                <a:lnTo>
                  <a:pt x="5036" y="3191"/>
                </a:lnTo>
                <a:lnTo>
                  <a:pt x="4964" y="3275"/>
                </a:lnTo>
                <a:lnTo>
                  <a:pt x="4946" y="3263"/>
                </a:lnTo>
                <a:close/>
                <a:moveTo>
                  <a:pt x="5072" y="3023"/>
                </a:moveTo>
                <a:lnTo>
                  <a:pt x="5144" y="2957"/>
                </a:lnTo>
                <a:lnTo>
                  <a:pt x="5108" y="3041"/>
                </a:lnTo>
                <a:lnTo>
                  <a:pt x="5072" y="3023"/>
                </a:lnTo>
                <a:close/>
                <a:moveTo>
                  <a:pt x="5198" y="2843"/>
                </a:moveTo>
                <a:lnTo>
                  <a:pt x="5222" y="2789"/>
                </a:lnTo>
                <a:lnTo>
                  <a:pt x="5222" y="2813"/>
                </a:lnTo>
                <a:lnTo>
                  <a:pt x="5204" y="2843"/>
                </a:lnTo>
                <a:lnTo>
                  <a:pt x="5198" y="2843"/>
                </a:lnTo>
                <a:close/>
                <a:moveTo>
                  <a:pt x="5192" y="2837"/>
                </a:moveTo>
                <a:lnTo>
                  <a:pt x="5162" y="2813"/>
                </a:lnTo>
                <a:lnTo>
                  <a:pt x="5180" y="2777"/>
                </a:lnTo>
                <a:lnTo>
                  <a:pt x="5216" y="2753"/>
                </a:lnTo>
                <a:lnTo>
                  <a:pt x="5216" y="2771"/>
                </a:lnTo>
                <a:lnTo>
                  <a:pt x="5192" y="2837"/>
                </a:lnTo>
                <a:close/>
                <a:moveTo>
                  <a:pt x="5222" y="2747"/>
                </a:moveTo>
                <a:lnTo>
                  <a:pt x="5234" y="2741"/>
                </a:lnTo>
                <a:lnTo>
                  <a:pt x="5234" y="2741"/>
                </a:lnTo>
                <a:lnTo>
                  <a:pt x="5222" y="2753"/>
                </a:lnTo>
                <a:lnTo>
                  <a:pt x="5222" y="2747"/>
                </a:lnTo>
                <a:close/>
                <a:moveTo>
                  <a:pt x="5234" y="2669"/>
                </a:moveTo>
                <a:lnTo>
                  <a:pt x="5240" y="2657"/>
                </a:lnTo>
                <a:lnTo>
                  <a:pt x="5240" y="2663"/>
                </a:lnTo>
                <a:lnTo>
                  <a:pt x="5234" y="2669"/>
                </a:lnTo>
                <a:close/>
                <a:moveTo>
                  <a:pt x="5216" y="2687"/>
                </a:moveTo>
                <a:lnTo>
                  <a:pt x="5216" y="2687"/>
                </a:lnTo>
                <a:lnTo>
                  <a:pt x="5210" y="2639"/>
                </a:lnTo>
                <a:lnTo>
                  <a:pt x="5210" y="2639"/>
                </a:lnTo>
                <a:lnTo>
                  <a:pt x="5240" y="2621"/>
                </a:lnTo>
                <a:lnTo>
                  <a:pt x="5240" y="2639"/>
                </a:lnTo>
                <a:lnTo>
                  <a:pt x="5216" y="2687"/>
                </a:lnTo>
                <a:close/>
                <a:moveTo>
                  <a:pt x="5246" y="2615"/>
                </a:moveTo>
                <a:lnTo>
                  <a:pt x="5246" y="2615"/>
                </a:lnTo>
                <a:lnTo>
                  <a:pt x="5252" y="2615"/>
                </a:lnTo>
                <a:lnTo>
                  <a:pt x="5246" y="2621"/>
                </a:lnTo>
                <a:lnTo>
                  <a:pt x="5246" y="2615"/>
                </a:lnTo>
                <a:close/>
                <a:moveTo>
                  <a:pt x="5252" y="2609"/>
                </a:moveTo>
                <a:lnTo>
                  <a:pt x="5258" y="2609"/>
                </a:lnTo>
                <a:lnTo>
                  <a:pt x="5258" y="2609"/>
                </a:lnTo>
                <a:lnTo>
                  <a:pt x="5252" y="2609"/>
                </a:lnTo>
                <a:close/>
                <a:moveTo>
                  <a:pt x="5264" y="2591"/>
                </a:moveTo>
                <a:lnTo>
                  <a:pt x="5246" y="2603"/>
                </a:lnTo>
                <a:lnTo>
                  <a:pt x="5246" y="2597"/>
                </a:lnTo>
                <a:lnTo>
                  <a:pt x="5246" y="2579"/>
                </a:lnTo>
                <a:lnTo>
                  <a:pt x="5264" y="2543"/>
                </a:lnTo>
                <a:lnTo>
                  <a:pt x="5264" y="2585"/>
                </a:lnTo>
                <a:lnTo>
                  <a:pt x="5264" y="2591"/>
                </a:lnTo>
                <a:close/>
                <a:moveTo>
                  <a:pt x="5246" y="2561"/>
                </a:moveTo>
                <a:lnTo>
                  <a:pt x="5240" y="2543"/>
                </a:lnTo>
                <a:lnTo>
                  <a:pt x="5264" y="2519"/>
                </a:lnTo>
                <a:lnTo>
                  <a:pt x="5264" y="2525"/>
                </a:lnTo>
                <a:lnTo>
                  <a:pt x="5246" y="2561"/>
                </a:lnTo>
                <a:close/>
                <a:moveTo>
                  <a:pt x="5294" y="2495"/>
                </a:moveTo>
                <a:lnTo>
                  <a:pt x="5294" y="2501"/>
                </a:lnTo>
                <a:lnTo>
                  <a:pt x="5294" y="2501"/>
                </a:lnTo>
                <a:lnTo>
                  <a:pt x="5294" y="2495"/>
                </a:lnTo>
                <a:close/>
                <a:moveTo>
                  <a:pt x="5288" y="2489"/>
                </a:moveTo>
                <a:lnTo>
                  <a:pt x="5276" y="2483"/>
                </a:lnTo>
                <a:lnTo>
                  <a:pt x="5300" y="2465"/>
                </a:lnTo>
                <a:lnTo>
                  <a:pt x="5300" y="2471"/>
                </a:lnTo>
                <a:lnTo>
                  <a:pt x="5288" y="2489"/>
                </a:lnTo>
                <a:close/>
                <a:moveTo>
                  <a:pt x="5312" y="2453"/>
                </a:moveTo>
                <a:lnTo>
                  <a:pt x="5312" y="2399"/>
                </a:lnTo>
                <a:lnTo>
                  <a:pt x="5324" y="2387"/>
                </a:lnTo>
                <a:lnTo>
                  <a:pt x="5336" y="2405"/>
                </a:lnTo>
                <a:lnTo>
                  <a:pt x="5312" y="2453"/>
                </a:lnTo>
                <a:lnTo>
                  <a:pt x="5312" y="2453"/>
                </a:lnTo>
                <a:close/>
                <a:moveTo>
                  <a:pt x="5312" y="2381"/>
                </a:moveTo>
                <a:lnTo>
                  <a:pt x="5318" y="2381"/>
                </a:lnTo>
                <a:lnTo>
                  <a:pt x="5318" y="2381"/>
                </a:lnTo>
                <a:lnTo>
                  <a:pt x="5312" y="2381"/>
                </a:lnTo>
                <a:close/>
                <a:moveTo>
                  <a:pt x="5318" y="2369"/>
                </a:moveTo>
                <a:lnTo>
                  <a:pt x="5318" y="2363"/>
                </a:lnTo>
                <a:lnTo>
                  <a:pt x="5336" y="2351"/>
                </a:lnTo>
                <a:lnTo>
                  <a:pt x="5324" y="2375"/>
                </a:lnTo>
                <a:lnTo>
                  <a:pt x="5318" y="2369"/>
                </a:lnTo>
                <a:close/>
                <a:moveTo>
                  <a:pt x="5366" y="2279"/>
                </a:moveTo>
                <a:lnTo>
                  <a:pt x="5366" y="2279"/>
                </a:lnTo>
                <a:lnTo>
                  <a:pt x="5378" y="2291"/>
                </a:lnTo>
                <a:lnTo>
                  <a:pt x="5360" y="2321"/>
                </a:lnTo>
                <a:lnTo>
                  <a:pt x="5366" y="2279"/>
                </a:lnTo>
                <a:close/>
                <a:moveTo>
                  <a:pt x="5372" y="2273"/>
                </a:moveTo>
                <a:lnTo>
                  <a:pt x="5390" y="2249"/>
                </a:lnTo>
                <a:lnTo>
                  <a:pt x="5384" y="2285"/>
                </a:lnTo>
                <a:lnTo>
                  <a:pt x="5372" y="2273"/>
                </a:lnTo>
                <a:close/>
                <a:moveTo>
                  <a:pt x="5366" y="2261"/>
                </a:moveTo>
                <a:lnTo>
                  <a:pt x="5366" y="2261"/>
                </a:lnTo>
                <a:lnTo>
                  <a:pt x="5372" y="2231"/>
                </a:lnTo>
                <a:lnTo>
                  <a:pt x="5396" y="2225"/>
                </a:lnTo>
                <a:lnTo>
                  <a:pt x="5396" y="2231"/>
                </a:lnTo>
                <a:lnTo>
                  <a:pt x="5366" y="2261"/>
                </a:lnTo>
                <a:close/>
                <a:moveTo>
                  <a:pt x="5408" y="2207"/>
                </a:moveTo>
                <a:lnTo>
                  <a:pt x="5414" y="2177"/>
                </a:lnTo>
                <a:lnTo>
                  <a:pt x="5426" y="2195"/>
                </a:lnTo>
                <a:lnTo>
                  <a:pt x="5414" y="2207"/>
                </a:lnTo>
                <a:lnTo>
                  <a:pt x="5408" y="2207"/>
                </a:lnTo>
                <a:close/>
                <a:moveTo>
                  <a:pt x="5432" y="2183"/>
                </a:moveTo>
                <a:lnTo>
                  <a:pt x="5420" y="2165"/>
                </a:lnTo>
                <a:lnTo>
                  <a:pt x="5450" y="2135"/>
                </a:lnTo>
                <a:lnTo>
                  <a:pt x="5438" y="2177"/>
                </a:lnTo>
                <a:lnTo>
                  <a:pt x="5432" y="2183"/>
                </a:lnTo>
                <a:close/>
                <a:moveTo>
                  <a:pt x="5420" y="2153"/>
                </a:moveTo>
                <a:lnTo>
                  <a:pt x="5432" y="2117"/>
                </a:lnTo>
                <a:lnTo>
                  <a:pt x="5462" y="2111"/>
                </a:lnTo>
                <a:lnTo>
                  <a:pt x="5456" y="2111"/>
                </a:lnTo>
                <a:lnTo>
                  <a:pt x="5420" y="2153"/>
                </a:lnTo>
                <a:close/>
                <a:moveTo>
                  <a:pt x="5474" y="2099"/>
                </a:moveTo>
                <a:lnTo>
                  <a:pt x="5480" y="2081"/>
                </a:lnTo>
                <a:lnTo>
                  <a:pt x="5480" y="2087"/>
                </a:lnTo>
                <a:lnTo>
                  <a:pt x="5474" y="2093"/>
                </a:lnTo>
                <a:lnTo>
                  <a:pt x="5474" y="2099"/>
                </a:lnTo>
                <a:close/>
                <a:moveTo>
                  <a:pt x="5492" y="2093"/>
                </a:moveTo>
                <a:lnTo>
                  <a:pt x="5492" y="2087"/>
                </a:lnTo>
                <a:lnTo>
                  <a:pt x="5492" y="2093"/>
                </a:lnTo>
                <a:lnTo>
                  <a:pt x="5492" y="2093"/>
                </a:lnTo>
                <a:close/>
                <a:moveTo>
                  <a:pt x="5474" y="2069"/>
                </a:moveTo>
                <a:lnTo>
                  <a:pt x="5462" y="2099"/>
                </a:lnTo>
                <a:lnTo>
                  <a:pt x="5432" y="2111"/>
                </a:lnTo>
                <a:lnTo>
                  <a:pt x="5438" y="2099"/>
                </a:lnTo>
                <a:lnTo>
                  <a:pt x="5468" y="2063"/>
                </a:lnTo>
                <a:lnTo>
                  <a:pt x="5474" y="2069"/>
                </a:lnTo>
                <a:close/>
                <a:moveTo>
                  <a:pt x="5426" y="2093"/>
                </a:moveTo>
                <a:lnTo>
                  <a:pt x="5396" y="2123"/>
                </a:lnTo>
                <a:lnTo>
                  <a:pt x="5396" y="2123"/>
                </a:lnTo>
                <a:lnTo>
                  <a:pt x="5390" y="2111"/>
                </a:lnTo>
                <a:lnTo>
                  <a:pt x="5396" y="2075"/>
                </a:lnTo>
                <a:lnTo>
                  <a:pt x="5438" y="2039"/>
                </a:lnTo>
                <a:lnTo>
                  <a:pt x="5426" y="2093"/>
                </a:lnTo>
                <a:close/>
                <a:moveTo>
                  <a:pt x="5384" y="2099"/>
                </a:moveTo>
                <a:lnTo>
                  <a:pt x="5378" y="2087"/>
                </a:lnTo>
                <a:lnTo>
                  <a:pt x="5390" y="2081"/>
                </a:lnTo>
                <a:lnTo>
                  <a:pt x="5384" y="2099"/>
                </a:lnTo>
                <a:close/>
                <a:moveTo>
                  <a:pt x="5384" y="2117"/>
                </a:moveTo>
                <a:lnTo>
                  <a:pt x="5378" y="2123"/>
                </a:lnTo>
                <a:lnTo>
                  <a:pt x="5336" y="2141"/>
                </a:lnTo>
                <a:lnTo>
                  <a:pt x="5336" y="2123"/>
                </a:lnTo>
                <a:lnTo>
                  <a:pt x="5372" y="2093"/>
                </a:lnTo>
                <a:lnTo>
                  <a:pt x="5384" y="2117"/>
                </a:lnTo>
                <a:close/>
                <a:moveTo>
                  <a:pt x="5324" y="2141"/>
                </a:moveTo>
                <a:lnTo>
                  <a:pt x="5300" y="2153"/>
                </a:lnTo>
                <a:lnTo>
                  <a:pt x="5300" y="2153"/>
                </a:lnTo>
                <a:lnTo>
                  <a:pt x="5330" y="2129"/>
                </a:lnTo>
                <a:lnTo>
                  <a:pt x="5324" y="2141"/>
                </a:lnTo>
                <a:close/>
                <a:moveTo>
                  <a:pt x="5282" y="2159"/>
                </a:moveTo>
                <a:lnTo>
                  <a:pt x="5282" y="2135"/>
                </a:lnTo>
                <a:lnTo>
                  <a:pt x="5288" y="2147"/>
                </a:lnTo>
                <a:lnTo>
                  <a:pt x="5282" y="2159"/>
                </a:lnTo>
                <a:close/>
                <a:moveTo>
                  <a:pt x="5270" y="2237"/>
                </a:moveTo>
                <a:lnTo>
                  <a:pt x="5240" y="2267"/>
                </a:lnTo>
                <a:lnTo>
                  <a:pt x="5222" y="2243"/>
                </a:lnTo>
                <a:lnTo>
                  <a:pt x="5222" y="2213"/>
                </a:lnTo>
                <a:lnTo>
                  <a:pt x="5270" y="2177"/>
                </a:lnTo>
                <a:lnTo>
                  <a:pt x="5270" y="2237"/>
                </a:lnTo>
                <a:close/>
                <a:moveTo>
                  <a:pt x="5216" y="2225"/>
                </a:moveTo>
                <a:lnTo>
                  <a:pt x="5210" y="2225"/>
                </a:lnTo>
                <a:lnTo>
                  <a:pt x="5216" y="2219"/>
                </a:lnTo>
                <a:lnTo>
                  <a:pt x="5216" y="2225"/>
                </a:lnTo>
                <a:close/>
                <a:moveTo>
                  <a:pt x="5216" y="2243"/>
                </a:moveTo>
                <a:lnTo>
                  <a:pt x="5216" y="2285"/>
                </a:lnTo>
                <a:lnTo>
                  <a:pt x="5162" y="2309"/>
                </a:lnTo>
                <a:lnTo>
                  <a:pt x="5156" y="2261"/>
                </a:lnTo>
                <a:lnTo>
                  <a:pt x="5204" y="2225"/>
                </a:lnTo>
                <a:lnTo>
                  <a:pt x="5216" y="2243"/>
                </a:lnTo>
                <a:close/>
                <a:moveTo>
                  <a:pt x="5156" y="2309"/>
                </a:moveTo>
                <a:lnTo>
                  <a:pt x="5138" y="2315"/>
                </a:lnTo>
                <a:lnTo>
                  <a:pt x="5120" y="2297"/>
                </a:lnTo>
                <a:lnTo>
                  <a:pt x="5150" y="2267"/>
                </a:lnTo>
                <a:lnTo>
                  <a:pt x="5156" y="2309"/>
                </a:lnTo>
                <a:close/>
                <a:moveTo>
                  <a:pt x="5114" y="2291"/>
                </a:moveTo>
                <a:lnTo>
                  <a:pt x="5066" y="2237"/>
                </a:lnTo>
                <a:lnTo>
                  <a:pt x="5144" y="2213"/>
                </a:lnTo>
                <a:lnTo>
                  <a:pt x="5150" y="2261"/>
                </a:lnTo>
                <a:lnTo>
                  <a:pt x="5114" y="2291"/>
                </a:lnTo>
                <a:close/>
                <a:moveTo>
                  <a:pt x="5006" y="2369"/>
                </a:moveTo>
                <a:lnTo>
                  <a:pt x="4922" y="2405"/>
                </a:lnTo>
                <a:lnTo>
                  <a:pt x="4970" y="2333"/>
                </a:lnTo>
                <a:lnTo>
                  <a:pt x="5006" y="2369"/>
                </a:lnTo>
                <a:close/>
                <a:moveTo>
                  <a:pt x="4988" y="2387"/>
                </a:moveTo>
                <a:lnTo>
                  <a:pt x="4910" y="2447"/>
                </a:lnTo>
                <a:lnTo>
                  <a:pt x="4898" y="2441"/>
                </a:lnTo>
                <a:lnTo>
                  <a:pt x="4916" y="2417"/>
                </a:lnTo>
                <a:lnTo>
                  <a:pt x="4988" y="2387"/>
                </a:lnTo>
                <a:close/>
                <a:moveTo>
                  <a:pt x="4892" y="2435"/>
                </a:moveTo>
                <a:lnTo>
                  <a:pt x="4886" y="2429"/>
                </a:lnTo>
                <a:lnTo>
                  <a:pt x="4898" y="2423"/>
                </a:lnTo>
                <a:lnTo>
                  <a:pt x="4892" y="2435"/>
                </a:lnTo>
                <a:close/>
                <a:moveTo>
                  <a:pt x="4730" y="2489"/>
                </a:moveTo>
                <a:lnTo>
                  <a:pt x="4730" y="2489"/>
                </a:lnTo>
                <a:lnTo>
                  <a:pt x="4730" y="2489"/>
                </a:lnTo>
                <a:lnTo>
                  <a:pt x="4730" y="2489"/>
                </a:lnTo>
                <a:close/>
                <a:moveTo>
                  <a:pt x="4724" y="2501"/>
                </a:moveTo>
                <a:lnTo>
                  <a:pt x="4640" y="2609"/>
                </a:lnTo>
                <a:lnTo>
                  <a:pt x="4562" y="2561"/>
                </a:lnTo>
                <a:lnTo>
                  <a:pt x="4724" y="2495"/>
                </a:lnTo>
                <a:lnTo>
                  <a:pt x="4724" y="2501"/>
                </a:lnTo>
                <a:close/>
                <a:moveTo>
                  <a:pt x="4556" y="2555"/>
                </a:moveTo>
                <a:lnTo>
                  <a:pt x="4544" y="2549"/>
                </a:lnTo>
                <a:lnTo>
                  <a:pt x="4646" y="2435"/>
                </a:lnTo>
                <a:lnTo>
                  <a:pt x="4712" y="2489"/>
                </a:lnTo>
                <a:lnTo>
                  <a:pt x="4556" y="2555"/>
                </a:lnTo>
                <a:close/>
                <a:moveTo>
                  <a:pt x="4544" y="2555"/>
                </a:moveTo>
                <a:lnTo>
                  <a:pt x="4526" y="2567"/>
                </a:lnTo>
                <a:lnTo>
                  <a:pt x="4538" y="2555"/>
                </a:lnTo>
                <a:lnTo>
                  <a:pt x="4544" y="2555"/>
                </a:lnTo>
                <a:close/>
                <a:moveTo>
                  <a:pt x="4502" y="2573"/>
                </a:moveTo>
                <a:lnTo>
                  <a:pt x="4448" y="2597"/>
                </a:lnTo>
                <a:lnTo>
                  <a:pt x="4430" y="2579"/>
                </a:lnTo>
                <a:lnTo>
                  <a:pt x="4442" y="2489"/>
                </a:lnTo>
                <a:lnTo>
                  <a:pt x="4526" y="2549"/>
                </a:lnTo>
                <a:lnTo>
                  <a:pt x="4502" y="2573"/>
                </a:lnTo>
                <a:close/>
                <a:moveTo>
                  <a:pt x="4401" y="2561"/>
                </a:moveTo>
                <a:lnTo>
                  <a:pt x="4377" y="2543"/>
                </a:lnTo>
                <a:lnTo>
                  <a:pt x="4377" y="2525"/>
                </a:lnTo>
                <a:lnTo>
                  <a:pt x="4401" y="2501"/>
                </a:lnTo>
                <a:lnTo>
                  <a:pt x="4401" y="2561"/>
                </a:lnTo>
                <a:close/>
                <a:moveTo>
                  <a:pt x="4371" y="2537"/>
                </a:moveTo>
                <a:lnTo>
                  <a:pt x="4365" y="2537"/>
                </a:lnTo>
                <a:lnTo>
                  <a:pt x="4371" y="2531"/>
                </a:lnTo>
                <a:lnTo>
                  <a:pt x="4371" y="2537"/>
                </a:lnTo>
                <a:close/>
                <a:moveTo>
                  <a:pt x="4323" y="2621"/>
                </a:moveTo>
                <a:lnTo>
                  <a:pt x="4293" y="2603"/>
                </a:lnTo>
                <a:lnTo>
                  <a:pt x="4317" y="2579"/>
                </a:lnTo>
                <a:lnTo>
                  <a:pt x="4323" y="2621"/>
                </a:lnTo>
                <a:close/>
                <a:moveTo>
                  <a:pt x="4323" y="2633"/>
                </a:moveTo>
                <a:lnTo>
                  <a:pt x="4323" y="2645"/>
                </a:lnTo>
                <a:lnTo>
                  <a:pt x="4281" y="2663"/>
                </a:lnTo>
                <a:lnTo>
                  <a:pt x="4275" y="2615"/>
                </a:lnTo>
                <a:lnTo>
                  <a:pt x="4281" y="2609"/>
                </a:lnTo>
                <a:lnTo>
                  <a:pt x="4323" y="2633"/>
                </a:lnTo>
                <a:close/>
                <a:moveTo>
                  <a:pt x="4275" y="2609"/>
                </a:moveTo>
                <a:lnTo>
                  <a:pt x="4269" y="2603"/>
                </a:lnTo>
                <a:lnTo>
                  <a:pt x="4275" y="2603"/>
                </a:lnTo>
                <a:lnTo>
                  <a:pt x="4275" y="2609"/>
                </a:lnTo>
                <a:close/>
                <a:moveTo>
                  <a:pt x="4263" y="2615"/>
                </a:moveTo>
                <a:lnTo>
                  <a:pt x="4215" y="2657"/>
                </a:lnTo>
                <a:lnTo>
                  <a:pt x="4209" y="2651"/>
                </a:lnTo>
                <a:lnTo>
                  <a:pt x="4185" y="2561"/>
                </a:lnTo>
                <a:lnTo>
                  <a:pt x="4263" y="2597"/>
                </a:lnTo>
                <a:lnTo>
                  <a:pt x="4263" y="2615"/>
                </a:lnTo>
                <a:close/>
                <a:moveTo>
                  <a:pt x="4095" y="2579"/>
                </a:moveTo>
                <a:lnTo>
                  <a:pt x="4083" y="2573"/>
                </a:lnTo>
                <a:lnTo>
                  <a:pt x="4089" y="2567"/>
                </a:lnTo>
                <a:lnTo>
                  <a:pt x="4095" y="2579"/>
                </a:lnTo>
                <a:close/>
                <a:moveTo>
                  <a:pt x="4095" y="2591"/>
                </a:moveTo>
                <a:lnTo>
                  <a:pt x="4137" y="2723"/>
                </a:lnTo>
                <a:lnTo>
                  <a:pt x="4053" y="2753"/>
                </a:lnTo>
                <a:lnTo>
                  <a:pt x="4005" y="2633"/>
                </a:lnTo>
                <a:lnTo>
                  <a:pt x="4071" y="2579"/>
                </a:lnTo>
                <a:lnTo>
                  <a:pt x="4095" y="2591"/>
                </a:lnTo>
                <a:close/>
                <a:moveTo>
                  <a:pt x="4143" y="2741"/>
                </a:moveTo>
                <a:lnTo>
                  <a:pt x="4173" y="2849"/>
                </a:lnTo>
                <a:lnTo>
                  <a:pt x="4077" y="2795"/>
                </a:lnTo>
                <a:lnTo>
                  <a:pt x="4143" y="2741"/>
                </a:lnTo>
                <a:close/>
                <a:moveTo>
                  <a:pt x="4149" y="2735"/>
                </a:moveTo>
                <a:lnTo>
                  <a:pt x="4161" y="2723"/>
                </a:lnTo>
                <a:lnTo>
                  <a:pt x="4209" y="2699"/>
                </a:lnTo>
                <a:lnTo>
                  <a:pt x="4245" y="2849"/>
                </a:lnTo>
                <a:lnTo>
                  <a:pt x="4221" y="2873"/>
                </a:lnTo>
                <a:lnTo>
                  <a:pt x="4185" y="2855"/>
                </a:lnTo>
                <a:lnTo>
                  <a:pt x="4149" y="2735"/>
                </a:lnTo>
                <a:close/>
                <a:moveTo>
                  <a:pt x="4215" y="2879"/>
                </a:moveTo>
                <a:lnTo>
                  <a:pt x="4197" y="2897"/>
                </a:lnTo>
                <a:lnTo>
                  <a:pt x="4191" y="2867"/>
                </a:lnTo>
                <a:lnTo>
                  <a:pt x="4215" y="2879"/>
                </a:lnTo>
                <a:close/>
                <a:moveTo>
                  <a:pt x="4221" y="2885"/>
                </a:moveTo>
                <a:lnTo>
                  <a:pt x="4227" y="2891"/>
                </a:lnTo>
                <a:lnTo>
                  <a:pt x="4209" y="2897"/>
                </a:lnTo>
                <a:lnTo>
                  <a:pt x="4221" y="2885"/>
                </a:lnTo>
                <a:close/>
                <a:moveTo>
                  <a:pt x="4227" y="2879"/>
                </a:moveTo>
                <a:lnTo>
                  <a:pt x="4245" y="2861"/>
                </a:lnTo>
                <a:lnTo>
                  <a:pt x="4251" y="2879"/>
                </a:lnTo>
                <a:lnTo>
                  <a:pt x="4239" y="2885"/>
                </a:lnTo>
                <a:lnTo>
                  <a:pt x="4227" y="2879"/>
                </a:lnTo>
                <a:close/>
                <a:moveTo>
                  <a:pt x="4251" y="2885"/>
                </a:moveTo>
                <a:lnTo>
                  <a:pt x="4251" y="2891"/>
                </a:lnTo>
                <a:lnTo>
                  <a:pt x="4245" y="2891"/>
                </a:lnTo>
                <a:lnTo>
                  <a:pt x="4251" y="2885"/>
                </a:lnTo>
                <a:close/>
                <a:moveTo>
                  <a:pt x="4263" y="2885"/>
                </a:moveTo>
                <a:lnTo>
                  <a:pt x="4299" y="2861"/>
                </a:lnTo>
                <a:lnTo>
                  <a:pt x="4311" y="2921"/>
                </a:lnTo>
                <a:lnTo>
                  <a:pt x="4263" y="2897"/>
                </a:lnTo>
                <a:lnTo>
                  <a:pt x="4263" y="2885"/>
                </a:lnTo>
                <a:close/>
                <a:moveTo>
                  <a:pt x="4311" y="2933"/>
                </a:moveTo>
                <a:lnTo>
                  <a:pt x="4323" y="2999"/>
                </a:lnTo>
                <a:lnTo>
                  <a:pt x="4293" y="3029"/>
                </a:lnTo>
                <a:lnTo>
                  <a:pt x="4269" y="2909"/>
                </a:lnTo>
                <a:lnTo>
                  <a:pt x="4311" y="2933"/>
                </a:lnTo>
                <a:close/>
                <a:moveTo>
                  <a:pt x="4329" y="3041"/>
                </a:moveTo>
                <a:lnTo>
                  <a:pt x="4341" y="3137"/>
                </a:lnTo>
                <a:lnTo>
                  <a:pt x="4317" y="3119"/>
                </a:lnTo>
                <a:lnTo>
                  <a:pt x="4299" y="3053"/>
                </a:lnTo>
                <a:lnTo>
                  <a:pt x="4329" y="3041"/>
                </a:lnTo>
                <a:close/>
                <a:moveTo>
                  <a:pt x="4347" y="3143"/>
                </a:moveTo>
                <a:lnTo>
                  <a:pt x="4353" y="3203"/>
                </a:lnTo>
                <a:lnTo>
                  <a:pt x="4341" y="3227"/>
                </a:lnTo>
                <a:lnTo>
                  <a:pt x="4317" y="3131"/>
                </a:lnTo>
                <a:lnTo>
                  <a:pt x="4347" y="3143"/>
                </a:lnTo>
                <a:close/>
                <a:moveTo>
                  <a:pt x="4353" y="3149"/>
                </a:moveTo>
                <a:lnTo>
                  <a:pt x="4365" y="3155"/>
                </a:lnTo>
                <a:lnTo>
                  <a:pt x="4365" y="3191"/>
                </a:lnTo>
                <a:lnTo>
                  <a:pt x="4359" y="3197"/>
                </a:lnTo>
                <a:lnTo>
                  <a:pt x="4353" y="3149"/>
                </a:lnTo>
                <a:close/>
                <a:moveTo>
                  <a:pt x="4383" y="3245"/>
                </a:moveTo>
                <a:lnTo>
                  <a:pt x="4383" y="3215"/>
                </a:lnTo>
                <a:lnTo>
                  <a:pt x="4424" y="3179"/>
                </a:lnTo>
                <a:lnTo>
                  <a:pt x="4454" y="3191"/>
                </a:lnTo>
                <a:lnTo>
                  <a:pt x="4448" y="3197"/>
                </a:lnTo>
                <a:lnTo>
                  <a:pt x="4448" y="3197"/>
                </a:lnTo>
                <a:lnTo>
                  <a:pt x="4454" y="3215"/>
                </a:lnTo>
                <a:lnTo>
                  <a:pt x="4407" y="3257"/>
                </a:lnTo>
                <a:lnTo>
                  <a:pt x="4383" y="3245"/>
                </a:lnTo>
                <a:close/>
                <a:moveTo>
                  <a:pt x="4401" y="3263"/>
                </a:moveTo>
                <a:lnTo>
                  <a:pt x="4383" y="3281"/>
                </a:lnTo>
                <a:lnTo>
                  <a:pt x="4377" y="3251"/>
                </a:lnTo>
                <a:lnTo>
                  <a:pt x="4401" y="3263"/>
                </a:lnTo>
                <a:close/>
                <a:moveTo>
                  <a:pt x="4454" y="3227"/>
                </a:moveTo>
                <a:lnTo>
                  <a:pt x="4466" y="3251"/>
                </a:lnTo>
                <a:lnTo>
                  <a:pt x="4472" y="3287"/>
                </a:lnTo>
                <a:lnTo>
                  <a:pt x="4418" y="3257"/>
                </a:lnTo>
                <a:lnTo>
                  <a:pt x="4454" y="3227"/>
                </a:lnTo>
                <a:close/>
                <a:moveTo>
                  <a:pt x="4490" y="3323"/>
                </a:moveTo>
                <a:lnTo>
                  <a:pt x="4490" y="3329"/>
                </a:lnTo>
                <a:lnTo>
                  <a:pt x="4484" y="3305"/>
                </a:lnTo>
                <a:lnTo>
                  <a:pt x="4490" y="3323"/>
                </a:lnTo>
                <a:close/>
                <a:moveTo>
                  <a:pt x="4496" y="3335"/>
                </a:moveTo>
                <a:lnTo>
                  <a:pt x="4502" y="3347"/>
                </a:lnTo>
                <a:lnTo>
                  <a:pt x="4496" y="3353"/>
                </a:lnTo>
                <a:lnTo>
                  <a:pt x="4490" y="3335"/>
                </a:lnTo>
                <a:lnTo>
                  <a:pt x="4496" y="3335"/>
                </a:lnTo>
                <a:close/>
                <a:moveTo>
                  <a:pt x="4508" y="3389"/>
                </a:moveTo>
                <a:lnTo>
                  <a:pt x="4502" y="3389"/>
                </a:lnTo>
                <a:lnTo>
                  <a:pt x="4502" y="3377"/>
                </a:lnTo>
                <a:lnTo>
                  <a:pt x="4508" y="3389"/>
                </a:lnTo>
                <a:close/>
                <a:moveTo>
                  <a:pt x="4508" y="3401"/>
                </a:moveTo>
                <a:lnTo>
                  <a:pt x="4508" y="3401"/>
                </a:lnTo>
                <a:lnTo>
                  <a:pt x="4502" y="3395"/>
                </a:lnTo>
                <a:lnTo>
                  <a:pt x="4508" y="3401"/>
                </a:lnTo>
                <a:close/>
                <a:moveTo>
                  <a:pt x="4562" y="3503"/>
                </a:moveTo>
                <a:lnTo>
                  <a:pt x="4562" y="3509"/>
                </a:lnTo>
                <a:lnTo>
                  <a:pt x="4568" y="3521"/>
                </a:lnTo>
                <a:lnTo>
                  <a:pt x="4556" y="3509"/>
                </a:lnTo>
                <a:lnTo>
                  <a:pt x="4562" y="3503"/>
                </a:lnTo>
                <a:close/>
                <a:moveTo>
                  <a:pt x="4790" y="3833"/>
                </a:moveTo>
                <a:lnTo>
                  <a:pt x="4766" y="3875"/>
                </a:lnTo>
                <a:lnTo>
                  <a:pt x="4730" y="3821"/>
                </a:lnTo>
                <a:lnTo>
                  <a:pt x="4790" y="3833"/>
                </a:lnTo>
                <a:close/>
                <a:moveTo>
                  <a:pt x="4802" y="3827"/>
                </a:moveTo>
                <a:lnTo>
                  <a:pt x="4814" y="3809"/>
                </a:lnTo>
                <a:lnTo>
                  <a:pt x="4910" y="3833"/>
                </a:lnTo>
                <a:lnTo>
                  <a:pt x="4904" y="3851"/>
                </a:lnTo>
                <a:lnTo>
                  <a:pt x="4802" y="3827"/>
                </a:lnTo>
                <a:lnTo>
                  <a:pt x="4802" y="3827"/>
                </a:lnTo>
                <a:close/>
                <a:moveTo>
                  <a:pt x="4922" y="3833"/>
                </a:moveTo>
                <a:lnTo>
                  <a:pt x="4964" y="3839"/>
                </a:lnTo>
                <a:lnTo>
                  <a:pt x="4952" y="3863"/>
                </a:lnTo>
                <a:lnTo>
                  <a:pt x="4916" y="3851"/>
                </a:lnTo>
                <a:lnTo>
                  <a:pt x="4922" y="3833"/>
                </a:lnTo>
                <a:close/>
                <a:moveTo>
                  <a:pt x="4946" y="3869"/>
                </a:moveTo>
                <a:lnTo>
                  <a:pt x="4892" y="3971"/>
                </a:lnTo>
                <a:lnTo>
                  <a:pt x="4874" y="3971"/>
                </a:lnTo>
                <a:lnTo>
                  <a:pt x="4910" y="3863"/>
                </a:lnTo>
                <a:lnTo>
                  <a:pt x="4946" y="3869"/>
                </a:lnTo>
                <a:close/>
                <a:moveTo>
                  <a:pt x="4952" y="3869"/>
                </a:moveTo>
                <a:lnTo>
                  <a:pt x="5000" y="3881"/>
                </a:lnTo>
                <a:lnTo>
                  <a:pt x="4976" y="3983"/>
                </a:lnTo>
                <a:lnTo>
                  <a:pt x="4898" y="3977"/>
                </a:lnTo>
                <a:lnTo>
                  <a:pt x="4952" y="3869"/>
                </a:lnTo>
                <a:close/>
                <a:moveTo>
                  <a:pt x="5012" y="3887"/>
                </a:moveTo>
                <a:lnTo>
                  <a:pt x="5084" y="3899"/>
                </a:lnTo>
                <a:lnTo>
                  <a:pt x="5042" y="3995"/>
                </a:lnTo>
                <a:lnTo>
                  <a:pt x="4988" y="3983"/>
                </a:lnTo>
                <a:lnTo>
                  <a:pt x="5012" y="3887"/>
                </a:lnTo>
                <a:close/>
                <a:moveTo>
                  <a:pt x="5096" y="3905"/>
                </a:moveTo>
                <a:lnTo>
                  <a:pt x="5096" y="3905"/>
                </a:lnTo>
                <a:lnTo>
                  <a:pt x="5078" y="3995"/>
                </a:lnTo>
                <a:lnTo>
                  <a:pt x="5054" y="3995"/>
                </a:lnTo>
                <a:lnTo>
                  <a:pt x="5096" y="3905"/>
                </a:lnTo>
                <a:close/>
                <a:moveTo>
                  <a:pt x="5102" y="3905"/>
                </a:moveTo>
                <a:lnTo>
                  <a:pt x="5174" y="3923"/>
                </a:lnTo>
                <a:lnTo>
                  <a:pt x="5168" y="4007"/>
                </a:lnTo>
                <a:lnTo>
                  <a:pt x="5090" y="4001"/>
                </a:lnTo>
                <a:lnTo>
                  <a:pt x="5102" y="3905"/>
                </a:lnTo>
                <a:close/>
                <a:moveTo>
                  <a:pt x="5180" y="3917"/>
                </a:moveTo>
                <a:lnTo>
                  <a:pt x="5186" y="3887"/>
                </a:lnTo>
                <a:lnTo>
                  <a:pt x="5228" y="3893"/>
                </a:lnTo>
                <a:lnTo>
                  <a:pt x="5216" y="3923"/>
                </a:lnTo>
                <a:lnTo>
                  <a:pt x="5180" y="3917"/>
                </a:lnTo>
                <a:close/>
                <a:moveTo>
                  <a:pt x="5186" y="3875"/>
                </a:moveTo>
                <a:lnTo>
                  <a:pt x="5192" y="3833"/>
                </a:lnTo>
                <a:lnTo>
                  <a:pt x="5246" y="3851"/>
                </a:lnTo>
                <a:lnTo>
                  <a:pt x="5234" y="3887"/>
                </a:lnTo>
                <a:lnTo>
                  <a:pt x="5186" y="3875"/>
                </a:lnTo>
                <a:close/>
                <a:moveTo>
                  <a:pt x="5180" y="3875"/>
                </a:moveTo>
                <a:lnTo>
                  <a:pt x="5114" y="3863"/>
                </a:lnTo>
                <a:lnTo>
                  <a:pt x="5132" y="3815"/>
                </a:lnTo>
                <a:lnTo>
                  <a:pt x="5180" y="3827"/>
                </a:lnTo>
                <a:lnTo>
                  <a:pt x="5180" y="3875"/>
                </a:lnTo>
                <a:close/>
                <a:moveTo>
                  <a:pt x="5138" y="3803"/>
                </a:moveTo>
                <a:lnTo>
                  <a:pt x="5156" y="3755"/>
                </a:lnTo>
                <a:lnTo>
                  <a:pt x="5186" y="3761"/>
                </a:lnTo>
                <a:lnTo>
                  <a:pt x="5180" y="3821"/>
                </a:lnTo>
                <a:lnTo>
                  <a:pt x="5138" y="3803"/>
                </a:lnTo>
                <a:close/>
                <a:moveTo>
                  <a:pt x="5126" y="3803"/>
                </a:moveTo>
                <a:lnTo>
                  <a:pt x="5120" y="3803"/>
                </a:lnTo>
                <a:lnTo>
                  <a:pt x="5126" y="3749"/>
                </a:lnTo>
                <a:lnTo>
                  <a:pt x="5150" y="3755"/>
                </a:lnTo>
                <a:lnTo>
                  <a:pt x="5126" y="3803"/>
                </a:lnTo>
                <a:close/>
                <a:moveTo>
                  <a:pt x="5114" y="3797"/>
                </a:moveTo>
                <a:lnTo>
                  <a:pt x="5036" y="3773"/>
                </a:lnTo>
                <a:lnTo>
                  <a:pt x="5048" y="3725"/>
                </a:lnTo>
                <a:lnTo>
                  <a:pt x="5120" y="3743"/>
                </a:lnTo>
                <a:lnTo>
                  <a:pt x="5114" y="3797"/>
                </a:lnTo>
                <a:close/>
                <a:moveTo>
                  <a:pt x="5030" y="3773"/>
                </a:moveTo>
                <a:lnTo>
                  <a:pt x="5012" y="3767"/>
                </a:lnTo>
                <a:lnTo>
                  <a:pt x="5036" y="3719"/>
                </a:lnTo>
                <a:lnTo>
                  <a:pt x="5042" y="3725"/>
                </a:lnTo>
                <a:lnTo>
                  <a:pt x="5030" y="3773"/>
                </a:lnTo>
                <a:close/>
                <a:moveTo>
                  <a:pt x="5036" y="3713"/>
                </a:moveTo>
                <a:lnTo>
                  <a:pt x="5042" y="3701"/>
                </a:lnTo>
                <a:lnTo>
                  <a:pt x="5042" y="3713"/>
                </a:lnTo>
                <a:lnTo>
                  <a:pt x="5036" y="3713"/>
                </a:lnTo>
                <a:close/>
                <a:moveTo>
                  <a:pt x="4976" y="3641"/>
                </a:moveTo>
                <a:lnTo>
                  <a:pt x="4934" y="3623"/>
                </a:lnTo>
                <a:lnTo>
                  <a:pt x="4970" y="3563"/>
                </a:lnTo>
                <a:lnTo>
                  <a:pt x="4994" y="3575"/>
                </a:lnTo>
                <a:lnTo>
                  <a:pt x="4976" y="3641"/>
                </a:lnTo>
                <a:close/>
                <a:moveTo>
                  <a:pt x="4976" y="3557"/>
                </a:moveTo>
                <a:lnTo>
                  <a:pt x="4982" y="3545"/>
                </a:lnTo>
                <a:lnTo>
                  <a:pt x="5000" y="3551"/>
                </a:lnTo>
                <a:lnTo>
                  <a:pt x="4994" y="3563"/>
                </a:lnTo>
                <a:lnTo>
                  <a:pt x="4976" y="3557"/>
                </a:lnTo>
                <a:close/>
                <a:moveTo>
                  <a:pt x="4988" y="3533"/>
                </a:moveTo>
                <a:lnTo>
                  <a:pt x="5024" y="3473"/>
                </a:lnTo>
                <a:lnTo>
                  <a:pt x="5006" y="3545"/>
                </a:lnTo>
                <a:lnTo>
                  <a:pt x="4988" y="3533"/>
                </a:lnTo>
                <a:close/>
                <a:moveTo>
                  <a:pt x="5030" y="3449"/>
                </a:moveTo>
                <a:lnTo>
                  <a:pt x="5030" y="3449"/>
                </a:lnTo>
                <a:lnTo>
                  <a:pt x="5030" y="3449"/>
                </a:lnTo>
                <a:lnTo>
                  <a:pt x="5030" y="3449"/>
                </a:lnTo>
                <a:close/>
                <a:moveTo>
                  <a:pt x="4958" y="3407"/>
                </a:moveTo>
                <a:lnTo>
                  <a:pt x="4922" y="3389"/>
                </a:lnTo>
                <a:lnTo>
                  <a:pt x="4970" y="3317"/>
                </a:lnTo>
                <a:lnTo>
                  <a:pt x="4994" y="3335"/>
                </a:lnTo>
                <a:lnTo>
                  <a:pt x="4964" y="3413"/>
                </a:lnTo>
                <a:lnTo>
                  <a:pt x="4958" y="3407"/>
                </a:lnTo>
                <a:close/>
                <a:moveTo>
                  <a:pt x="4994" y="3293"/>
                </a:moveTo>
                <a:lnTo>
                  <a:pt x="5030" y="3239"/>
                </a:lnTo>
                <a:lnTo>
                  <a:pt x="5006" y="3299"/>
                </a:lnTo>
                <a:lnTo>
                  <a:pt x="4994" y="3293"/>
                </a:lnTo>
                <a:close/>
                <a:moveTo>
                  <a:pt x="4988" y="3287"/>
                </a:moveTo>
                <a:lnTo>
                  <a:pt x="4970" y="3281"/>
                </a:lnTo>
                <a:lnTo>
                  <a:pt x="5048" y="3197"/>
                </a:lnTo>
                <a:lnTo>
                  <a:pt x="5048" y="3197"/>
                </a:lnTo>
                <a:lnTo>
                  <a:pt x="5042" y="3203"/>
                </a:lnTo>
                <a:lnTo>
                  <a:pt x="4988" y="3287"/>
                </a:lnTo>
                <a:close/>
                <a:moveTo>
                  <a:pt x="5066" y="3179"/>
                </a:moveTo>
                <a:lnTo>
                  <a:pt x="5066" y="3173"/>
                </a:lnTo>
                <a:lnTo>
                  <a:pt x="5066" y="3179"/>
                </a:lnTo>
                <a:lnTo>
                  <a:pt x="5066" y="3179"/>
                </a:lnTo>
                <a:close/>
                <a:moveTo>
                  <a:pt x="5072" y="3155"/>
                </a:moveTo>
                <a:lnTo>
                  <a:pt x="5096" y="3095"/>
                </a:lnTo>
                <a:lnTo>
                  <a:pt x="5114" y="3107"/>
                </a:lnTo>
                <a:lnTo>
                  <a:pt x="5114" y="3107"/>
                </a:lnTo>
                <a:lnTo>
                  <a:pt x="5072" y="3155"/>
                </a:lnTo>
                <a:close/>
                <a:moveTo>
                  <a:pt x="5150" y="3065"/>
                </a:moveTo>
                <a:lnTo>
                  <a:pt x="5120" y="3047"/>
                </a:lnTo>
                <a:lnTo>
                  <a:pt x="5156" y="2945"/>
                </a:lnTo>
                <a:lnTo>
                  <a:pt x="5186" y="2969"/>
                </a:lnTo>
                <a:lnTo>
                  <a:pt x="5162" y="3047"/>
                </a:lnTo>
                <a:lnTo>
                  <a:pt x="5150" y="3065"/>
                </a:lnTo>
                <a:close/>
                <a:moveTo>
                  <a:pt x="5192" y="2969"/>
                </a:moveTo>
                <a:lnTo>
                  <a:pt x="5210" y="2981"/>
                </a:lnTo>
                <a:lnTo>
                  <a:pt x="5180" y="3023"/>
                </a:lnTo>
                <a:lnTo>
                  <a:pt x="5192" y="2969"/>
                </a:lnTo>
                <a:close/>
                <a:moveTo>
                  <a:pt x="5228" y="2861"/>
                </a:moveTo>
                <a:lnTo>
                  <a:pt x="5228" y="2861"/>
                </a:lnTo>
                <a:lnTo>
                  <a:pt x="5228" y="2861"/>
                </a:lnTo>
                <a:lnTo>
                  <a:pt x="5228" y="2861"/>
                </a:lnTo>
                <a:lnTo>
                  <a:pt x="5228" y="2861"/>
                </a:lnTo>
                <a:close/>
                <a:moveTo>
                  <a:pt x="5222" y="2855"/>
                </a:moveTo>
                <a:lnTo>
                  <a:pt x="5210" y="2849"/>
                </a:lnTo>
                <a:lnTo>
                  <a:pt x="5228" y="2825"/>
                </a:lnTo>
                <a:lnTo>
                  <a:pt x="5228" y="2837"/>
                </a:lnTo>
                <a:lnTo>
                  <a:pt x="5222" y="2855"/>
                </a:lnTo>
                <a:close/>
                <a:moveTo>
                  <a:pt x="5234" y="2819"/>
                </a:moveTo>
                <a:lnTo>
                  <a:pt x="5234" y="2819"/>
                </a:lnTo>
                <a:lnTo>
                  <a:pt x="5234" y="2819"/>
                </a:lnTo>
                <a:lnTo>
                  <a:pt x="5234" y="2819"/>
                </a:lnTo>
                <a:close/>
                <a:moveTo>
                  <a:pt x="5246" y="2777"/>
                </a:moveTo>
                <a:lnTo>
                  <a:pt x="5240" y="2795"/>
                </a:lnTo>
                <a:lnTo>
                  <a:pt x="5234" y="2807"/>
                </a:lnTo>
                <a:lnTo>
                  <a:pt x="5228" y="2771"/>
                </a:lnTo>
                <a:lnTo>
                  <a:pt x="5240" y="2747"/>
                </a:lnTo>
                <a:lnTo>
                  <a:pt x="5246" y="2753"/>
                </a:lnTo>
                <a:lnTo>
                  <a:pt x="5246" y="2777"/>
                </a:lnTo>
                <a:close/>
                <a:moveTo>
                  <a:pt x="5240" y="2735"/>
                </a:moveTo>
                <a:lnTo>
                  <a:pt x="5246" y="2729"/>
                </a:lnTo>
                <a:lnTo>
                  <a:pt x="5246" y="2741"/>
                </a:lnTo>
                <a:lnTo>
                  <a:pt x="5240" y="2735"/>
                </a:lnTo>
                <a:close/>
                <a:moveTo>
                  <a:pt x="5252" y="2711"/>
                </a:moveTo>
                <a:lnTo>
                  <a:pt x="5264" y="2681"/>
                </a:lnTo>
                <a:lnTo>
                  <a:pt x="5264" y="2699"/>
                </a:lnTo>
                <a:lnTo>
                  <a:pt x="5252" y="2711"/>
                </a:lnTo>
                <a:lnTo>
                  <a:pt x="5252" y="2711"/>
                </a:lnTo>
                <a:close/>
                <a:moveTo>
                  <a:pt x="5264" y="2639"/>
                </a:moveTo>
                <a:lnTo>
                  <a:pt x="5252" y="2651"/>
                </a:lnTo>
                <a:lnTo>
                  <a:pt x="5246" y="2639"/>
                </a:lnTo>
                <a:lnTo>
                  <a:pt x="5258" y="2621"/>
                </a:lnTo>
                <a:lnTo>
                  <a:pt x="5264" y="2627"/>
                </a:lnTo>
                <a:lnTo>
                  <a:pt x="5264" y="2639"/>
                </a:lnTo>
                <a:close/>
                <a:moveTo>
                  <a:pt x="5264" y="2615"/>
                </a:moveTo>
                <a:lnTo>
                  <a:pt x="5264" y="2609"/>
                </a:lnTo>
                <a:lnTo>
                  <a:pt x="5264" y="2615"/>
                </a:lnTo>
                <a:lnTo>
                  <a:pt x="5264" y="2615"/>
                </a:lnTo>
                <a:close/>
                <a:moveTo>
                  <a:pt x="5276" y="2567"/>
                </a:moveTo>
                <a:lnTo>
                  <a:pt x="5276" y="2525"/>
                </a:lnTo>
                <a:lnTo>
                  <a:pt x="5288" y="2507"/>
                </a:lnTo>
                <a:lnTo>
                  <a:pt x="5294" y="2513"/>
                </a:lnTo>
                <a:lnTo>
                  <a:pt x="5294" y="2531"/>
                </a:lnTo>
                <a:lnTo>
                  <a:pt x="5276" y="2567"/>
                </a:lnTo>
                <a:close/>
                <a:moveTo>
                  <a:pt x="5294" y="2555"/>
                </a:moveTo>
                <a:lnTo>
                  <a:pt x="5288" y="2573"/>
                </a:lnTo>
                <a:lnTo>
                  <a:pt x="5276" y="2579"/>
                </a:lnTo>
                <a:lnTo>
                  <a:pt x="5294" y="2555"/>
                </a:lnTo>
                <a:close/>
                <a:moveTo>
                  <a:pt x="5306" y="2489"/>
                </a:moveTo>
                <a:lnTo>
                  <a:pt x="5318" y="2471"/>
                </a:lnTo>
                <a:lnTo>
                  <a:pt x="5306" y="2507"/>
                </a:lnTo>
                <a:lnTo>
                  <a:pt x="5306" y="2489"/>
                </a:lnTo>
                <a:close/>
                <a:moveTo>
                  <a:pt x="5330" y="2459"/>
                </a:moveTo>
                <a:lnTo>
                  <a:pt x="5306" y="2477"/>
                </a:lnTo>
                <a:lnTo>
                  <a:pt x="5306" y="2471"/>
                </a:lnTo>
                <a:lnTo>
                  <a:pt x="5318" y="2459"/>
                </a:lnTo>
                <a:lnTo>
                  <a:pt x="5330" y="2447"/>
                </a:lnTo>
                <a:lnTo>
                  <a:pt x="5330" y="2459"/>
                </a:lnTo>
                <a:close/>
                <a:moveTo>
                  <a:pt x="5324" y="2441"/>
                </a:moveTo>
                <a:lnTo>
                  <a:pt x="5330" y="2429"/>
                </a:lnTo>
                <a:lnTo>
                  <a:pt x="5330" y="2441"/>
                </a:lnTo>
                <a:lnTo>
                  <a:pt x="5324" y="2441"/>
                </a:lnTo>
                <a:close/>
                <a:moveTo>
                  <a:pt x="5324" y="2381"/>
                </a:moveTo>
                <a:lnTo>
                  <a:pt x="5342" y="2357"/>
                </a:lnTo>
                <a:lnTo>
                  <a:pt x="5336" y="2399"/>
                </a:lnTo>
                <a:lnTo>
                  <a:pt x="5324" y="2381"/>
                </a:lnTo>
                <a:close/>
                <a:moveTo>
                  <a:pt x="5378" y="2309"/>
                </a:moveTo>
                <a:lnTo>
                  <a:pt x="5372" y="2321"/>
                </a:lnTo>
                <a:lnTo>
                  <a:pt x="5366" y="2327"/>
                </a:lnTo>
                <a:lnTo>
                  <a:pt x="5378" y="2309"/>
                </a:lnTo>
                <a:close/>
                <a:moveTo>
                  <a:pt x="5396" y="2303"/>
                </a:moveTo>
                <a:lnTo>
                  <a:pt x="5390" y="2297"/>
                </a:lnTo>
                <a:lnTo>
                  <a:pt x="5390" y="2291"/>
                </a:lnTo>
                <a:lnTo>
                  <a:pt x="5414" y="2255"/>
                </a:lnTo>
                <a:lnTo>
                  <a:pt x="5402" y="2297"/>
                </a:lnTo>
                <a:lnTo>
                  <a:pt x="5396" y="2303"/>
                </a:lnTo>
                <a:close/>
                <a:moveTo>
                  <a:pt x="5396" y="2267"/>
                </a:moveTo>
                <a:lnTo>
                  <a:pt x="5402" y="2231"/>
                </a:lnTo>
                <a:lnTo>
                  <a:pt x="5420" y="2213"/>
                </a:lnTo>
                <a:lnTo>
                  <a:pt x="5426" y="2207"/>
                </a:lnTo>
                <a:lnTo>
                  <a:pt x="5420" y="2231"/>
                </a:lnTo>
                <a:lnTo>
                  <a:pt x="5396" y="2267"/>
                </a:lnTo>
                <a:close/>
                <a:moveTo>
                  <a:pt x="5444" y="2195"/>
                </a:moveTo>
                <a:lnTo>
                  <a:pt x="5444" y="2195"/>
                </a:lnTo>
                <a:lnTo>
                  <a:pt x="5444" y="2177"/>
                </a:lnTo>
                <a:lnTo>
                  <a:pt x="5468" y="2159"/>
                </a:lnTo>
                <a:lnTo>
                  <a:pt x="5456" y="2177"/>
                </a:lnTo>
                <a:lnTo>
                  <a:pt x="5444" y="2195"/>
                </a:lnTo>
                <a:close/>
                <a:moveTo>
                  <a:pt x="5456" y="2159"/>
                </a:moveTo>
                <a:lnTo>
                  <a:pt x="5468" y="2117"/>
                </a:lnTo>
                <a:lnTo>
                  <a:pt x="5480" y="2105"/>
                </a:lnTo>
                <a:lnTo>
                  <a:pt x="5486" y="2099"/>
                </a:lnTo>
                <a:lnTo>
                  <a:pt x="5486" y="2105"/>
                </a:lnTo>
                <a:lnTo>
                  <a:pt x="5474" y="2129"/>
                </a:lnTo>
                <a:lnTo>
                  <a:pt x="5456" y="2159"/>
                </a:lnTo>
                <a:close/>
                <a:moveTo>
                  <a:pt x="5504" y="2087"/>
                </a:moveTo>
                <a:lnTo>
                  <a:pt x="5510" y="2075"/>
                </a:lnTo>
                <a:lnTo>
                  <a:pt x="5528" y="2051"/>
                </a:lnTo>
                <a:lnTo>
                  <a:pt x="5510" y="2081"/>
                </a:lnTo>
                <a:lnTo>
                  <a:pt x="5504" y="2087"/>
                </a:lnTo>
                <a:close/>
                <a:moveTo>
                  <a:pt x="5516" y="2051"/>
                </a:moveTo>
                <a:lnTo>
                  <a:pt x="5534" y="2003"/>
                </a:lnTo>
                <a:lnTo>
                  <a:pt x="5546" y="1997"/>
                </a:lnTo>
                <a:lnTo>
                  <a:pt x="5552" y="2003"/>
                </a:lnTo>
                <a:lnTo>
                  <a:pt x="5540" y="2027"/>
                </a:lnTo>
                <a:lnTo>
                  <a:pt x="5516" y="2051"/>
                </a:lnTo>
                <a:close/>
                <a:moveTo>
                  <a:pt x="5558" y="1991"/>
                </a:moveTo>
                <a:lnTo>
                  <a:pt x="5558" y="1991"/>
                </a:lnTo>
                <a:lnTo>
                  <a:pt x="5558" y="1991"/>
                </a:lnTo>
                <a:lnTo>
                  <a:pt x="5558" y="1991"/>
                </a:lnTo>
                <a:close/>
                <a:moveTo>
                  <a:pt x="5582" y="1961"/>
                </a:moveTo>
                <a:lnTo>
                  <a:pt x="5612" y="1937"/>
                </a:lnTo>
                <a:lnTo>
                  <a:pt x="5588" y="1973"/>
                </a:lnTo>
                <a:lnTo>
                  <a:pt x="5576" y="1979"/>
                </a:lnTo>
                <a:lnTo>
                  <a:pt x="5582" y="1961"/>
                </a:lnTo>
                <a:close/>
                <a:moveTo>
                  <a:pt x="5648" y="1883"/>
                </a:moveTo>
                <a:lnTo>
                  <a:pt x="5654" y="1883"/>
                </a:lnTo>
                <a:lnTo>
                  <a:pt x="5648" y="1889"/>
                </a:lnTo>
                <a:lnTo>
                  <a:pt x="5648" y="1883"/>
                </a:lnTo>
                <a:close/>
                <a:moveTo>
                  <a:pt x="5695" y="1787"/>
                </a:moveTo>
                <a:lnTo>
                  <a:pt x="5689" y="1733"/>
                </a:lnTo>
                <a:lnTo>
                  <a:pt x="5707" y="1703"/>
                </a:lnTo>
                <a:lnTo>
                  <a:pt x="5743" y="1703"/>
                </a:lnTo>
                <a:lnTo>
                  <a:pt x="5695" y="1787"/>
                </a:lnTo>
                <a:lnTo>
                  <a:pt x="5695" y="1787"/>
                </a:lnTo>
                <a:close/>
                <a:moveTo>
                  <a:pt x="5689" y="1715"/>
                </a:moveTo>
                <a:lnTo>
                  <a:pt x="5689" y="1703"/>
                </a:lnTo>
                <a:lnTo>
                  <a:pt x="5695" y="1703"/>
                </a:lnTo>
                <a:lnTo>
                  <a:pt x="5689" y="1715"/>
                </a:lnTo>
                <a:close/>
                <a:moveTo>
                  <a:pt x="5689" y="1697"/>
                </a:moveTo>
                <a:lnTo>
                  <a:pt x="5689" y="1625"/>
                </a:lnTo>
                <a:lnTo>
                  <a:pt x="5695" y="1613"/>
                </a:lnTo>
                <a:lnTo>
                  <a:pt x="5743" y="1613"/>
                </a:lnTo>
                <a:lnTo>
                  <a:pt x="5701" y="1697"/>
                </a:lnTo>
                <a:lnTo>
                  <a:pt x="5689" y="1697"/>
                </a:lnTo>
                <a:close/>
                <a:moveTo>
                  <a:pt x="5677" y="1619"/>
                </a:moveTo>
                <a:lnTo>
                  <a:pt x="5665" y="1655"/>
                </a:lnTo>
                <a:lnTo>
                  <a:pt x="5659" y="1607"/>
                </a:lnTo>
                <a:lnTo>
                  <a:pt x="5677" y="1607"/>
                </a:lnTo>
                <a:lnTo>
                  <a:pt x="5677" y="1619"/>
                </a:lnTo>
                <a:close/>
                <a:moveTo>
                  <a:pt x="5659" y="1667"/>
                </a:moveTo>
                <a:lnTo>
                  <a:pt x="5648" y="1697"/>
                </a:lnTo>
                <a:lnTo>
                  <a:pt x="5606" y="1697"/>
                </a:lnTo>
                <a:lnTo>
                  <a:pt x="5606" y="1679"/>
                </a:lnTo>
                <a:lnTo>
                  <a:pt x="5630" y="1607"/>
                </a:lnTo>
                <a:lnTo>
                  <a:pt x="5648" y="1607"/>
                </a:lnTo>
                <a:lnTo>
                  <a:pt x="5659" y="1667"/>
                </a:lnTo>
                <a:close/>
                <a:moveTo>
                  <a:pt x="5588" y="1799"/>
                </a:moveTo>
                <a:lnTo>
                  <a:pt x="5570" y="1799"/>
                </a:lnTo>
                <a:lnTo>
                  <a:pt x="5576" y="1769"/>
                </a:lnTo>
                <a:lnTo>
                  <a:pt x="5588" y="1799"/>
                </a:lnTo>
                <a:close/>
                <a:moveTo>
                  <a:pt x="5546" y="1895"/>
                </a:moveTo>
                <a:lnTo>
                  <a:pt x="5540" y="1895"/>
                </a:lnTo>
                <a:lnTo>
                  <a:pt x="5546" y="1877"/>
                </a:lnTo>
                <a:lnTo>
                  <a:pt x="5546" y="1895"/>
                </a:lnTo>
                <a:close/>
                <a:moveTo>
                  <a:pt x="5534" y="1955"/>
                </a:moveTo>
                <a:lnTo>
                  <a:pt x="5516" y="1973"/>
                </a:lnTo>
                <a:lnTo>
                  <a:pt x="5528" y="1931"/>
                </a:lnTo>
                <a:lnTo>
                  <a:pt x="5534" y="1955"/>
                </a:lnTo>
                <a:close/>
                <a:moveTo>
                  <a:pt x="5534" y="1961"/>
                </a:moveTo>
                <a:lnTo>
                  <a:pt x="5540" y="1973"/>
                </a:lnTo>
                <a:lnTo>
                  <a:pt x="5534" y="1985"/>
                </a:lnTo>
                <a:lnTo>
                  <a:pt x="5504" y="1991"/>
                </a:lnTo>
                <a:lnTo>
                  <a:pt x="5510" y="1985"/>
                </a:lnTo>
                <a:lnTo>
                  <a:pt x="5534" y="1961"/>
                </a:lnTo>
                <a:close/>
                <a:moveTo>
                  <a:pt x="5498" y="1997"/>
                </a:moveTo>
                <a:lnTo>
                  <a:pt x="5492" y="1997"/>
                </a:lnTo>
                <a:lnTo>
                  <a:pt x="5498" y="1997"/>
                </a:lnTo>
                <a:lnTo>
                  <a:pt x="5498" y="1997"/>
                </a:lnTo>
                <a:close/>
                <a:moveTo>
                  <a:pt x="5492" y="2003"/>
                </a:moveTo>
                <a:lnTo>
                  <a:pt x="5480" y="2045"/>
                </a:lnTo>
                <a:lnTo>
                  <a:pt x="5474" y="2051"/>
                </a:lnTo>
                <a:lnTo>
                  <a:pt x="5462" y="2021"/>
                </a:lnTo>
                <a:lnTo>
                  <a:pt x="5480" y="2009"/>
                </a:lnTo>
                <a:lnTo>
                  <a:pt x="5492" y="2003"/>
                </a:lnTo>
                <a:close/>
                <a:moveTo>
                  <a:pt x="5456" y="2015"/>
                </a:moveTo>
                <a:lnTo>
                  <a:pt x="5456" y="2015"/>
                </a:lnTo>
                <a:lnTo>
                  <a:pt x="5456" y="2015"/>
                </a:lnTo>
                <a:lnTo>
                  <a:pt x="5456" y="2015"/>
                </a:lnTo>
                <a:close/>
                <a:moveTo>
                  <a:pt x="5444" y="2027"/>
                </a:moveTo>
                <a:lnTo>
                  <a:pt x="5402" y="2057"/>
                </a:lnTo>
                <a:lnTo>
                  <a:pt x="5408" y="2027"/>
                </a:lnTo>
                <a:lnTo>
                  <a:pt x="5444" y="2015"/>
                </a:lnTo>
                <a:lnTo>
                  <a:pt x="5444" y="2027"/>
                </a:lnTo>
                <a:close/>
                <a:moveTo>
                  <a:pt x="5390" y="2069"/>
                </a:moveTo>
                <a:lnTo>
                  <a:pt x="5372" y="2081"/>
                </a:lnTo>
                <a:lnTo>
                  <a:pt x="5354" y="2039"/>
                </a:lnTo>
                <a:lnTo>
                  <a:pt x="5396" y="2027"/>
                </a:lnTo>
                <a:lnTo>
                  <a:pt x="5390" y="2069"/>
                </a:lnTo>
                <a:close/>
                <a:moveTo>
                  <a:pt x="5366" y="2087"/>
                </a:moveTo>
                <a:lnTo>
                  <a:pt x="5336" y="2111"/>
                </a:lnTo>
                <a:lnTo>
                  <a:pt x="5342" y="2039"/>
                </a:lnTo>
                <a:lnTo>
                  <a:pt x="5366" y="2087"/>
                </a:lnTo>
                <a:close/>
                <a:moveTo>
                  <a:pt x="5330" y="2117"/>
                </a:moveTo>
                <a:lnTo>
                  <a:pt x="5294" y="2141"/>
                </a:lnTo>
                <a:lnTo>
                  <a:pt x="5282" y="2117"/>
                </a:lnTo>
                <a:lnTo>
                  <a:pt x="5282" y="2057"/>
                </a:lnTo>
                <a:lnTo>
                  <a:pt x="5336" y="2045"/>
                </a:lnTo>
                <a:lnTo>
                  <a:pt x="5330" y="2117"/>
                </a:lnTo>
                <a:close/>
                <a:moveTo>
                  <a:pt x="5270" y="2105"/>
                </a:moveTo>
                <a:lnTo>
                  <a:pt x="5246" y="2063"/>
                </a:lnTo>
                <a:lnTo>
                  <a:pt x="5270" y="2057"/>
                </a:lnTo>
                <a:lnTo>
                  <a:pt x="5270" y="2105"/>
                </a:lnTo>
                <a:close/>
                <a:moveTo>
                  <a:pt x="5258" y="2177"/>
                </a:moveTo>
                <a:lnTo>
                  <a:pt x="5222" y="2201"/>
                </a:lnTo>
                <a:lnTo>
                  <a:pt x="5222" y="2189"/>
                </a:lnTo>
                <a:lnTo>
                  <a:pt x="5258" y="2177"/>
                </a:lnTo>
                <a:close/>
                <a:moveTo>
                  <a:pt x="5210" y="2207"/>
                </a:moveTo>
                <a:lnTo>
                  <a:pt x="5204" y="2213"/>
                </a:lnTo>
                <a:lnTo>
                  <a:pt x="5192" y="2195"/>
                </a:lnTo>
                <a:lnTo>
                  <a:pt x="5210" y="2189"/>
                </a:lnTo>
                <a:lnTo>
                  <a:pt x="5210" y="2207"/>
                </a:lnTo>
                <a:close/>
                <a:moveTo>
                  <a:pt x="5198" y="2219"/>
                </a:moveTo>
                <a:lnTo>
                  <a:pt x="5156" y="2255"/>
                </a:lnTo>
                <a:lnTo>
                  <a:pt x="5150" y="2207"/>
                </a:lnTo>
                <a:lnTo>
                  <a:pt x="5180" y="2201"/>
                </a:lnTo>
                <a:lnTo>
                  <a:pt x="5198" y="2219"/>
                </a:lnTo>
                <a:close/>
                <a:moveTo>
                  <a:pt x="5150" y="2201"/>
                </a:moveTo>
                <a:lnTo>
                  <a:pt x="5144" y="2147"/>
                </a:lnTo>
                <a:lnTo>
                  <a:pt x="5174" y="2189"/>
                </a:lnTo>
                <a:lnTo>
                  <a:pt x="5150" y="2201"/>
                </a:lnTo>
                <a:close/>
                <a:moveTo>
                  <a:pt x="5054" y="2231"/>
                </a:moveTo>
                <a:lnTo>
                  <a:pt x="5042" y="2231"/>
                </a:lnTo>
                <a:lnTo>
                  <a:pt x="5048" y="2225"/>
                </a:lnTo>
                <a:lnTo>
                  <a:pt x="5054" y="2231"/>
                </a:lnTo>
                <a:close/>
                <a:moveTo>
                  <a:pt x="5030" y="2237"/>
                </a:moveTo>
                <a:lnTo>
                  <a:pt x="4922" y="2273"/>
                </a:lnTo>
                <a:lnTo>
                  <a:pt x="4922" y="2273"/>
                </a:lnTo>
                <a:lnTo>
                  <a:pt x="5000" y="2171"/>
                </a:lnTo>
                <a:lnTo>
                  <a:pt x="5042" y="2219"/>
                </a:lnTo>
                <a:lnTo>
                  <a:pt x="5030" y="2237"/>
                </a:lnTo>
                <a:close/>
                <a:moveTo>
                  <a:pt x="4922" y="2285"/>
                </a:moveTo>
                <a:lnTo>
                  <a:pt x="4964" y="2327"/>
                </a:lnTo>
                <a:lnTo>
                  <a:pt x="4910" y="2411"/>
                </a:lnTo>
                <a:lnTo>
                  <a:pt x="4880" y="2423"/>
                </a:lnTo>
                <a:lnTo>
                  <a:pt x="4832" y="2381"/>
                </a:lnTo>
                <a:lnTo>
                  <a:pt x="4910" y="2285"/>
                </a:lnTo>
                <a:lnTo>
                  <a:pt x="4922" y="2285"/>
                </a:lnTo>
                <a:close/>
                <a:moveTo>
                  <a:pt x="4826" y="2375"/>
                </a:moveTo>
                <a:lnTo>
                  <a:pt x="4772" y="2327"/>
                </a:lnTo>
                <a:lnTo>
                  <a:pt x="4898" y="2291"/>
                </a:lnTo>
                <a:lnTo>
                  <a:pt x="4826" y="2375"/>
                </a:lnTo>
                <a:close/>
                <a:moveTo>
                  <a:pt x="4820" y="2381"/>
                </a:moveTo>
                <a:lnTo>
                  <a:pt x="4742" y="2477"/>
                </a:lnTo>
                <a:lnTo>
                  <a:pt x="4724" y="2483"/>
                </a:lnTo>
                <a:lnTo>
                  <a:pt x="4652" y="2429"/>
                </a:lnTo>
                <a:lnTo>
                  <a:pt x="4736" y="2339"/>
                </a:lnTo>
                <a:lnTo>
                  <a:pt x="4766" y="2333"/>
                </a:lnTo>
                <a:lnTo>
                  <a:pt x="4820" y="2381"/>
                </a:lnTo>
                <a:close/>
                <a:moveTo>
                  <a:pt x="4646" y="2429"/>
                </a:moveTo>
                <a:lnTo>
                  <a:pt x="4592" y="2387"/>
                </a:lnTo>
                <a:lnTo>
                  <a:pt x="4718" y="2345"/>
                </a:lnTo>
                <a:lnTo>
                  <a:pt x="4646" y="2429"/>
                </a:lnTo>
                <a:close/>
                <a:moveTo>
                  <a:pt x="4640" y="2435"/>
                </a:moveTo>
                <a:lnTo>
                  <a:pt x="4532" y="2543"/>
                </a:lnTo>
                <a:lnTo>
                  <a:pt x="4442" y="2483"/>
                </a:lnTo>
                <a:lnTo>
                  <a:pt x="4442" y="2459"/>
                </a:lnTo>
                <a:lnTo>
                  <a:pt x="4490" y="2417"/>
                </a:lnTo>
                <a:lnTo>
                  <a:pt x="4580" y="2393"/>
                </a:lnTo>
                <a:lnTo>
                  <a:pt x="4640" y="2435"/>
                </a:lnTo>
                <a:close/>
                <a:moveTo>
                  <a:pt x="4448" y="2447"/>
                </a:moveTo>
                <a:lnTo>
                  <a:pt x="4448" y="2435"/>
                </a:lnTo>
                <a:lnTo>
                  <a:pt x="4472" y="2423"/>
                </a:lnTo>
                <a:lnTo>
                  <a:pt x="4448" y="2447"/>
                </a:lnTo>
                <a:close/>
                <a:moveTo>
                  <a:pt x="4436" y="2459"/>
                </a:moveTo>
                <a:lnTo>
                  <a:pt x="4424" y="2471"/>
                </a:lnTo>
                <a:lnTo>
                  <a:pt x="4412" y="2465"/>
                </a:lnTo>
                <a:lnTo>
                  <a:pt x="4418" y="2441"/>
                </a:lnTo>
                <a:lnTo>
                  <a:pt x="4442" y="2435"/>
                </a:lnTo>
                <a:lnTo>
                  <a:pt x="4436" y="2459"/>
                </a:lnTo>
                <a:close/>
                <a:moveTo>
                  <a:pt x="4407" y="2459"/>
                </a:moveTo>
                <a:lnTo>
                  <a:pt x="4395" y="2453"/>
                </a:lnTo>
                <a:lnTo>
                  <a:pt x="4407" y="2447"/>
                </a:lnTo>
                <a:lnTo>
                  <a:pt x="4407" y="2459"/>
                </a:lnTo>
                <a:close/>
                <a:moveTo>
                  <a:pt x="4407" y="2471"/>
                </a:moveTo>
                <a:lnTo>
                  <a:pt x="4407" y="2489"/>
                </a:lnTo>
                <a:lnTo>
                  <a:pt x="4377" y="2513"/>
                </a:lnTo>
                <a:lnTo>
                  <a:pt x="4377" y="2453"/>
                </a:lnTo>
                <a:lnTo>
                  <a:pt x="4383" y="2453"/>
                </a:lnTo>
                <a:lnTo>
                  <a:pt x="4407" y="2471"/>
                </a:lnTo>
                <a:close/>
                <a:moveTo>
                  <a:pt x="4371" y="2447"/>
                </a:moveTo>
                <a:lnTo>
                  <a:pt x="4317" y="2465"/>
                </a:lnTo>
                <a:lnTo>
                  <a:pt x="4317" y="2411"/>
                </a:lnTo>
                <a:lnTo>
                  <a:pt x="4371" y="2447"/>
                </a:lnTo>
                <a:lnTo>
                  <a:pt x="4371" y="2447"/>
                </a:lnTo>
                <a:close/>
                <a:moveTo>
                  <a:pt x="4371" y="2459"/>
                </a:moveTo>
                <a:lnTo>
                  <a:pt x="4371" y="2519"/>
                </a:lnTo>
                <a:lnTo>
                  <a:pt x="4359" y="2531"/>
                </a:lnTo>
                <a:lnTo>
                  <a:pt x="4323" y="2501"/>
                </a:lnTo>
                <a:lnTo>
                  <a:pt x="4317" y="2471"/>
                </a:lnTo>
                <a:lnTo>
                  <a:pt x="4371" y="2459"/>
                </a:lnTo>
                <a:close/>
                <a:moveTo>
                  <a:pt x="4311" y="2495"/>
                </a:moveTo>
                <a:lnTo>
                  <a:pt x="4293" y="2483"/>
                </a:lnTo>
                <a:lnTo>
                  <a:pt x="4311" y="2477"/>
                </a:lnTo>
                <a:lnTo>
                  <a:pt x="4311" y="2495"/>
                </a:lnTo>
                <a:close/>
                <a:moveTo>
                  <a:pt x="4263" y="2585"/>
                </a:moveTo>
                <a:lnTo>
                  <a:pt x="4185" y="2549"/>
                </a:lnTo>
                <a:lnTo>
                  <a:pt x="4179" y="2519"/>
                </a:lnTo>
                <a:lnTo>
                  <a:pt x="4245" y="2495"/>
                </a:lnTo>
                <a:lnTo>
                  <a:pt x="4263" y="2585"/>
                </a:lnTo>
                <a:close/>
                <a:moveTo>
                  <a:pt x="4173" y="2543"/>
                </a:moveTo>
                <a:lnTo>
                  <a:pt x="4149" y="2525"/>
                </a:lnTo>
                <a:lnTo>
                  <a:pt x="4173" y="2519"/>
                </a:lnTo>
                <a:lnTo>
                  <a:pt x="4173" y="2543"/>
                </a:lnTo>
                <a:close/>
                <a:moveTo>
                  <a:pt x="4143" y="2519"/>
                </a:moveTo>
                <a:lnTo>
                  <a:pt x="4167" y="2501"/>
                </a:lnTo>
                <a:lnTo>
                  <a:pt x="4167" y="2513"/>
                </a:lnTo>
                <a:lnTo>
                  <a:pt x="4143" y="2519"/>
                </a:lnTo>
                <a:close/>
                <a:moveTo>
                  <a:pt x="4119" y="2525"/>
                </a:moveTo>
                <a:lnTo>
                  <a:pt x="4089" y="2537"/>
                </a:lnTo>
                <a:lnTo>
                  <a:pt x="4077" y="2501"/>
                </a:lnTo>
                <a:lnTo>
                  <a:pt x="4125" y="2525"/>
                </a:lnTo>
                <a:lnTo>
                  <a:pt x="4119" y="2525"/>
                </a:lnTo>
                <a:close/>
                <a:moveTo>
                  <a:pt x="4101" y="2543"/>
                </a:moveTo>
                <a:lnTo>
                  <a:pt x="4095" y="2549"/>
                </a:lnTo>
                <a:lnTo>
                  <a:pt x="4095" y="2549"/>
                </a:lnTo>
                <a:lnTo>
                  <a:pt x="4101" y="2543"/>
                </a:lnTo>
                <a:close/>
                <a:moveTo>
                  <a:pt x="4089" y="2555"/>
                </a:moveTo>
                <a:lnTo>
                  <a:pt x="4071" y="2567"/>
                </a:lnTo>
                <a:lnTo>
                  <a:pt x="4059" y="2555"/>
                </a:lnTo>
                <a:lnTo>
                  <a:pt x="4083" y="2549"/>
                </a:lnTo>
                <a:lnTo>
                  <a:pt x="4089" y="2555"/>
                </a:lnTo>
                <a:close/>
                <a:moveTo>
                  <a:pt x="4065" y="2573"/>
                </a:moveTo>
                <a:lnTo>
                  <a:pt x="4005" y="2621"/>
                </a:lnTo>
                <a:lnTo>
                  <a:pt x="3987" y="2579"/>
                </a:lnTo>
                <a:lnTo>
                  <a:pt x="4047" y="2561"/>
                </a:lnTo>
                <a:lnTo>
                  <a:pt x="4065" y="2573"/>
                </a:lnTo>
                <a:close/>
                <a:moveTo>
                  <a:pt x="3981" y="2573"/>
                </a:moveTo>
                <a:lnTo>
                  <a:pt x="3957" y="2501"/>
                </a:lnTo>
                <a:lnTo>
                  <a:pt x="4041" y="2555"/>
                </a:lnTo>
                <a:lnTo>
                  <a:pt x="3981" y="2573"/>
                </a:lnTo>
                <a:close/>
                <a:moveTo>
                  <a:pt x="3993" y="2627"/>
                </a:moveTo>
                <a:lnTo>
                  <a:pt x="3909" y="2699"/>
                </a:lnTo>
                <a:lnTo>
                  <a:pt x="3867" y="2615"/>
                </a:lnTo>
                <a:lnTo>
                  <a:pt x="3975" y="2585"/>
                </a:lnTo>
                <a:lnTo>
                  <a:pt x="3993" y="2627"/>
                </a:lnTo>
                <a:close/>
                <a:moveTo>
                  <a:pt x="3909" y="2705"/>
                </a:moveTo>
                <a:lnTo>
                  <a:pt x="3999" y="2639"/>
                </a:lnTo>
                <a:lnTo>
                  <a:pt x="4047" y="2759"/>
                </a:lnTo>
                <a:lnTo>
                  <a:pt x="4023" y="2765"/>
                </a:lnTo>
                <a:lnTo>
                  <a:pt x="3915" y="2711"/>
                </a:lnTo>
                <a:lnTo>
                  <a:pt x="3909" y="2705"/>
                </a:lnTo>
                <a:close/>
                <a:moveTo>
                  <a:pt x="4011" y="2771"/>
                </a:moveTo>
                <a:lnTo>
                  <a:pt x="3951" y="2795"/>
                </a:lnTo>
                <a:lnTo>
                  <a:pt x="3921" y="2723"/>
                </a:lnTo>
                <a:lnTo>
                  <a:pt x="4011" y="2771"/>
                </a:lnTo>
                <a:close/>
                <a:moveTo>
                  <a:pt x="4023" y="2777"/>
                </a:moveTo>
                <a:lnTo>
                  <a:pt x="4059" y="2801"/>
                </a:lnTo>
                <a:lnTo>
                  <a:pt x="4059" y="2801"/>
                </a:lnTo>
                <a:lnTo>
                  <a:pt x="3987" y="2867"/>
                </a:lnTo>
                <a:lnTo>
                  <a:pt x="3957" y="2801"/>
                </a:lnTo>
                <a:lnTo>
                  <a:pt x="4023" y="2777"/>
                </a:lnTo>
                <a:close/>
                <a:moveTo>
                  <a:pt x="4065" y="2807"/>
                </a:moveTo>
                <a:lnTo>
                  <a:pt x="4119" y="2945"/>
                </a:lnTo>
                <a:lnTo>
                  <a:pt x="4041" y="2981"/>
                </a:lnTo>
                <a:lnTo>
                  <a:pt x="3993" y="2879"/>
                </a:lnTo>
                <a:lnTo>
                  <a:pt x="4065" y="2807"/>
                </a:lnTo>
                <a:close/>
                <a:moveTo>
                  <a:pt x="4239" y="2891"/>
                </a:moveTo>
                <a:lnTo>
                  <a:pt x="4257" y="2903"/>
                </a:lnTo>
                <a:lnTo>
                  <a:pt x="4287" y="3041"/>
                </a:lnTo>
                <a:lnTo>
                  <a:pt x="4269" y="3065"/>
                </a:lnTo>
                <a:lnTo>
                  <a:pt x="4251" y="3071"/>
                </a:lnTo>
                <a:lnTo>
                  <a:pt x="4203" y="2909"/>
                </a:lnTo>
                <a:lnTo>
                  <a:pt x="4239" y="2891"/>
                </a:lnTo>
                <a:close/>
                <a:moveTo>
                  <a:pt x="4245" y="3089"/>
                </a:moveTo>
                <a:lnTo>
                  <a:pt x="4245" y="3089"/>
                </a:lnTo>
                <a:lnTo>
                  <a:pt x="4239" y="3089"/>
                </a:lnTo>
                <a:lnTo>
                  <a:pt x="4245" y="3083"/>
                </a:lnTo>
                <a:lnTo>
                  <a:pt x="4245" y="3089"/>
                </a:lnTo>
                <a:close/>
                <a:moveTo>
                  <a:pt x="4257" y="3089"/>
                </a:moveTo>
                <a:lnTo>
                  <a:pt x="4275" y="3071"/>
                </a:lnTo>
                <a:lnTo>
                  <a:pt x="4293" y="3059"/>
                </a:lnTo>
                <a:lnTo>
                  <a:pt x="4305" y="3119"/>
                </a:lnTo>
                <a:lnTo>
                  <a:pt x="4257" y="3095"/>
                </a:lnTo>
                <a:lnTo>
                  <a:pt x="4257" y="3089"/>
                </a:lnTo>
                <a:close/>
                <a:moveTo>
                  <a:pt x="4305" y="3125"/>
                </a:moveTo>
                <a:lnTo>
                  <a:pt x="4329" y="3239"/>
                </a:lnTo>
                <a:lnTo>
                  <a:pt x="4329" y="3239"/>
                </a:lnTo>
                <a:lnTo>
                  <a:pt x="4305" y="3251"/>
                </a:lnTo>
                <a:lnTo>
                  <a:pt x="4263" y="3107"/>
                </a:lnTo>
                <a:lnTo>
                  <a:pt x="4305" y="3125"/>
                </a:lnTo>
                <a:close/>
                <a:moveTo>
                  <a:pt x="4317" y="3257"/>
                </a:moveTo>
                <a:lnTo>
                  <a:pt x="4311" y="3263"/>
                </a:lnTo>
                <a:lnTo>
                  <a:pt x="4311" y="3263"/>
                </a:lnTo>
                <a:lnTo>
                  <a:pt x="4317" y="3257"/>
                </a:lnTo>
                <a:close/>
                <a:moveTo>
                  <a:pt x="4353" y="3221"/>
                </a:moveTo>
                <a:lnTo>
                  <a:pt x="4353" y="3221"/>
                </a:lnTo>
                <a:lnTo>
                  <a:pt x="4353" y="3221"/>
                </a:lnTo>
                <a:lnTo>
                  <a:pt x="4353" y="3221"/>
                </a:lnTo>
                <a:close/>
                <a:moveTo>
                  <a:pt x="4365" y="3209"/>
                </a:moveTo>
                <a:lnTo>
                  <a:pt x="4365" y="3203"/>
                </a:lnTo>
                <a:lnTo>
                  <a:pt x="4365" y="3215"/>
                </a:lnTo>
                <a:lnTo>
                  <a:pt x="4365" y="3215"/>
                </a:lnTo>
                <a:lnTo>
                  <a:pt x="4365" y="3209"/>
                </a:lnTo>
                <a:close/>
                <a:moveTo>
                  <a:pt x="4371" y="3221"/>
                </a:moveTo>
                <a:lnTo>
                  <a:pt x="4371" y="3269"/>
                </a:lnTo>
                <a:lnTo>
                  <a:pt x="4365" y="3227"/>
                </a:lnTo>
                <a:lnTo>
                  <a:pt x="4371" y="3221"/>
                </a:lnTo>
                <a:close/>
                <a:moveTo>
                  <a:pt x="4383" y="3287"/>
                </a:moveTo>
                <a:lnTo>
                  <a:pt x="4407" y="3263"/>
                </a:lnTo>
                <a:lnTo>
                  <a:pt x="4472" y="3299"/>
                </a:lnTo>
                <a:lnTo>
                  <a:pt x="4484" y="3335"/>
                </a:lnTo>
                <a:lnTo>
                  <a:pt x="4442" y="3365"/>
                </a:lnTo>
                <a:lnTo>
                  <a:pt x="4389" y="3347"/>
                </a:lnTo>
                <a:lnTo>
                  <a:pt x="4383" y="3287"/>
                </a:lnTo>
                <a:close/>
                <a:moveTo>
                  <a:pt x="4484" y="3341"/>
                </a:moveTo>
                <a:lnTo>
                  <a:pt x="4490" y="3383"/>
                </a:lnTo>
                <a:lnTo>
                  <a:pt x="4454" y="3371"/>
                </a:lnTo>
                <a:lnTo>
                  <a:pt x="4484" y="3341"/>
                </a:lnTo>
                <a:close/>
                <a:moveTo>
                  <a:pt x="4496" y="3395"/>
                </a:moveTo>
                <a:lnTo>
                  <a:pt x="4496" y="3407"/>
                </a:lnTo>
                <a:lnTo>
                  <a:pt x="4472" y="3437"/>
                </a:lnTo>
                <a:lnTo>
                  <a:pt x="4401" y="3413"/>
                </a:lnTo>
                <a:lnTo>
                  <a:pt x="4442" y="3377"/>
                </a:lnTo>
                <a:lnTo>
                  <a:pt x="4496" y="3395"/>
                </a:lnTo>
                <a:close/>
                <a:moveTo>
                  <a:pt x="4502" y="3419"/>
                </a:moveTo>
                <a:lnTo>
                  <a:pt x="4508" y="3455"/>
                </a:lnTo>
                <a:lnTo>
                  <a:pt x="4478" y="3443"/>
                </a:lnTo>
                <a:lnTo>
                  <a:pt x="4502" y="3419"/>
                </a:lnTo>
                <a:close/>
                <a:moveTo>
                  <a:pt x="4508" y="3413"/>
                </a:moveTo>
                <a:lnTo>
                  <a:pt x="4514" y="3407"/>
                </a:lnTo>
                <a:lnTo>
                  <a:pt x="4526" y="3431"/>
                </a:lnTo>
                <a:lnTo>
                  <a:pt x="4538" y="3467"/>
                </a:lnTo>
                <a:lnTo>
                  <a:pt x="4520" y="3461"/>
                </a:lnTo>
                <a:lnTo>
                  <a:pt x="4508" y="3413"/>
                </a:lnTo>
                <a:close/>
                <a:moveTo>
                  <a:pt x="4538" y="3473"/>
                </a:moveTo>
                <a:lnTo>
                  <a:pt x="4544" y="3503"/>
                </a:lnTo>
                <a:lnTo>
                  <a:pt x="4544" y="3503"/>
                </a:lnTo>
                <a:lnTo>
                  <a:pt x="4544" y="3503"/>
                </a:lnTo>
                <a:lnTo>
                  <a:pt x="4532" y="3521"/>
                </a:lnTo>
                <a:lnTo>
                  <a:pt x="4520" y="3467"/>
                </a:lnTo>
                <a:lnTo>
                  <a:pt x="4538" y="3473"/>
                </a:lnTo>
                <a:close/>
                <a:moveTo>
                  <a:pt x="4580" y="3569"/>
                </a:moveTo>
                <a:lnTo>
                  <a:pt x="4574" y="3575"/>
                </a:lnTo>
                <a:lnTo>
                  <a:pt x="4568" y="3539"/>
                </a:lnTo>
                <a:lnTo>
                  <a:pt x="4580" y="3569"/>
                </a:lnTo>
                <a:close/>
                <a:moveTo>
                  <a:pt x="4616" y="3635"/>
                </a:moveTo>
                <a:lnTo>
                  <a:pt x="4616" y="3635"/>
                </a:lnTo>
                <a:lnTo>
                  <a:pt x="4616" y="3629"/>
                </a:lnTo>
                <a:lnTo>
                  <a:pt x="4616" y="3635"/>
                </a:lnTo>
                <a:close/>
                <a:moveTo>
                  <a:pt x="4802" y="3833"/>
                </a:moveTo>
                <a:lnTo>
                  <a:pt x="4904" y="3857"/>
                </a:lnTo>
                <a:lnTo>
                  <a:pt x="4868" y="3971"/>
                </a:lnTo>
                <a:lnTo>
                  <a:pt x="4826" y="3965"/>
                </a:lnTo>
                <a:lnTo>
                  <a:pt x="4778" y="3893"/>
                </a:lnTo>
                <a:lnTo>
                  <a:pt x="4802" y="3833"/>
                </a:lnTo>
                <a:close/>
                <a:moveTo>
                  <a:pt x="5042" y="4001"/>
                </a:moveTo>
                <a:lnTo>
                  <a:pt x="5042" y="4001"/>
                </a:lnTo>
                <a:lnTo>
                  <a:pt x="5000" y="3995"/>
                </a:lnTo>
                <a:lnTo>
                  <a:pt x="5042" y="4001"/>
                </a:lnTo>
                <a:close/>
                <a:moveTo>
                  <a:pt x="5048" y="4001"/>
                </a:moveTo>
                <a:lnTo>
                  <a:pt x="5078" y="4007"/>
                </a:lnTo>
                <a:lnTo>
                  <a:pt x="5078" y="4007"/>
                </a:lnTo>
                <a:lnTo>
                  <a:pt x="5048" y="4001"/>
                </a:lnTo>
                <a:lnTo>
                  <a:pt x="5048" y="4001"/>
                </a:lnTo>
                <a:close/>
                <a:moveTo>
                  <a:pt x="5084" y="4007"/>
                </a:moveTo>
                <a:lnTo>
                  <a:pt x="5168" y="4019"/>
                </a:lnTo>
                <a:lnTo>
                  <a:pt x="5162" y="4019"/>
                </a:lnTo>
                <a:lnTo>
                  <a:pt x="5084" y="4007"/>
                </a:lnTo>
                <a:lnTo>
                  <a:pt x="5084" y="4007"/>
                </a:lnTo>
                <a:close/>
                <a:moveTo>
                  <a:pt x="5192" y="4019"/>
                </a:moveTo>
                <a:lnTo>
                  <a:pt x="5246" y="4025"/>
                </a:lnTo>
                <a:lnTo>
                  <a:pt x="5246" y="4037"/>
                </a:lnTo>
                <a:lnTo>
                  <a:pt x="5192" y="4025"/>
                </a:lnTo>
                <a:lnTo>
                  <a:pt x="5192" y="4019"/>
                </a:lnTo>
                <a:close/>
                <a:moveTo>
                  <a:pt x="5258" y="4025"/>
                </a:moveTo>
                <a:lnTo>
                  <a:pt x="5318" y="4037"/>
                </a:lnTo>
                <a:lnTo>
                  <a:pt x="5318" y="4043"/>
                </a:lnTo>
                <a:lnTo>
                  <a:pt x="5258" y="4037"/>
                </a:lnTo>
                <a:lnTo>
                  <a:pt x="5258" y="4025"/>
                </a:lnTo>
                <a:close/>
                <a:moveTo>
                  <a:pt x="6043" y="4228"/>
                </a:moveTo>
                <a:lnTo>
                  <a:pt x="5989" y="4246"/>
                </a:lnTo>
                <a:lnTo>
                  <a:pt x="5983" y="4210"/>
                </a:lnTo>
                <a:lnTo>
                  <a:pt x="6043" y="4210"/>
                </a:lnTo>
                <a:lnTo>
                  <a:pt x="6043" y="4228"/>
                </a:lnTo>
                <a:close/>
                <a:moveTo>
                  <a:pt x="6049" y="4216"/>
                </a:moveTo>
                <a:lnTo>
                  <a:pt x="6091" y="4216"/>
                </a:lnTo>
                <a:lnTo>
                  <a:pt x="6055" y="4228"/>
                </a:lnTo>
                <a:lnTo>
                  <a:pt x="6049" y="4216"/>
                </a:lnTo>
                <a:close/>
                <a:moveTo>
                  <a:pt x="5989" y="4258"/>
                </a:moveTo>
                <a:lnTo>
                  <a:pt x="5989" y="4252"/>
                </a:lnTo>
                <a:lnTo>
                  <a:pt x="6043" y="4240"/>
                </a:lnTo>
                <a:lnTo>
                  <a:pt x="6049" y="4258"/>
                </a:lnTo>
                <a:lnTo>
                  <a:pt x="5989" y="4258"/>
                </a:lnTo>
                <a:close/>
                <a:moveTo>
                  <a:pt x="5977" y="4246"/>
                </a:moveTo>
                <a:lnTo>
                  <a:pt x="5959" y="4258"/>
                </a:lnTo>
                <a:lnTo>
                  <a:pt x="5953" y="4204"/>
                </a:lnTo>
                <a:lnTo>
                  <a:pt x="5971" y="4204"/>
                </a:lnTo>
                <a:lnTo>
                  <a:pt x="5977" y="4246"/>
                </a:lnTo>
                <a:close/>
                <a:moveTo>
                  <a:pt x="5947" y="4258"/>
                </a:moveTo>
                <a:lnTo>
                  <a:pt x="5887" y="4258"/>
                </a:lnTo>
                <a:lnTo>
                  <a:pt x="5881" y="4198"/>
                </a:lnTo>
                <a:lnTo>
                  <a:pt x="5947" y="4204"/>
                </a:lnTo>
                <a:lnTo>
                  <a:pt x="5947" y="4258"/>
                </a:lnTo>
                <a:close/>
                <a:moveTo>
                  <a:pt x="5875" y="4258"/>
                </a:moveTo>
                <a:lnTo>
                  <a:pt x="5779" y="4258"/>
                </a:lnTo>
                <a:lnTo>
                  <a:pt x="5773" y="4192"/>
                </a:lnTo>
                <a:lnTo>
                  <a:pt x="5869" y="4198"/>
                </a:lnTo>
                <a:lnTo>
                  <a:pt x="5875" y="4258"/>
                </a:lnTo>
                <a:close/>
                <a:moveTo>
                  <a:pt x="5869" y="4264"/>
                </a:moveTo>
                <a:lnTo>
                  <a:pt x="5779" y="4270"/>
                </a:lnTo>
                <a:lnTo>
                  <a:pt x="5779" y="4264"/>
                </a:lnTo>
                <a:lnTo>
                  <a:pt x="5869" y="4264"/>
                </a:lnTo>
                <a:close/>
                <a:moveTo>
                  <a:pt x="5767" y="4258"/>
                </a:moveTo>
                <a:lnTo>
                  <a:pt x="5665" y="4252"/>
                </a:lnTo>
                <a:lnTo>
                  <a:pt x="5665" y="4180"/>
                </a:lnTo>
                <a:lnTo>
                  <a:pt x="5767" y="4192"/>
                </a:lnTo>
                <a:lnTo>
                  <a:pt x="5767" y="4258"/>
                </a:lnTo>
                <a:close/>
                <a:moveTo>
                  <a:pt x="5552" y="4162"/>
                </a:moveTo>
                <a:lnTo>
                  <a:pt x="5558" y="4090"/>
                </a:lnTo>
                <a:lnTo>
                  <a:pt x="5659" y="4108"/>
                </a:lnTo>
                <a:lnTo>
                  <a:pt x="5659" y="4168"/>
                </a:lnTo>
                <a:lnTo>
                  <a:pt x="5552" y="4162"/>
                </a:lnTo>
                <a:close/>
                <a:moveTo>
                  <a:pt x="5546" y="4162"/>
                </a:moveTo>
                <a:lnTo>
                  <a:pt x="5474" y="4156"/>
                </a:lnTo>
                <a:lnTo>
                  <a:pt x="5432" y="4156"/>
                </a:lnTo>
                <a:lnTo>
                  <a:pt x="5450" y="4073"/>
                </a:lnTo>
                <a:lnTo>
                  <a:pt x="5552" y="4090"/>
                </a:lnTo>
                <a:lnTo>
                  <a:pt x="5546" y="4162"/>
                </a:lnTo>
                <a:close/>
                <a:moveTo>
                  <a:pt x="5420" y="4180"/>
                </a:moveTo>
                <a:lnTo>
                  <a:pt x="5414" y="4162"/>
                </a:lnTo>
                <a:lnTo>
                  <a:pt x="5420" y="4162"/>
                </a:lnTo>
                <a:lnTo>
                  <a:pt x="5420" y="4180"/>
                </a:lnTo>
                <a:close/>
                <a:moveTo>
                  <a:pt x="5300" y="4144"/>
                </a:moveTo>
                <a:lnTo>
                  <a:pt x="5324" y="4055"/>
                </a:lnTo>
                <a:lnTo>
                  <a:pt x="5324" y="4055"/>
                </a:lnTo>
                <a:lnTo>
                  <a:pt x="5330" y="4144"/>
                </a:lnTo>
                <a:lnTo>
                  <a:pt x="5300" y="4144"/>
                </a:lnTo>
                <a:close/>
                <a:moveTo>
                  <a:pt x="5426" y="4150"/>
                </a:moveTo>
                <a:lnTo>
                  <a:pt x="5414" y="4150"/>
                </a:lnTo>
                <a:lnTo>
                  <a:pt x="5402" y="4067"/>
                </a:lnTo>
                <a:lnTo>
                  <a:pt x="5438" y="4073"/>
                </a:lnTo>
                <a:lnTo>
                  <a:pt x="5426" y="4150"/>
                </a:lnTo>
                <a:close/>
                <a:moveTo>
                  <a:pt x="5408" y="4150"/>
                </a:moveTo>
                <a:lnTo>
                  <a:pt x="5342" y="4144"/>
                </a:lnTo>
                <a:lnTo>
                  <a:pt x="5336" y="4055"/>
                </a:lnTo>
                <a:lnTo>
                  <a:pt x="5396" y="4067"/>
                </a:lnTo>
                <a:lnTo>
                  <a:pt x="5408" y="4150"/>
                </a:lnTo>
                <a:close/>
                <a:moveTo>
                  <a:pt x="5336" y="4049"/>
                </a:moveTo>
                <a:lnTo>
                  <a:pt x="5336" y="4037"/>
                </a:lnTo>
                <a:lnTo>
                  <a:pt x="5390" y="4043"/>
                </a:lnTo>
                <a:lnTo>
                  <a:pt x="5396" y="4055"/>
                </a:lnTo>
                <a:lnTo>
                  <a:pt x="5336" y="4049"/>
                </a:lnTo>
                <a:close/>
                <a:moveTo>
                  <a:pt x="5324" y="4049"/>
                </a:moveTo>
                <a:lnTo>
                  <a:pt x="5324" y="4049"/>
                </a:lnTo>
                <a:lnTo>
                  <a:pt x="5324" y="4049"/>
                </a:lnTo>
                <a:lnTo>
                  <a:pt x="5324" y="4049"/>
                </a:lnTo>
                <a:close/>
                <a:moveTo>
                  <a:pt x="5312" y="4055"/>
                </a:moveTo>
                <a:lnTo>
                  <a:pt x="5294" y="4144"/>
                </a:lnTo>
                <a:lnTo>
                  <a:pt x="5252" y="4138"/>
                </a:lnTo>
                <a:lnTo>
                  <a:pt x="5258" y="4043"/>
                </a:lnTo>
                <a:lnTo>
                  <a:pt x="5312" y="4055"/>
                </a:lnTo>
                <a:close/>
                <a:moveTo>
                  <a:pt x="5288" y="4156"/>
                </a:moveTo>
                <a:lnTo>
                  <a:pt x="5264" y="4252"/>
                </a:lnTo>
                <a:lnTo>
                  <a:pt x="5252" y="4252"/>
                </a:lnTo>
                <a:lnTo>
                  <a:pt x="5252" y="4156"/>
                </a:lnTo>
                <a:lnTo>
                  <a:pt x="5288" y="4156"/>
                </a:lnTo>
                <a:close/>
                <a:moveTo>
                  <a:pt x="5294" y="4156"/>
                </a:moveTo>
                <a:lnTo>
                  <a:pt x="5336" y="4156"/>
                </a:lnTo>
                <a:lnTo>
                  <a:pt x="5342" y="4252"/>
                </a:lnTo>
                <a:lnTo>
                  <a:pt x="5270" y="4252"/>
                </a:lnTo>
                <a:lnTo>
                  <a:pt x="5294" y="4156"/>
                </a:lnTo>
                <a:close/>
                <a:moveTo>
                  <a:pt x="5342" y="4162"/>
                </a:moveTo>
                <a:lnTo>
                  <a:pt x="5408" y="4162"/>
                </a:lnTo>
                <a:lnTo>
                  <a:pt x="5414" y="4210"/>
                </a:lnTo>
                <a:lnTo>
                  <a:pt x="5408" y="4252"/>
                </a:lnTo>
                <a:lnTo>
                  <a:pt x="5348" y="4252"/>
                </a:lnTo>
                <a:lnTo>
                  <a:pt x="5342" y="4162"/>
                </a:lnTo>
                <a:close/>
                <a:moveTo>
                  <a:pt x="5420" y="4240"/>
                </a:moveTo>
                <a:lnTo>
                  <a:pt x="5420" y="4252"/>
                </a:lnTo>
                <a:lnTo>
                  <a:pt x="5414" y="4252"/>
                </a:lnTo>
                <a:lnTo>
                  <a:pt x="5420" y="4240"/>
                </a:lnTo>
                <a:close/>
                <a:moveTo>
                  <a:pt x="5420" y="4210"/>
                </a:moveTo>
                <a:lnTo>
                  <a:pt x="5432" y="4162"/>
                </a:lnTo>
                <a:lnTo>
                  <a:pt x="5474" y="4168"/>
                </a:lnTo>
                <a:lnTo>
                  <a:pt x="5540" y="4174"/>
                </a:lnTo>
                <a:lnTo>
                  <a:pt x="5534" y="4252"/>
                </a:lnTo>
                <a:lnTo>
                  <a:pt x="5426" y="4252"/>
                </a:lnTo>
                <a:lnTo>
                  <a:pt x="5420" y="4210"/>
                </a:lnTo>
                <a:close/>
                <a:moveTo>
                  <a:pt x="5552" y="4174"/>
                </a:moveTo>
                <a:lnTo>
                  <a:pt x="5659" y="4180"/>
                </a:lnTo>
                <a:lnTo>
                  <a:pt x="5659" y="4252"/>
                </a:lnTo>
                <a:lnTo>
                  <a:pt x="5540" y="4252"/>
                </a:lnTo>
                <a:lnTo>
                  <a:pt x="5552" y="4174"/>
                </a:lnTo>
                <a:close/>
                <a:moveTo>
                  <a:pt x="5654" y="4264"/>
                </a:moveTo>
                <a:lnTo>
                  <a:pt x="5654" y="4270"/>
                </a:lnTo>
                <a:lnTo>
                  <a:pt x="5540" y="4276"/>
                </a:lnTo>
                <a:lnTo>
                  <a:pt x="5540" y="4264"/>
                </a:lnTo>
                <a:lnTo>
                  <a:pt x="5654" y="4264"/>
                </a:lnTo>
                <a:close/>
                <a:moveTo>
                  <a:pt x="5665" y="4264"/>
                </a:moveTo>
                <a:lnTo>
                  <a:pt x="5767" y="4264"/>
                </a:lnTo>
                <a:lnTo>
                  <a:pt x="5767" y="4270"/>
                </a:lnTo>
                <a:lnTo>
                  <a:pt x="5665" y="4270"/>
                </a:lnTo>
                <a:lnTo>
                  <a:pt x="5665" y="4264"/>
                </a:lnTo>
                <a:close/>
                <a:moveTo>
                  <a:pt x="5767" y="4276"/>
                </a:moveTo>
                <a:lnTo>
                  <a:pt x="5773" y="4312"/>
                </a:lnTo>
                <a:lnTo>
                  <a:pt x="5659" y="4342"/>
                </a:lnTo>
                <a:lnTo>
                  <a:pt x="5665" y="4276"/>
                </a:lnTo>
                <a:lnTo>
                  <a:pt x="5767" y="4276"/>
                </a:lnTo>
                <a:close/>
                <a:moveTo>
                  <a:pt x="5779" y="4276"/>
                </a:moveTo>
                <a:lnTo>
                  <a:pt x="5881" y="4276"/>
                </a:lnTo>
                <a:lnTo>
                  <a:pt x="5881" y="4276"/>
                </a:lnTo>
                <a:lnTo>
                  <a:pt x="5779" y="4306"/>
                </a:lnTo>
                <a:lnTo>
                  <a:pt x="5779" y="4276"/>
                </a:lnTo>
                <a:close/>
                <a:moveTo>
                  <a:pt x="5887" y="4276"/>
                </a:moveTo>
                <a:lnTo>
                  <a:pt x="5899" y="4270"/>
                </a:lnTo>
                <a:lnTo>
                  <a:pt x="5887" y="4276"/>
                </a:lnTo>
                <a:lnTo>
                  <a:pt x="5887" y="4276"/>
                </a:lnTo>
                <a:close/>
                <a:moveTo>
                  <a:pt x="6049" y="4270"/>
                </a:moveTo>
                <a:lnTo>
                  <a:pt x="6055" y="4324"/>
                </a:lnTo>
                <a:lnTo>
                  <a:pt x="6001" y="4324"/>
                </a:lnTo>
                <a:lnTo>
                  <a:pt x="5995" y="4270"/>
                </a:lnTo>
                <a:lnTo>
                  <a:pt x="6049" y="4270"/>
                </a:lnTo>
                <a:close/>
                <a:moveTo>
                  <a:pt x="6055" y="4258"/>
                </a:moveTo>
                <a:lnTo>
                  <a:pt x="6055" y="4234"/>
                </a:lnTo>
                <a:lnTo>
                  <a:pt x="6115" y="4216"/>
                </a:lnTo>
                <a:lnTo>
                  <a:pt x="6139" y="4222"/>
                </a:lnTo>
                <a:lnTo>
                  <a:pt x="6145" y="4258"/>
                </a:lnTo>
                <a:lnTo>
                  <a:pt x="6133" y="4258"/>
                </a:lnTo>
                <a:lnTo>
                  <a:pt x="6055" y="4258"/>
                </a:lnTo>
                <a:close/>
                <a:moveTo>
                  <a:pt x="6247" y="4258"/>
                </a:moveTo>
                <a:lnTo>
                  <a:pt x="6241" y="4228"/>
                </a:lnTo>
                <a:lnTo>
                  <a:pt x="6307" y="4234"/>
                </a:lnTo>
                <a:lnTo>
                  <a:pt x="6253" y="4258"/>
                </a:lnTo>
                <a:lnTo>
                  <a:pt x="6247" y="4258"/>
                </a:lnTo>
                <a:close/>
                <a:moveTo>
                  <a:pt x="6241" y="4258"/>
                </a:moveTo>
                <a:lnTo>
                  <a:pt x="6157" y="4258"/>
                </a:lnTo>
                <a:lnTo>
                  <a:pt x="6151" y="4222"/>
                </a:lnTo>
                <a:lnTo>
                  <a:pt x="6235" y="4228"/>
                </a:lnTo>
                <a:lnTo>
                  <a:pt x="6241" y="4258"/>
                </a:lnTo>
                <a:close/>
                <a:moveTo>
                  <a:pt x="6217" y="4270"/>
                </a:moveTo>
                <a:lnTo>
                  <a:pt x="6163" y="4288"/>
                </a:lnTo>
                <a:lnTo>
                  <a:pt x="6157" y="4270"/>
                </a:lnTo>
                <a:lnTo>
                  <a:pt x="6217" y="4270"/>
                </a:lnTo>
                <a:close/>
                <a:moveTo>
                  <a:pt x="6427" y="4270"/>
                </a:moveTo>
                <a:lnTo>
                  <a:pt x="6427" y="4270"/>
                </a:lnTo>
                <a:lnTo>
                  <a:pt x="6403" y="4282"/>
                </a:lnTo>
                <a:lnTo>
                  <a:pt x="6385" y="4270"/>
                </a:lnTo>
                <a:lnTo>
                  <a:pt x="6427" y="4270"/>
                </a:lnTo>
                <a:lnTo>
                  <a:pt x="6427" y="4270"/>
                </a:lnTo>
                <a:close/>
                <a:moveTo>
                  <a:pt x="6409" y="4258"/>
                </a:moveTo>
                <a:lnTo>
                  <a:pt x="6397" y="4258"/>
                </a:lnTo>
                <a:lnTo>
                  <a:pt x="6409" y="4258"/>
                </a:lnTo>
                <a:lnTo>
                  <a:pt x="6409" y="4258"/>
                </a:lnTo>
                <a:close/>
                <a:moveTo>
                  <a:pt x="6343" y="4252"/>
                </a:moveTo>
                <a:lnTo>
                  <a:pt x="6337" y="4252"/>
                </a:lnTo>
                <a:lnTo>
                  <a:pt x="6343" y="4252"/>
                </a:lnTo>
                <a:lnTo>
                  <a:pt x="6343" y="4252"/>
                </a:lnTo>
                <a:close/>
                <a:moveTo>
                  <a:pt x="6331" y="4252"/>
                </a:moveTo>
                <a:lnTo>
                  <a:pt x="6277" y="4252"/>
                </a:lnTo>
                <a:lnTo>
                  <a:pt x="6325" y="4240"/>
                </a:lnTo>
                <a:lnTo>
                  <a:pt x="6325" y="4240"/>
                </a:lnTo>
                <a:lnTo>
                  <a:pt x="6331" y="4252"/>
                </a:lnTo>
                <a:close/>
                <a:moveTo>
                  <a:pt x="6241" y="4222"/>
                </a:moveTo>
                <a:lnTo>
                  <a:pt x="6235" y="4204"/>
                </a:lnTo>
                <a:lnTo>
                  <a:pt x="6271" y="4204"/>
                </a:lnTo>
                <a:lnTo>
                  <a:pt x="6301" y="4222"/>
                </a:lnTo>
                <a:lnTo>
                  <a:pt x="6241" y="4222"/>
                </a:lnTo>
                <a:close/>
                <a:moveTo>
                  <a:pt x="6229" y="4216"/>
                </a:moveTo>
                <a:lnTo>
                  <a:pt x="6145" y="4210"/>
                </a:lnTo>
                <a:lnTo>
                  <a:pt x="6145" y="4210"/>
                </a:lnTo>
                <a:lnTo>
                  <a:pt x="6175" y="4198"/>
                </a:lnTo>
                <a:lnTo>
                  <a:pt x="6229" y="4204"/>
                </a:lnTo>
                <a:lnTo>
                  <a:pt x="6229" y="4216"/>
                </a:lnTo>
                <a:close/>
                <a:moveTo>
                  <a:pt x="6145" y="4198"/>
                </a:moveTo>
                <a:lnTo>
                  <a:pt x="6145" y="4198"/>
                </a:lnTo>
                <a:lnTo>
                  <a:pt x="6151" y="4198"/>
                </a:lnTo>
                <a:lnTo>
                  <a:pt x="6145" y="4198"/>
                </a:lnTo>
                <a:close/>
                <a:moveTo>
                  <a:pt x="6139" y="4204"/>
                </a:moveTo>
                <a:lnTo>
                  <a:pt x="6115" y="4210"/>
                </a:lnTo>
                <a:lnTo>
                  <a:pt x="6049" y="4204"/>
                </a:lnTo>
                <a:lnTo>
                  <a:pt x="6049" y="4192"/>
                </a:lnTo>
                <a:lnTo>
                  <a:pt x="6133" y="4198"/>
                </a:lnTo>
                <a:lnTo>
                  <a:pt x="6139" y="4204"/>
                </a:lnTo>
                <a:close/>
                <a:moveTo>
                  <a:pt x="6043" y="4204"/>
                </a:moveTo>
                <a:lnTo>
                  <a:pt x="5977" y="4198"/>
                </a:lnTo>
                <a:lnTo>
                  <a:pt x="5977" y="4192"/>
                </a:lnTo>
                <a:lnTo>
                  <a:pt x="6043" y="4192"/>
                </a:lnTo>
                <a:lnTo>
                  <a:pt x="6043" y="4204"/>
                </a:lnTo>
                <a:close/>
                <a:moveTo>
                  <a:pt x="5971" y="4198"/>
                </a:moveTo>
                <a:lnTo>
                  <a:pt x="5953" y="4198"/>
                </a:lnTo>
                <a:lnTo>
                  <a:pt x="5953" y="4192"/>
                </a:lnTo>
                <a:lnTo>
                  <a:pt x="5971" y="4192"/>
                </a:lnTo>
                <a:lnTo>
                  <a:pt x="5971" y="4198"/>
                </a:lnTo>
                <a:close/>
                <a:moveTo>
                  <a:pt x="5947" y="4198"/>
                </a:moveTo>
                <a:lnTo>
                  <a:pt x="5875" y="4192"/>
                </a:lnTo>
                <a:lnTo>
                  <a:pt x="5875" y="4186"/>
                </a:lnTo>
                <a:lnTo>
                  <a:pt x="5947" y="4186"/>
                </a:lnTo>
                <a:lnTo>
                  <a:pt x="5947" y="4198"/>
                </a:lnTo>
                <a:close/>
                <a:moveTo>
                  <a:pt x="5869" y="4192"/>
                </a:moveTo>
                <a:lnTo>
                  <a:pt x="5773" y="4180"/>
                </a:lnTo>
                <a:lnTo>
                  <a:pt x="5773" y="4180"/>
                </a:lnTo>
                <a:lnTo>
                  <a:pt x="5869" y="4186"/>
                </a:lnTo>
                <a:lnTo>
                  <a:pt x="5869" y="4192"/>
                </a:lnTo>
                <a:close/>
                <a:moveTo>
                  <a:pt x="5767" y="4180"/>
                </a:moveTo>
                <a:lnTo>
                  <a:pt x="5743" y="4180"/>
                </a:lnTo>
                <a:lnTo>
                  <a:pt x="5767" y="4180"/>
                </a:lnTo>
                <a:lnTo>
                  <a:pt x="5767" y="4180"/>
                </a:lnTo>
                <a:close/>
                <a:moveTo>
                  <a:pt x="5671" y="4168"/>
                </a:moveTo>
                <a:lnTo>
                  <a:pt x="5671" y="4108"/>
                </a:lnTo>
                <a:lnTo>
                  <a:pt x="5767" y="4126"/>
                </a:lnTo>
                <a:lnTo>
                  <a:pt x="5767" y="4174"/>
                </a:lnTo>
                <a:lnTo>
                  <a:pt x="5671" y="4168"/>
                </a:lnTo>
                <a:close/>
                <a:moveTo>
                  <a:pt x="5671" y="4102"/>
                </a:moveTo>
                <a:lnTo>
                  <a:pt x="5671" y="4079"/>
                </a:lnTo>
                <a:lnTo>
                  <a:pt x="5761" y="4090"/>
                </a:lnTo>
                <a:lnTo>
                  <a:pt x="5761" y="4114"/>
                </a:lnTo>
                <a:lnTo>
                  <a:pt x="5671" y="4102"/>
                </a:lnTo>
                <a:close/>
                <a:moveTo>
                  <a:pt x="5665" y="4096"/>
                </a:moveTo>
                <a:lnTo>
                  <a:pt x="5564" y="4085"/>
                </a:lnTo>
                <a:lnTo>
                  <a:pt x="5564" y="4067"/>
                </a:lnTo>
                <a:lnTo>
                  <a:pt x="5665" y="4079"/>
                </a:lnTo>
                <a:lnTo>
                  <a:pt x="5665" y="4096"/>
                </a:lnTo>
                <a:close/>
                <a:moveTo>
                  <a:pt x="5552" y="4085"/>
                </a:moveTo>
                <a:lnTo>
                  <a:pt x="5450" y="4067"/>
                </a:lnTo>
                <a:lnTo>
                  <a:pt x="5456" y="4049"/>
                </a:lnTo>
                <a:lnTo>
                  <a:pt x="5558" y="4067"/>
                </a:lnTo>
                <a:lnTo>
                  <a:pt x="5552" y="4085"/>
                </a:lnTo>
                <a:close/>
                <a:moveTo>
                  <a:pt x="5444" y="4067"/>
                </a:moveTo>
                <a:lnTo>
                  <a:pt x="5402" y="4061"/>
                </a:lnTo>
                <a:lnTo>
                  <a:pt x="5402" y="4043"/>
                </a:lnTo>
                <a:lnTo>
                  <a:pt x="5444" y="4049"/>
                </a:lnTo>
                <a:lnTo>
                  <a:pt x="5444" y="4067"/>
                </a:lnTo>
                <a:close/>
                <a:moveTo>
                  <a:pt x="5402" y="4037"/>
                </a:moveTo>
                <a:lnTo>
                  <a:pt x="5390" y="3971"/>
                </a:lnTo>
                <a:lnTo>
                  <a:pt x="5456" y="3989"/>
                </a:lnTo>
                <a:lnTo>
                  <a:pt x="5444" y="4043"/>
                </a:lnTo>
                <a:lnTo>
                  <a:pt x="5402" y="4037"/>
                </a:lnTo>
                <a:close/>
                <a:moveTo>
                  <a:pt x="5390" y="4037"/>
                </a:moveTo>
                <a:lnTo>
                  <a:pt x="5336" y="4031"/>
                </a:lnTo>
                <a:lnTo>
                  <a:pt x="5336" y="4019"/>
                </a:lnTo>
                <a:lnTo>
                  <a:pt x="5348" y="3965"/>
                </a:lnTo>
                <a:lnTo>
                  <a:pt x="5384" y="3971"/>
                </a:lnTo>
                <a:lnTo>
                  <a:pt x="5390" y="4037"/>
                </a:lnTo>
                <a:close/>
                <a:moveTo>
                  <a:pt x="5330" y="3989"/>
                </a:moveTo>
                <a:lnTo>
                  <a:pt x="5330" y="3959"/>
                </a:lnTo>
                <a:lnTo>
                  <a:pt x="5342" y="3959"/>
                </a:lnTo>
                <a:lnTo>
                  <a:pt x="5330" y="3989"/>
                </a:lnTo>
                <a:close/>
                <a:moveTo>
                  <a:pt x="5324" y="4019"/>
                </a:moveTo>
                <a:lnTo>
                  <a:pt x="5324" y="4025"/>
                </a:lnTo>
                <a:lnTo>
                  <a:pt x="5258" y="4019"/>
                </a:lnTo>
                <a:lnTo>
                  <a:pt x="5258" y="3941"/>
                </a:lnTo>
                <a:lnTo>
                  <a:pt x="5318" y="3959"/>
                </a:lnTo>
                <a:lnTo>
                  <a:pt x="5324" y="4019"/>
                </a:lnTo>
                <a:close/>
                <a:moveTo>
                  <a:pt x="5258" y="3935"/>
                </a:moveTo>
                <a:lnTo>
                  <a:pt x="5258" y="3899"/>
                </a:lnTo>
                <a:lnTo>
                  <a:pt x="5318" y="3911"/>
                </a:lnTo>
                <a:lnTo>
                  <a:pt x="5318" y="3947"/>
                </a:lnTo>
                <a:lnTo>
                  <a:pt x="5258" y="3935"/>
                </a:lnTo>
                <a:close/>
                <a:moveTo>
                  <a:pt x="5246" y="3929"/>
                </a:moveTo>
                <a:lnTo>
                  <a:pt x="5228" y="3923"/>
                </a:lnTo>
                <a:lnTo>
                  <a:pt x="5240" y="3893"/>
                </a:lnTo>
                <a:lnTo>
                  <a:pt x="5252" y="3899"/>
                </a:lnTo>
                <a:lnTo>
                  <a:pt x="5246" y="3929"/>
                </a:lnTo>
                <a:close/>
                <a:moveTo>
                  <a:pt x="5240" y="3887"/>
                </a:moveTo>
                <a:lnTo>
                  <a:pt x="5252" y="3863"/>
                </a:lnTo>
                <a:lnTo>
                  <a:pt x="5252" y="3887"/>
                </a:lnTo>
                <a:lnTo>
                  <a:pt x="5240" y="3887"/>
                </a:lnTo>
                <a:close/>
                <a:moveTo>
                  <a:pt x="5246" y="3839"/>
                </a:moveTo>
                <a:lnTo>
                  <a:pt x="5192" y="3821"/>
                </a:lnTo>
                <a:lnTo>
                  <a:pt x="5198" y="3767"/>
                </a:lnTo>
                <a:lnTo>
                  <a:pt x="5252" y="3779"/>
                </a:lnTo>
                <a:lnTo>
                  <a:pt x="5252" y="3833"/>
                </a:lnTo>
                <a:lnTo>
                  <a:pt x="5246" y="3839"/>
                </a:lnTo>
                <a:close/>
                <a:moveTo>
                  <a:pt x="5198" y="3755"/>
                </a:moveTo>
                <a:lnTo>
                  <a:pt x="5198" y="3737"/>
                </a:lnTo>
                <a:lnTo>
                  <a:pt x="5252" y="3755"/>
                </a:lnTo>
                <a:lnTo>
                  <a:pt x="5252" y="3773"/>
                </a:lnTo>
                <a:lnTo>
                  <a:pt x="5198" y="3755"/>
                </a:lnTo>
                <a:close/>
                <a:moveTo>
                  <a:pt x="5156" y="3743"/>
                </a:moveTo>
                <a:lnTo>
                  <a:pt x="5132" y="3737"/>
                </a:lnTo>
                <a:lnTo>
                  <a:pt x="5132" y="3713"/>
                </a:lnTo>
                <a:lnTo>
                  <a:pt x="5162" y="3725"/>
                </a:lnTo>
                <a:lnTo>
                  <a:pt x="5156" y="3743"/>
                </a:lnTo>
                <a:close/>
                <a:moveTo>
                  <a:pt x="5120" y="3737"/>
                </a:moveTo>
                <a:lnTo>
                  <a:pt x="5048" y="3713"/>
                </a:lnTo>
                <a:lnTo>
                  <a:pt x="5060" y="3683"/>
                </a:lnTo>
                <a:lnTo>
                  <a:pt x="5126" y="3707"/>
                </a:lnTo>
                <a:lnTo>
                  <a:pt x="5120" y="3737"/>
                </a:lnTo>
                <a:close/>
                <a:moveTo>
                  <a:pt x="5060" y="3671"/>
                </a:moveTo>
                <a:lnTo>
                  <a:pt x="5060" y="3671"/>
                </a:lnTo>
                <a:lnTo>
                  <a:pt x="5096" y="3611"/>
                </a:lnTo>
                <a:lnTo>
                  <a:pt x="5138" y="3623"/>
                </a:lnTo>
                <a:lnTo>
                  <a:pt x="5126" y="3701"/>
                </a:lnTo>
                <a:lnTo>
                  <a:pt x="5060" y="3671"/>
                </a:lnTo>
                <a:close/>
                <a:moveTo>
                  <a:pt x="5096" y="3599"/>
                </a:moveTo>
                <a:lnTo>
                  <a:pt x="5096" y="3599"/>
                </a:lnTo>
                <a:lnTo>
                  <a:pt x="5108" y="3605"/>
                </a:lnTo>
                <a:lnTo>
                  <a:pt x="5096" y="3599"/>
                </a:lnTo>
                <a:close/>
                <a:moveTo>
                  <a:pt x="5090" y="3599"/>
                </a:moveTo>
                <a:lnTo>
                  <a:pt x="5078" y="3593"/>
                </a:lnTo>
                <a:lnTo>
                  <a:pt x="5078" y="3593"/>
                </a:lnTo>
                <a:lnTo>
                  <a:pt x="5090" y="3593"/>
                </a:lnTo>
                <a:lnTo>
                  <a:pt x="5090" y="3599"/>
                </a:lnTo>
                <a:close/>
                <a:moveTo>
                  <a:pt x="5072" y="3593"/>
                </a:moveTo>
                <a:lnTo>
                  <a:pt x="5006" y="3569"/>
                </a:lnTo>
                <a:lnTo>
                  <a:pt x="5006" y="3557"/>
                </a:lnTo>
                <a:lnTo>
                  <a:pt x="5072" y="3587"/>
                </a:lnTo>
                <a:lnTo>
                  <a:pt x="5072" y="3593"/>
                </a:lnTo>
                <a:close/>
                <a:moveTo>
                  <a:pt x="5012" y="3545"/>
                </a:moveTo>
                <a:lnTo>
                  <a:pt x="5036" y="3467"/>
                </a:lnTo>
                <a:lnTo>
                  <a:pt x="5090" y="3497"/>
                </a:lnTo>
                <a:lnTo>
                  <a:pt x="5072" y="3581"/>
                </a:lnTo>
                <a:lnTo>
                  <a:pt x="5012" y="3545"/>
                </a:lnTo>
                <a:close/>
                <a:moveTo>
                  <a:pt x="5042" y="3455"/>
                </a:moveTo>
                <a:lnTo>
                  <a:pt x="5042" y="3455"/>
                </a:lnTo>
                <a:lnTo>
                  <a:pt x="5096" y="3479"/>
                </a:lnTo>
                <a:lnTo>
                  <a:pt x="5096" y="3491"/>
                </a:lnTo>
                <a:lnTo>
                  <a:pt x="5042" y="3455"/>
                </a:lnTo>
                <a:close/>
                <a:moveTo>
                  <a:pt x="5036" y="3443"/>
                </a:moveTo>
                <a:lnTo>
                  <a:pt x="4970" y="3413"/>
                </a:lnTo>
                <a:lnTo>
                  <a:pt x="5000" y="3335"/>
                </a:lnTo>
                <a:lnTo>
                  <a:pt x="5054" y="3377"/>
                </a:lnTo>
                <a:lnTo>
                  <a:pt x="5036" y="3437"/>
                </a:lnTo>
                <a:lnTo>
                  <a:pt x="5036" y="3443"/>
                </a:lnTo>
                <a:close/>
                <a:moveTo>
                  <a:pt x="5066" y="3383"/>
                </a:moveTo>
                <a:lnTo>
                  <a:pt x="5072" y="3383"/>
                </a:lnTo>
                <a:lnTo>
                  <a:pt x="5054" y="3407"/>
                </a:lnTo>
                <a:lnTo>
                  <a:pt x="5066" y="3383"/>
                </a:lnTo>
                <a:close/>
                <a:moveTo>
                  <a:pt x="5066" y="3371"/>
                </a:moveTo>
                <a:lnTo>
                  <a:pt x="5078" y="3347"/>
                </a:lnTo>
                <a:lnTo>
                  <a:pt x="5090" y="3353"/>
                </a:lnTo>
                <a:lnTo>
                  <a:pt x="5072" y="3377"/>
                </a:lnTo>
                <a:lnTo>
                  <a:pt x="5066" y="3371"/>
                </a:lnTo>
                <a:close/>
                <a:moveTo>
                  <a:pt x="5078" y="3335"/>
                </a:moveTo>
                <a:lnTo>
                  <a:pt x="5108" y="3239"/>
                </a:lnTo>
                <a:lnTo>
                  <a:pt x="5150" y="3263"/>
                </a:lnTo>
                <a:lnTo>
                  <a:pt x="5096" y="3347"/>
                </a:lnTo>
                <a:lnTo>
                  <a:pt x="5078" y="3335"/>
                </a:lnTo>
                <a:close/>
                <a:moveTo>
                  <a:pt x="5072" y="3329"/>
                </a:moveTo>
                <a:lnTo>
                  <a:pt x="5012" y="3299"/>
                </a:lnTo>
                <a:lnTo>
                  <a:pt x="5054" y="3209"/>
                </a:lnTo>
                <a:lnTo>
                  <a:pt x="5054" y="3203"/>
                </a:lnTo>
                <a:lnTo>
                  <a:pt x="5102" y="3233"/>
                </a:lnTo>
                <a:lnTo>
                  <a:pt x="5072" y="3329"/>
                </a:lnTo>
                <a:close/>
                <a:moveTo>
                  <a:pt x="5060" y="3197"/>
                </a:moveTo>
                <a:lnTo>
                  <a:pt x="5120" y="3113"/>
                </a:lnTo>
                <a:lnTo>
                  <a:pt x="5126" y="3113"/>
                </a:lnTo>
                <a:lnTo>
                  <a:pt x="5138" y="3119"/>
                </a:lnTo>
                <a:lnTo>
                  <a:pt x="5102" y="3221"/>
                </a:lnTo>
                <a:lnTo>
                  <a:pt x="5060" y="3197"/>
                </a:lnTo>
                <a:close/>
                <a:moveTo>
                  <a:pt x="5132" y="3107"/>
                </a:moveTo>
                <a:lnTo>
                  <a:pt x="5150" y="3083"/>
                </a:lnTo>
                <a:lnTo>
                  <a:pt x="5138" y="3113"/>
                </a:lnTo>
                <a:lnTo>
                  <a:pt x="5132" y="3107"/>
                </a:lnTo>
                <a:close/>
                <a:moveTo>
                  <a:pt x="5168" y="3047"/>
                </a:moveTo>
                <a:lnTo>
                  <a:pt x="5216" y="2987"/>
                </a:lnTo>
                <a:lnTo>
                  <a:pt x="5210" y="3005"/>
                </a:lnTo>
                <a:lnTo>
                  <a:pt x="5168" y="3047"/>
                </a:lnTo>
                <a:lnTo>
                  <a:pt x="5168" y="3047"/>
                </a:lnTo>
                <a:close/>
                <a:moveTo>
                  <a:pt x="5222" y="2987"/>
                </a:moveTo>
                <a:lnTo>
                  <a:pt x="5222" y="2993"/>
                </a:lnTo>
                <a:lnTo>
                  <a:pt x="5222" y="2993"/>
                </a:lnTo>
                <a:lnTo>
                  <a:pt x="5222" y="2987"/>
                </a:lnTo>
                <a:close/>
                <a:moveTo>
                  <a:pt x="5228" y="2981"/>
                </a:moveTo>
                <a:lnTo>
                  <a:pt x="5228" y="2969"/>
                </a:lnTo>
                <a:lnTo>
                  <a:pt x="5240" y="2951"/>
                </a:lnTo>
                <a:lnTo>
                  <a:pt x="5246" y="2969"/>
                </a:lnTo>
                <a:lnTo>
                  <a:pt x="5228" y="2981"/>
                </a:lnTo>
                <a:lnTo>
                  <a:pt x="5228" y="2981"/>
                </a:lnTo>
                <a:close/>
                <a:moveTo>
                  <a:pt x="5246" y="2927"/>
                </a:moveTo>
                <a:lnTo>
                  <a:pt x="5246" y="2897"/>
                </a:lnTo>
                <a:lnTo>
                  <a:pt x="5246" y="2885"/>
                </a:lnTo>
                <a:lnTo>
                  <a:pt x="5258" y="2891"/>
                </a:lnTo>
                <a:lnTo>
                  <a:pt x="5258" y="2903"/>
                </a:lnTo>
                <a:lnTo>
                  <a:pt x="5252" y="2921"/>
                </a:lnTo>
                <a:lnTo>
                  <a:pt x="5246" y="2927"/>
                </a:lnTo>
                <a:close/>
                <a:moveTo>
                  <a:pt x="5240" y="2873"/>
                </a:moveTo>
                <a:lnTo>
                  <a:pt x="5240" y="2867"/>
                </a:lnTo>
                <a:lnTo>
                  <a:pt x="5246" y="2861"/>
                </a:lnTo>
                <a:lnTo>
                  <a:pt x="5240" y="2873"/>
                </a:lnTo>
                <a:lnTo>
                  <a:pt x="5240" y="2873"/>
                </a:lnTo>
                <a:close/>
                <a:moveTo>
                  <a:pt x="5246" y="2849"/>
                </a:moveTo>
                <a:lnTo>
                  <a:pt x="5240" y="2855"/>
                </a:lnTo>
                <a:lnTo>
                  <a:pt x="5234" y="2837"/>
                </a:lnTo>
                <a:lnTo>
                  <a:pt x="5252" y="2801"/>
                </a:lnTo>
                <a:lnTo>
                  <a:pt x="5252" y="2831"/>
                </a:lnTo>
                <a:lnTo>
                  <a:pt x="5246" y="2849"/>
                </a:lnTo>
                <a:close/>
                <a:moveTo>
                  <a:pt x="5258" y="2789"/>
                </a:moveTo>
                <a:lnTo>
                  <a:pt x="5264" y="2783"/>
                </a:lnTo>
                <a:lnTo>
                  <a:pt x="5264" y="2783"/>
                </a:lnTo>
                <a:lnTo>
                  <a:pt x="5258" y="2801"/>
                </a:lnTo>
                <a:lnTo>
                  <a:pt x="5258" y="2789"/>
                </a:lnTo>
                <a:close/>
                <a:moveTo>
                  <a:pt x="5258" y="2747"/>
                </a:moveTo>
                <a:lnTo>
                  <a:pt x="5252" y="2747"/>
                </a:lnTo>
                <a:lnTo>
                  <a:pt x="5252" y="2723"/>
                </a:lnTo>
                <a:lnTo>
                  <a:pt x="5264" y="2711"/>
                </a:lnTo>
                <a:lnTo>
                  <a:pt x="5264" y="2723"/>
                </a:lnTo>
                <a:lnTo>
                  <a:pt x="5258" y="2747"/>
                </a:lnTo>
                <a:close/>
                <a:moveTo>
                  <a:pt x="5282" y="2633"/>
                </a:moveTo>
                <a:lnTo>
                  <a:pt x="5282" y="2627"/>
                </a:lnTo>
                <a:lnTo>
                  <a:pt x="5282" y="2627"/>
                </a:lnTo>
                <a:lnTo>
                  <a:pt x="5282" y="2639"/>
                </a:lnTo>
                <a:lnTo>
                  <a:pt x="5282" y="2633"/>
                </a:lnTo>
                <a:close/>
                <a:moveTo>
                  <a:pt x="5276" y="2627"/>
                </a:moveTo>
                <a:lnTo>
                  <a:pt x="5276" y="2627"/>
                </a:lnTo>
                <a:lnTo>
                  <a:pt x="5276" y="2627"/>
                </a:lnTo>
                <a:lnTo>
                  <a:pt x="5276" y="2597"/>
                </a:lnTo>
                <a:lnTo>
                  <a:pt x="5288" y="2585"/>
                </a:lnTo>
                <a:lnTo>
                  <a:pt x="5288" y="2597"/>
                </a:lnTo>
                <a:lnTo>
                  <a:pt x="5276" y="2627"/>
                </a:lnTo>
                <a:close/>
                <a:moveTo>
                  <a:pt x="5300" y="2567"/>
                </a:moveTo>
                <a:lnTo>
                  <a:pt x="5300" y="2531"/>
                </a:lnTo>
                <a:lnTo>
                  <a:pt x="5306" y="2525"/>
                </a:lnTo>
                <a:lnTo>
                  <a:pt x="5312" y="2537"/>
                </a:lnTo>
                <a:lnTo>
                  <a:pt x="5300" y="2567"/>
                </a:lnTo>
                <a:lnTo>
                  <a:pt x="5300" y="2567"/>
                </a:lnTo>
                <a:close/>
                <a:moveTo>
                  <a:pt x="5318" y="2525"/>
                </a:moveTo>
                <a:lnTo>
                  <a:pt x="5306" y="2519"/>
                </a:lnTo>
                <a:lnTo>
                  <a:pt x="5324" y="2489"/>
                </a:lnTo>
                <a:lnTo>
                  <a:pt x="5318" y="2525"/>
                </a:lnTo>
                <a:lnTo>
                  <a:pt x="5318" y="2525"/>
                </a:lnTo>
                <a:close/>
                <a:moveTo>
                  <a:pt x="5342" y="2435"/>
                </a:moveTo>
                <a:lnTo>
                  <a:pt x="5342" y="2435"/>
                </a:lnTo>
                <a:lnTo>
                  <a:pt x="5342" y="2417"/>
                </a:lnTo>
                <a:lnTo>
                  <a:pt x="5348" y="2423"/>
                </a:lnTo>
                <a:lnTo>
                  <a:pt x="5342" y="2435"/>
                </a:lnTo>
                <a:close/>
                <a:moveTo>
                  <a:pt x="5354" y="2345"/>
                </a:moveTo>
                <a:lnTo>
                  <a:pt x="5372" y="2333"/>
                </a:lnTo>
                <a:lnTo>
                  <a:pt x="5366" y="2357"/>
                </a:lnTo>
                <a:lnTo>
                  <a:pt x="5348" y="2387"/>
                </a:lnTo>
                <a:lnTo>
                  <a:pt x="5354" y="2345"/>
                </a:lnTo>
                <a:close/>
                <a:moveTo>
                  <a:pt x="5432" y="2231"/>
                </a:moveTo>
                <a:lnTo>
                  <a:pt x="5438" y="2219"/>
                </a:lnTo>
                <a:lnTo>
                  <a:pt x="5438" y="2219"/>
                </a:lnTo>
                <a:lnTo>
                  <a:pt x="5432" y="2243"/>
                </a:lnTo>
                <a:lnTo>
                  <a:pt x="5420" y="2261"/>
                </a:lnTo>
                <a:lnTo>
                  <a:pt x="5432" y="2231"/>
                </a:lnTo>
                <a:close/>
                <a:moveTo>
                  <a:pt x="5480" y="2147"/>
                </a:moveTo>
                <a:lnTo>
                  <a:pt x="5486" y="2135"/>
                </a:lnTo>
                <a:lnTo>
                  <a:pt x="5492" y="2123"/>
                </a:lnTo>
                <a:lnTo>
                  <a:pt x="5486" y="2135"/>
                </a:lnTo>
                <a:lnTo>
                  <a:pt x="5480" y="2147"/>
                </a:lnTo>
                <a:close/>
                <a:moveTo>
                  <a:pt x="5534" y="2057"/>
                </a:moveTo>
                <a:lnTo>
                  <a:pt x="5546" y="2027"/>
                </a:lnTo>
                <a:lnTo>
                  <a:pt x="5558" y="2021"/>
                </a:lnTo>
                <a:lnTo>
                  <a:pt x="5558" y="2027"/>
                </a:lnTo>
                <a:lnTo>
                  <a:pt x="5552" y="2033"/>
                </a:lnTo>
                <a:lnTo>
                  <a:pt x="5534" y="2057"/>
                </a:lnTo>
                <a:close/>
                <a:moveTo>
                  <a:pt x="5564" y="1997"/>
                </a:moveTo>
                <a:lnTo>
                  <a:pt x="5564" y="1997"/>
                </a:lnTo>
                <a:lnTo>
                  <a:pt x="5558" y="2003"/>
                </a:lnTo>
                <a:lnTo>
                  <a:pt x="5564" y="1997"/>
                </a:lnTo>
                <a:close/>
                <a:moveTo>
                  <a:pt x="5570" y="1985"/>
                </a:moveTo>
                <a:lnTo>
                  <a:pt x="5576" y="1985"/>
                </a:lnTo>
                <a:lnTo>
                  <a:pt x="5570" y="1991"/>
                </a:lnTo>
                <a:lnTo>
                  <a:pt x="5570" y="1985"/>
                </a:lnTo>
                <a:close/>
                <a:moveTo>
                  <a:pt x="5630" y="1919"/>
                </a:moveTo>
                <a:lnTo>
                  <a:pt x="5630" y="1913"/>
                </a:lnTo>
                <a:lnTo>
                  <a:pt x="5648" y="1901"/>
                </a:lnTo>
                <a:lnTo>
                  <a:pt x="5630" y="1925"/>
                </a:lnTo>
                <a:lnTo>
                  <a:pt x="5630" y="1919"/>
                </a:lnTo>
                <a:close/>
                <a:moveTo>
                  <a:pt x="5689" y="1865"/>
                </a:moveTo>
                <a:lnTo>
                  <a:pt x="5689" y="1865"/>
                </a:lnTo>
                <a:lnTo>
                  <a:pt x="5683" y="1871"/>
                </a:lnTo>
                <a:lnTo>
                  <a:pt x="5677" y="1871"/>
                </a:lnTo>
                <a:lnTo>
                  <a:pt x="5689" y="1865"/>
                </a:lnTo>
                <a:close/>
                <a:moveTo>
                  <a:pt x="5695" y="1823"/>
                </a:moveTo>
                <a:lnTo>
                  <a:pt x="5695" y="1805"/>
                </a:lnTo>
                <a:lnTo>
                  <a:pt x="5701" y="1799"/>
                </a:lnTo>
                <a:lnTo>
                  <a:pt x="5719" y="1793"/>
                </a:lnTo>
                <a:lnTo>
                  <a:pt x="5701" y="1817"/>
                </a:lnTo>
                <a:lnTo>
                  <a:pt x="5695" y="1823"/>
                </a:lnTo>
                <a:close/>
                <a:moveTo>
                  <a:pt x="5731" y="1793"/>
                </a:moveTo>
                <a:lnTo>
                  <a:pt x="5737" y="1793"/>
                </a:lnTo>
                <a:lnTo>
                  <a:pt x="5725" y="1799"/>
                </a:lnTo>
                <a:lnTo>
                  <a:pt x="5731" y="1793"/>
                </a:lnTo>
                <a:close/>
                <a:moveTo>
                  <a:pt x="5749" y="1781"/>
                </a:moveTo>
                <a:lnTo>
                  <a:pt x="5737" y="1787"/>
                </a:lnTo>
                <a:lnTo>
                  <a:pt x="5755" y="1757"/>
                </a:lnTo>
                <a:lnTo>
                  <a:pt x="5755" y="1781"/>
                </a:lnTo>
                <a:lnTo>
                  <a:pt x="5749" y="1781"/>
                </a:lnTo>
                <a:close/>
                <a:moveTo>
                  <a:pt x="5725" y="1787"/>
                </a:moveTo>
                <a:lnTo>
                  <a:pt x="5707" y="1787"/>
                </a:lnTo>
                <a:lnTo>
                  <a:pt x="5755" y="1703"/>
                </a:lnTo>
                <a:lnTo>
                  <a:pt x="5755" y="1703"/>
                </a:lnTo>
                <a:lnTo>
                  <a:pt x="5755" y="1745"/>
                </a:lnTo>
                <a:lnTo>
                  <a:pt x="5725" y="1787"/>
                </a:lnTo>
                <a:close/>
                <a:moveTo>
                  <a:pt x="5749" y="1691"/>
                </a:moveTo>
                <a:lnTo>
                  <a:pt x="5713" y="1697"/>
                </a:lnTo>
                <a:lnTo>
                  <a:pt x="5749" y="1613"/>
                </a:lnTo>
                <a:lnTo>
                  <a:pt x="5749" y="1613"/>
                </a:lnTo>
                <a:lnTo>
                  <a:pt x="5755" y="1673"/>
                </a:lnTo>
                <a:lnTo>
                  <a:pt x="5755" y="1685"/>
                </a:lnTo>
                <a:lnTo>
                  <a:pt x="5749" y="1691"/>
                </a:lnTo>
                <a:close/>
                <a:moveTo>
                  <a:pt x="5689" y="1601"/>
                </a:moveTo>
                <a:lnTo>
                  <a:pt x="5689" y="1601"/>
                </a:lnTo>
                <a:lnTo>
                  <a:pt x="5689" y="1584"/>
                </a:lnTo>
                <a:lnTo>
                  <a:pt x="5695" y="1584"/>
                </a:lnTo>
                <a:lnTo>
                  <a:pt x="5689" y="1601"/>
                </a:lnTo>
                <a:close/>
                <a:moveTo>
                  <a:pt x="5677" y="1601"/>
                </a:moveTo>
                <a:lnTo>
                  <a:pt x="5654" y="1601"/>
                </a:lnTo>
                <a:lnTo>
                  <a:pt x="5654" y="1584"/>
                </a:lnTo>
                <a:lnTo>
                  <a:pt x="5677" y="1584"/>
                </a:lnTo>
                <a:lnTo>
                  <a:pt x="5677" y="1601"/>
                </a:lnTo>
                <a:close/>
                <a:moveTo>
                  <a:pt x="5624" y="1595"/>
                </a:moveTo>
                <a:lnTo>
                  <a:pt x="5594" y="1595"/>
                </a:lnTo>
                <a:lnTo>
                  <a:pt x="5594" y="1578"/>
                </a:lnTo>
                <a:lnTo>
                  <a:pt x="5630" y="1584"/>
                </a:lnTo>
                <a:lnTo>
                  <a:pt x="5624" y="1595"/>
                </a:lnTo>
                <a:close/>
                <a:moveTo>
                  <a:pt x="5618" y="1607"/>
                </a:moveTo>
                <a:lnTo>
                  <a:pt x="5600" y="1661"/>
                </a:lnTo>
                <a:lnTo>
                  <a:pt x="5594" y="1601"/>
                </a:lnTo>
                <a:lnTo>
                  <a:pt x="5618" y="1607"/>
                </a:lnTo>
                <a:close/>
                <a:moveTo>
                  <a:pt x="5594" y="1679"/>
                </a:moveTo>
                <a:lnTo>
                  <a:pt x="5594" y="1697"/>
                </a:lnTo>
                <a:lnTo>
                  <a:pt x="5570" y="1697"/>
                </a:lnTo>
                <a:lnTo>
                  <a:pt x="5546" y="1625"/>
                </a:lnTo>
                <a:lnTo>
                  <a:pt x="5552" y="1601"/>
                </a:lnTo>
                <a:lnTo>
                  <a:pt x="5588" y="1601"/>
                </a:lnTo>
                <a:lnTo>
                  <a:pt x="5594" y="1679"/>
                </a:lnTo>
                <a:close/>
                <a:moveTo>
                  <a:pt x="5558" y="1697"/>
                </a:moveTo>
                <a:lnTo>
                  <a:pt x="5534" y="1697"/>
                </a:lnTo>
                <a:lnTo>
                  <a:pt x="5546" y="1643"/>
                </a:lnTo>
                <a:lnTo>
                  <a:pt x="5558" y="1697"/>
                </a:lnTo>
                <a:close/>
                <a:moveTo>
                  <a:pt x="5528" y="1805"/>
                </a:moveTo>
                <a:lnTo>
                  <a:pt x="5504" y="1805"/>
                </a:lnTo>
                <a:lnTo>
                  <a:pt x="5522" y="1745"/>
                </a:lnTo>
                <a:lnTo>
                  <a:pt x="5528" y="1805"/>
                </a:lnTo>
                <a:close/>
                <a:moveTo>
                  <a:pt x="5516" y="1895"/>
                </a:moveTo>
                <a:lnTo>
                  <a:pt x="5480" y="1901"/>
                </a:lnTo>
                <a:lnTo>
                  <a:pt x="5498" y="1847"/>
                </a:lnTo>
                <a:lnTo>
                  <a:pt x="5516" y="1895"/>
                </a:lnTo>
                <a:close/>
                <a:moveTo>
                  <a:pt x="5516" y="1907"/>
                </a:moveTo>
                <a:lnTo>
                  <a:pt x="5522" y="1919"/>
                </a:lnTo>
                <a:lnTo>
                  <a:pt x="5498" y="1979"/>
                </a:lnTo>
                <a:lnTo>
                  <a:pt x="5474" y="2003"/>
                </a:lnTo>
                <a:lnTo>
                  <a:pt x="5456" y="2003"/>
                </a:lnTo>
                <a:lnTo>
                  <a:pt x="5480" y="1913"/>
                </a:lnTo>
                <a:lnTo>
                  <a:pt x="5516" y="1907"/>
                </a:lnTo>
                <a:close/>
                <a:moveTo>
                  <a:pt x="5450" y="1997"/>
                </a:moveTo>
                <a:lnTo>
                  <a:pt x="5420" y="1931"/>
                </a:lnTo>
                <a:lnTo>
                  <a:pt x="5420" y="1919"/>
                </a:lnTo>
                <a:lnTo>
                  <a:pt x="5468" y="1913"/>
                </a:lnTo>
                <a:lnTo>
                  <a:pt x="5450" y="1997"/>
                </a:lnTo>
                <a:close/>
                <a:moveTo>
                  <a:pt x="5444" y="2009"/>
                </a:moveTo>
                <a:lnTo>
                  <a:pt x="5408" y="2015"/>
                </a:lnTo>
                <a:lnTo>
                  <a:pt x="5420" y="1943"/>
                </a:lnTo>
                <a:lnTo>
                  <a:pt x="5444" y="2009"/>
                </a:lnTo>
                <a:close/>
                <a:moveTo>
                  <a:pt x="5396" y="2021"/>
                </a:moveTo>
                <a:lnTo>
                  <a:pt x="5348" y="2033"/>
                </a:lnTo>
                <a:lnTo>
                  <a:pt x="5348" y="2027"/>
                </a:lnTo>
                <a:lnTo>
                  <a:pt x="5354" y="1931"/>
                </a:lnTo>
                <a:lnTo>
                  <a:pt x="5408" y="1925"/>
                </a:lnTo>
                <a:lnTo>
                  <a:pt x="5414" y="1931"/>
                </a:lnTo>
                <a:lnTo>
                  <a:pt x="5396" y="2021"/>
                </a:lnTo>
                <a:close/>
                <a:moveTo>
                  <a:pt x="5336" y="2009"/>
                </a:moveTo>
                <a:lnTo>
                  <a:pt x="5300" y="1943"/>
                </a:lnTo>
                <a:lnTo>
                  <a:pt x="5342" y="1931"/>
                </a:lnTo>
                <a:lnTo>
                  <a:pt x="5336" y="2009"/>
                </a:lnTo>
                <a:close/>
                <a:moveTo>
                  <a:pt x="5336" y="2027"/>
                </a:moveTo>
                <a:lnTo>
                  <a:pt x="5336" y="2033"/>
                </a:lnTo>
                <a:lnTo>
                  <a:pt x="5282" y="2045"/>
                </a:lnTo>
                <a:lnTo>
                  <a:pt x="5282" y="1943"/>
                </a:lnTo>
                <a:lnTo>
                  <a:pt x="5294" y="1943"/>
                </a:lnTo>
                <a:lnTo>
                  <a:pt x="5336" y="2027"/>
                </a:lnTo>
                <a:close/>
                <a:moveTo>
                  <a:pt x="5282" y="1937"/>
                </a:moveTo>
                <a:lnTo>
                  <a:pt x="5282" y="1925"/>
                </a:lnTo>
                <a:lnTo>
                  <a:pt x="5288" y="1937"/>
                </a:lnTo>
                <a:lnTo>
                  <a:pt x="5282" y="1937"/>
                </a:lnTo>
                <a:close/>
                <a:moveTo>
                  <a:pt x="5276" y="1943"/>
                </a:moveTo>
                <a:lnTo>
                  <a:pt x="5270" y="2051"/>
                </a:lnTo>
                <a:lnTo>
                  <a:pt x="5240" y="2057"/>
                </a:lnTo>
                <a:lnTo>
                  <a:pt x="5210" y="2009"/>
                </a:lnTo>
                <a:lnTo>
                  <a:pt x="5210" y="1997"/>
                </a:lnTo>
                <a:lnTo>
                  <a:pt x="5240" y="1949"/>
                </a:lnTo>
                <a:lnTo>
                  <a:pt x="5276" y="1943"/>
                </a:lnTo>
                <a:close/>
                <a:moveTo>
                  <a:pt x="5210" y="1985"/>
                </a:moveTo>
                <a:lnTo>
                  <a:pt x="5204" y="1955"/>
                </a:lnTo>
                <a:lnTo>
                  <a:pt x="5228" y="1955"/>
                </a:lnTo>
                <a:lnTo>
                  <a:pt x="5210" y="1985"/>
                </a:lnTo>
                <a:close/>
                <a:moveTo>
                  <a:pt x="5198" y="1991"/>
                </a:moveTo>
                <a:lnTo>
                  <a:pt x="5180" y="1961"/>
                </a:lnTo>
                <a:lnTo>
                  <a:pt x="5198" y="1955"/>
                </a:lnTo>
                <a:lnTo>
                  <a:pt x="5198" y="1991"/>
                </a:lnTo>
                <a:close/>
                <a:moveTo>
                  <a:pt x="5198" y="2009"/>
                </a:moveTo>
                <a:lnTo>
                  <a:pt x="5204" y="2063"/>
                </a:lnTo>
                <a:lnTo>
                  <a:pt x="5150" y="2075"/>
                </a:lnTo>
                <a:lnTo>
                  <a:pt x="5198" y="2009"/>
                </a:lnTo>
                <a:lnTo>
                  <a:pt x="5198" y="2009"/>
                </a:lnTo>
                <a:close/>
                <a:moveTo>
                  <a:pt x="5204" y="2075"/>
                </a:moveTo>
                <a:lnTo>
                  <a:pt x="5210" y="2177"/>
                </a:lnTo>
                <a:lnTo>
                  <a:pt x="5186" y="2189"/>
                </a:lnTo>
                <a:lnTo>
                  <a:pt x="5138" y="2129"/>
                </a:lnTo>
                <a:lnTo>
                  <a:pt x="5138" y="2099"/>
                </a:lnTo>
                <a:lnTo>
                  <a:pt x="5144" y="2087"/>
                </a:lnTo>
                <a:lnTo>
                  <a:pt x="5204" y="2075"/>
                </a:lnTo>
                <a:close/>
                <a:moveTo>
                  <a:pt x="5126" y="2099"/>
                </a:moveTo>
                <a:lnTo>
                  <a:pt x="5126" y="2105"/>
                </a:lnTo>
                <a:lnTo>
                  <a:pt x="5114" y="2093"/>
                </a:lnTo>
                <a:lnTo>
                  <a:pt x="5126" y="2093"/>
                </a:lnTo>
                <a:lnTo>
                  <a:pt x="5126" y="2099"/>
                </a:lnTo>
                <a:close/>
                <a:moveTo>
                  <a:pt x="5120" y="2111"/>
                </a:moveTo>
                <a:lnTo>
                  <a:pt x="5048" y="2213"/>
                </a:lnTo>
                <a:lnTo>
                  <a:pt x="5006" y="2165"/>
                </a:lnTo>
                <a:lnTo>
                  <a:pt x="5054" y="2111"/>
                </a:lnTo>
                <a:lnTo>
                  <a:pt x="5108" y="2099"/>
                </a:lnTo>
                <a:lnTo>
                  <a:pt x="5120" y="2111"/>
                </a:lnTo>
                <a:close/>
                <a:moveTo>
                  <a:pt x="5000" y="2159"/>
                </a:moveTo>
                <a:lnTo>
                  <a:pt x="4976" y="2129"/>
                </a:lnTo>
                <a:lnTo>
                  <a:pt x="5036" y="2111"/>
                </a:lnTo>
                <a:lnTo>
                  <a:pt x="5000" y="2159"/>
                </a:lnTo>
                <a:close/>
                <a:moveTo>
                  <a:pt x="4910" y="2273"/>
                </a:moveTo>
                <a:lnTo>
                  <a:pt x="4904" y="2279"/>
                </a:lnTo>
                <a:lnTo>
                  <a:pt x="4766" y="2321"/>
                </a:lnTo>
                <a:lnTo>
                  <a:pt x="4760" y="2315"/>
                </a:lnTo>
                <a:lnTo>
                  <a:pt x="4856" y="2219"/>
                </a:lnTo>
                <a:lnTo>
                  <a:pt x="4910" y="2273"/>
                </a:lnTo>
                <a:close/>
                <a:moveTo>
                  <a:pt x="4754" y="2327"/>
                </a:moveTo>
                <a:lnTo>
                  <a:pt x="4748" y="2327"/>
                </a:lnTo>
                <a:lnTo>
                  <a:pt x="4754" y="2321"/>
                </a:lnTo>
                <a:lnTo>
                  <a:pt x="4754" y="2327"/>
                </a:lnTo>
                <a:close/>
                <a:moveTo>
                  <a:pt x="4730" y="2333"/>
                </a:moveTo>
                <a:lnTo>
                  <a:pt x="4580" y="2381"/>
                </a:lnTo>
                <a:lnTo>
                  <a:pt x="4556" y="2363"/>
                </a:lnTo>
                <a:lnTo>
                  <a:pt x="4670" y="2255"/>
                </a:lnTo>
                <a:lnTo>
                  <a:pt x="4748" y="2315"/>
                </a:lnTo>
                <a:lnTo>
                  <a:pt x="4730" y="2333"/>
                </a:lnTo>
                <a:close/>
                <a:moveTo>
                  <a:pt x="4574" y="2381"/>
                </a:moveTo>
                <a:lnTo>
                  <a:pt x="4508" y="2405"/>
                </a:lnTo>
                <a:lnTo>
                  <a:pt x="4550" y="2369"/>
                </a:lnTo>
                <a:lnTo>
                  <a:pt x="4574" y="2381"/>
                </a:lnTo>
                <a:close/>
                <a:moveTo>
                  <a:pt x="4484" y="2411"/>
                </a:moveTo>
                <a:lnTo>
                  <a:pt x="4448" y="2423"/>
                </a:lnTo>
                <a:lnTo>
                  <a:pt x="4466" y="2303"/>
                </a:lnTo>
                <a:lnTo>
                  <a:pt x="4544" y="2363"/>
                </a:lnTo>
                <a:lnTo>
                  <a:pt x="4484" y="2411"/>
                </a:lnTo>
                <a:close/>
                <a:moveTo>
                  <a:pt x="4407" y="2435"/>
                </a:moveTo>
                <a:lnTo>
                  <a:pt x="4383" y="2447"/>
                </a:lnTo>
                <a:lnTo>
                  <a:pt x="4377" y="2441"/>
                </a:lnTo>
                <a:lnTo>
                  <a:pt x="4377" y="2339"/>
                </a:lnTo>
                <a:lnTo>
                  <a:pt x="4418" y="2309"/>
                </a:lnTo>
                <a:lnTo>
                  <a:pt x="4407" y="2435"/>
                </a:lnTo>
                <a:close/>
                <a:moveTo>
                  <a:pt x="4371" y="2435"/>
                </a:moveTo>
                <a:lnTo>
                  <a:pt x="4311" y="2399"/>
                </a:lnTo>
                <a:lnTo>
                  <a:pt x="4311" y="2387"/>
                </a:lnTo>
                <a:lnTo>
                  <a:pt x="4371" y="2345"/>
                </a:lnTo>
                <a:lnTo>
                  <a:pt x="4371" y="2435"/>
                </a:lnTo>
                <a:close/>
                <a:moveTo>
                  <a:pt x="4239" y="2453"/>
                </a:moveTo>
                <a:lnTo>
                  <a:pt x="4245" y="2489"/>
                </a:lnTo>
                <a:lnTo>
                  <a:pt x="4179" y="2513"/>
                </a:lnTo>
                <a:lnTo>
                  <a:pt x="4173" y="2495"/>
                </a:lnTo>
                <a:lnTo>
                  <a:pt x="4233" y="2447"/>
                </a:lnTo>
                <a:lnTo>
                  <a:pt x="4239" y="2453"/>
                </a:lnTo>
                <a:close/>
                <a:moveTo>
                  <a:pt x="4173" y="2489"/>
                </a:moveTo>
                <a:lnTo>
                  <a:pt x="4149" y="2381"/>
                </a:lnTo>
                <a:lnTo>
                  <a:pt x="4227" y="2441"/>
                </a:lnTo>
                <a:lnTo>
                  <a:pt x="4173" y="2489"/>
                </a:lnTo>
                <a:close/>
                <a:moveTo>
                  <a:pt x="4167" y="2495"/>
                </a:moveTo>
                <a:lnTo>
                  <a:pt x="4131" y="2519"/>
                </a:lnTo>
                <a:lnTo>
                  <a:pt x="4077" y="2489"/>
                </a:lnTo>
                <a:lnTo>
                  <a:pt x="4041" y="2381"/>
                </a:lnTo>
                <a:lnTo>
                  <a:pt x="4095" y="2345"/>
                </a:lnTo>
                <a:lnTo>
                  <a:pt x="4137" y="2375"/>
                </a:lnTo>
                <a:lnTo>
                  <a:pt x="4167" y="2495"/>
                </a:lnTo>
                <a:close/>
                <a:moveTo>
                  <a:pt x="4065" y="2483"/>
                </a:moveTo>
                <a:lnTo>
                  <a:pt x="3969" y="2429"/>
                </a:lnTo>
                <a:lnTo>
                  <a:pt x="4035" y="2387"/>
                </a:lnTo>
                <a:lnTo>
                  <a:pt x="4065" y="2483"/>
                </a:lnTo>
                <a:close/>
                <a:moveTo>
                  <a:pt x="3939" y="2483"/>
                </a:moveTo>
                <a:lnTo>
                  <a:pt x="3915" y="2465"/>
                </a:lnTo>
                <a:lnTo>
                  <a:pt x="3927" y="2459"/>
                </a:lnTo>
                <a:lnTo>
                  <a:pt x="3939" y="2483"/>
                </a:lnTo>
                <a:close/>
                <a:moveTo>
                  <a:pt x="3945" y="2495"/>
                </a:moveTo>
                <a:lnTo>
                  <a:pt x="3975" y="2573"/>
                </a:lnTo>
                <a:lnTo>
                  <a:pt x="3867" y="2609"/>
                </a:lnTo>
                <a:lnTo>
                  <a:pt x="3825" y="2525"/>
                </a:lnTo>
                <a:lnTo>
                  <a:pt x="3909" y="2471"/>
                </a:lnTo>
                <a:lnTo>
                  <a:pt x="3945" y="2495"/>
                </a:lnTo>
                <a:close/>
                <a:moveTo>
                  <a:pt x="3855" y="2615"/>
                </a:moveTo>
                <a:lnTo>
                  <a:pt x="3777" y="2639"/>
                </a:lnTo>
                <a:lnTo>
                  <a:pt x="3717" y="2603"/>
                </a:lnTo>
                <a:lnTo>
                  <a:pt x="3819" y="2531"/>
                </a:lnTo>
                <a:lnTo>
                  <a:pt x="3855" y="2615"/>
                </a:lnTo>
                <a:close/>
                <a:moveTo>
                  <a:pt x="3861" y="2621"/>
                </a:moveTo>
                <a:lnTo>
                  <a:pt x="3897" y="2705"/>
                </a:lnTo>
                <a:lnTo>
                  <a:pt x="3789" y="2645"/>
                </a:lnTo>
                <a:lnTo>
                  <a:pt x="3861" y="2621"/>
                </a:lnTo>
                <a:close/>
                <a:moveTo>
                  <a:pt x="3903" y="2717"/>
                </a:moveTo>
                <a:lnTo>
                  <a:pt x="3945" y="2801"/>
                </a:lnTo>
                <a:lnTo>
                  <a:pt x="3837" y="2843"/>
                </a:lnTo>
                <a:lnTo>
                  <a:pt x="3807" y="2789"/>
                </a:lnTo>
                <a:lnTo>
                  <a:pt x="3903" y="2711"/>
                </a:lnTo>
                <a:lnTo>
                  <a:pt x="3903" y="2717"/>
                </a:lnTo>
                <a:close/>
                <a:moveTo>
                  <a:pt x="3831" y="2843"/>
                </a:moveTo>
                <a:lnTo>
                  <a:pt x="3759" y="2873"/>
                </a:lnTo>
                <a:lnTo>
                  <a:pt x="3717" y="2855"/>
                </a:lnTo>
                <a:lnTo>
                  <a:pt x="3801" y="2795"/>
                </a:lnTo>
                <a:lnTo>
                  <a:pt x="3831" y="2843"/>
                </a:lnTo>
                <a:close/>
                <a:moveTo>
                  <a:pt x="3831" y="2855"/>
                </a:moveTo>
                <a:lnTo>
                  <a:pt x="3873" y="2927"/>
                </a:lnTo>
                <a:lnTo>
                  <a:pt x="3771" y="2879"/>
                </a:lnTo>
                <a:lnTo>
                  <a:pt x="3831" y="2855"/>
                </a:lnTo>
                <a:close/>
                <a:moveTo>
                  <a:pt x="3987" y="2885"/>
                </a:moveTo>
                <a:lnTo>
                  <a:pt x="4035" y="2987"/>
                </a:lnTo>
                <a:lnTo>
                  <a:pt x="4023" y="2993"/>
                </a:lnTo>
                <a:lnTo>
                  <a:pt x="3915" y="2945"/>
                </a:lnTo>
                <a:lnTo>
                  <a:pt x="3987" y="2885"/>
                </a:lnTo>
                <a:close/>
                <a:moveTo>
                  <a:pt x="4035" y="2993"/>
                </a:moveTo>
                <a:lnTo>
                  <a:pt x="4041" y="2999"/>
                </a:lnTo>
                <a:lnTo>
                  <a:pt x="4029" y="2993"/>
                </a:lnTo>
                <a:lnTo>
                  <a:pt x="4035" y="2993"/>
                </a:lnTo>
                <a:close/>
                <a:moveTo>
                  <a:pt x="4131" y="2981"/>
                </a:moveTo>
                <a:lnTo>
                  <a:pt x="4161" y="3053"/>
                </a:lnTo>
                <a:lnTo>
                  <a:pt x="4095" y="3023"/>
                </a:lnTo>
                <a:lnTo>
                  <a:pt x="4131" y="2981"/>
                </a:lnTo>
                <a:close/>
                <a:moveTo>
                  <a:pt x="4137" y="2975"/>
                </a:moveTo>
                <a:lnTo>
                  <a:pt x="4191" y="2915"/>
                </a:lnTo>
                <a:lnTo>
                  <a:pt x="4197" y="2915"/>
                </a:lnTo>
                <a:lnTo>
                  <a:pt x="4245" y="3077"/>
                </a:lnTo>
                <a:lnTo>
                  <a:pt x="4233" y="3083"/>
                </a:lnTo>
                <a:lnTo>
                  <a:pt x="4167" y="3059"/>
                </a:lnTo>
                <a:lnTo>
                  <a:pt x="4137" y="2975"/>
                </a:lnTo>
                <a:close/>
                <a:moveTo>
                  <a:pt x="4221" y="3089"/>
                </a:moveTo>
                <a:lnTo>
                  <a:pt x="4191" y="3107"/>
                </a:lnTo>
                <a:lnTo>
                  <a:pt x="4173" y="3071"/>
                </a:lnTo>
                <a:lnTo>
                  <a:pt x="4221" y="3089"/>
                </a:lnTo>
                <a:close/>
                <a:moveTo>
                  <a:pt x="4233" y="3095"/>
                </a:moveTo>
                <a:lnTo>
                  <a:pt x="4239" y="3095"/>
                </a:lnTo>
                <a:lnTo>
                  <a:pt x="4203" y="3143"/>
                </a:lnTo>
                <a:lnTo>
                  <a:pt x="4191" y="3119"/>
                </a:lnTo>
                <a:lnTo>
                  <a:pt x="4233" y="3095"/>
                </a:lnTo>
                <a:close/>
                <a:moveTo>
                  <a:pt x="4245" y="3101"/>
                </a:moveTo>
                <a:lnTo>
                  <a:pt x="4251" y="3101"/>
                </a:lnTo>
                <a:lnTo>
                  <a:pt x="4299" y="3257"/>
                </a:lnTo>
                <a:lnTo>
                  <a:pt x="4257" y="3287"/>
                </a:lnTo>
                <a:lnTo>
                  <a:pt x="4209" y="3155"/>
                </a:lnTo>
                <a:lnTo>
                  <a:pt x="4245" y="3101"/>
                </a:lnTo>
                <a:close/>
                <a:moveTo>
                  <a:pt x="4305" y="3287"/>
                </a:moveTo>
                <a:lnTo>
                  <a:pt x="4317" y="3323"/>
                </a:lnTo>
                <a:lnTo>
                  <a:pt x="4293" y="3311"/>
                </a:lnTo>
                <a:lnTo>
                  <a:pt x="4305" y="3287"/>
                </a:lnTo>
                <a:close/>
                <a:moveTo>
                  <a:pt x="4329" y="3323"/>
                </a:moveTo>
                <a:lnTo>
                  <a:pt x="4317" y="3275"/>
                </a:lnTo>
                <a:lnTo>
                  <a:pt x="4335" y="3251"/>
                </a:lnTo>
                <a:lnTo>
                  <a:pt x="4347" y="3305"/>
                </a:lnTo>
                <a:lnTo>
                  <a:pt x="4329" y="3323"/>
                </a:lnTo>
                <a:lnTo>
                  <a:pt x="4329" y="3323"/>
                </a:lnTo>
                <a:close/>
                <a:moveTo>
                  <a:pt x="4341" y="3239"/>
                </a:moveTo>
                <a:lnTo>
                  <a:pt x="4359" y="3233"/>
                </a:lnTo>
                <a:lnTo>
                  <a:pt x="4365" y="3293"/>
                </a:lnTo>
                <a:lnTo>
                  <a:pt x="4353" y="3299"/>
                </a:lnTo>
                <a:lnTo>
                  <a:pt x="4341" y="3239"/>
                </a:lnTo>
                <a:close/>
                <a:moveTo>
                  <a:pt x="4389" y="3353"/>
                </a:moveTo>
                <a:lnTo>
                  <a:pt x="4436" y="3371"/>
                </a:lnTo>
                <a:lnTo>
                  <a:pt x="4395" y="3407"/>
                </a:lnTo>
                <a:lnTo>
                  <a:pt x="4389" y="3389"/>
                </a:lnTo>
                <a:lnTo>
                  <a:pt x="4389" y="3353"/>
                </a:lnTo>
                <a:close/>
                <a:moveTo>
                  <a:pt x="4460" y="3443"/>
                </a:moveTo>
                <a:lnTo>
                  <a:pt x="4407" y="3503"/>
                </a:lnTo>
                <a:lnTo>
                  <a:pt x="4395" y="3419"/>
                </a:lnTo>
                <a:lnTo>
                  <a:pt x="4460" y="3443"/>
                </a:lnTo>
                <a:close/>
                <a:moveTo>
                  <a:pt x="4407" y="3515"/>
                </a:moveTo>
                <a:lnTo>
                  <a:pt x="4472" y="3449"/>
                </a:lnTo>
                <a:lnTo>
                  <a:pt x="4508" y="3467"/>
                </a:lnTo>
                <a:lnTo>
                  <a:pt x="4526" y="3527"/>
                </a:lnTo>
                <a:lnTo>
                  <a:pt x="4490" y="3563"/>
                </a:lnTo>
                <a:lnTo>
                  <a:pt x="4412" y="3539"/>
                </a:lnTo>
                <a:lnTo>
                  <a:pt x="4407" y="3515"/>
                </a:lnTo>
                <a:close/>
                <a:moveTo>
                  <a:pt x="4526" y="3539"/>
                </a:moveTo>
                <a:lnTo>
                  <a:pt x="4532" y="3575"/>
                </a:lnTo>
                <a:lnTo>
                  <a:pt x="4496" y="3563"/>
                </a:lnTo>
                <a:lnTo>
                  <a:pt x="4526" y="3539"/>
                </a:lnTo>
                <a:close/>
                <a:moveTo>
                  <a:pt x="4580" y="3581"/>
                </a:moveTo>
                <a:lnTo>
                  <a:pt x="4586" y="3575"/>
                </a:lnTo>
                <a:lnTo>
                  <a:pt x="4586" y="3575"/>
                </a:lnTo>
                <a:lnTo>
                  <a:pt x="4592" y="3587"/>
                </a:lnTo>
                <a:lnTo>
                  <a:pt x="4580" y="3587"/>
                </a:lnTo>
                <a:lnTo>
                  <a:pt x="4580" y="3581"/>
                </a:lnTo>
                <a:close/>
                <a:moveTo>
                  <a:pt x="4598" y="3599"/>
                </a:moveTo>
                <a:lnTo>
                  <a:pt x="4610" y="3641"/>
                </a:lnTo>
                <a:lnTo>
                  <a:pt x="4598" y="3635"/>
                </a:lnTo>
                <a:lnTo>
                  <a:pt x="4580" y="3593"/>
                </a:lnTo>
                <a:lnTo>
                  <a:pt x="4598" y="3599"/>
                </a:lnTo>
                <a:close/>
                <a:moveTo>
                  <a:pt x="4628" y="3653"/>
                </a:moveTo>
                <a:lnTo>
                  <a:pt x="4628" y="3659"/>
                </a:lnTo>
                <a:lnTo>
                  <a:pt x="4640" y="3677"/>
                </a:lnTo>
                <a:lnTo>
                  <a:pt x="4628" y="3659"/>
                </a:lnTo>
                <a:lnTo>
                  <a:pt x="4628" y="3653"/>
                </a:lnTo>
                <a:close/>
                <a:moveTo>
                  <a:pt x="4664" y="3725"/>
                </a:moveTo>
                <a:lnTo>
                  <a:pt x="4658" y="3737"/>
                </a:lnTo>
                <a:lnTo>
                  <a:pt x="4640" y="3701"/>
                </a:lnTo>
                <a:lnTo>
                  <a:pt x="4664" y="3725"/>
                </a:lnTo>
                <a:close/>
                <a:moveTo>
                  <a:pt x="4700" y="3791"/>
                </a:moveTo>
                <a:lnTo>
                  <a:pt x="4712" y="3803"/>
                </a:lnTo>
                <a:lnTo>
                  <a:pt x="4706" y="3803"/>
                </a:lnTo>
                <a:lnTo>
                  <a:pt x="4700" y="3791"/>
                </a:lnTo>
                <a:lnTo>
                  <a:pt x="4700" y="3791"/>
                </a:lnTo>
                <a:close/>
                <a:moveTo>
                  <a:pt x="4700" y="3815"/>
                </a:moveTo>
                <a:lnTo>
                  <a:pt x="4706" y="3821"/>
                </a:lnTo>
                <a:lnTo>
                  <a:pt x="4694" y="3809"/>
                </a:lnTo>
                <a:lnTo>
                  <a:pt x="4700" y="3815"/>
                </a:lnTo>
                <a:close/>
                <a:moveTo>
                  <a:pt x="4712" y="3815"/>
                </a:moveTo>
                <a:lnTo>
                  <a:pt x="4718" y="3815"/>
                </a:lnTo>
                <a:lnTo>
                  <a:pt x="4724" y="3821"/>
                </a:lnTo>
                <a:lnTo>
                  <a:pt x="4760" y="3887"/>
                </a:lnTo>
                <a:lnTo>
                  <a:pt x="4754" y="3887"/>
                </a:lnTo>
                <a:lnTo>
                  <a:pt x="4730" y="3857"/>
                </a:lnTo>
                <a:lnTo>
                  <a:pt x="4712" y="3815"/>
                </a:lnTo>
                <a:close/>
                <a:moveTo>
                  <a:pt x="4748" y="3899"/>
                </a:moveTo>
                <a:lnTo>
                  <a:pt x="4748" y="3899"/>
                </a:lnTo>
                <a:lnTo>
                  <a:pt x="4748" y="3893"/>
                </a:lnTo>
                <a:lnTo>
                  <a:pt x="4748" y="3899"/>
                </a:lnTo>
                <a:close/>
                <a:moveTo>
                  <a:pt x="4760" y="3893"/>
                </a:moveTo>
                <a:lnTo>
                  <a:pt x="4760" y="3893"/>
                </a:lnTo>
                <a:lnTo>
                  <a:pt x="4766" y="3899"/>
                </a:lnTo>
                <a:lnTo>
                  <a:pt x="4766" y="3899"/>
                </a:lnTo>
                <a:lnTo>
                  <a:pt x="4760" y="3893"/>
                </a:lnTo>
                <a:close/>
                <a:moveTo>
                  <a:pt x="4802" y="3953"/>
                </a:moveTo>
                <a:lnTo>
                  <a:pt x="4790" y="3923"/>
                </a:lnTo>
                <a:lnTo>
                  <a:pt x="4814" y="3965"/>
                </a:lnTo>
                <a:lnTo>
                  <a:pt x="4814" y="3965"/>
                </a:lnTo>
                <a:lnTo>
                  <a:pt x="4802" y="3953"/>
                </a:lnTo>
                <a:close/>
                <a:moveTo>
                  <a:pt x="4826" y="3977"/>
                </a:moveTo>
                <a:lnTo>
                  <a:pt x="4826" y="3983"/>
                </a:lnTo>
                <a:lnTo>
                  <a:pt x="4820" y="3977"/>
                </a:lnTo>
                <a:lnTo>
                  <a:pt x="4826" y="3977"/>
                </a:lnTo>
                <a:close/>
                <a:moveTo>
                  <a:pt x="4838" y="3977"/>
                </a:moveTo>
                <a:lnTo>
                  <a:pt x="4862" y="3983"/>
                </a:lnTo>
                <a:lnTo>
                  <a:pt x="4856" y="4007"/>
                </a:lnTo>
                <a:lnTo>
                  <a:pt x="4838" y="3977"/>
                </a:lnTo>
                <a:close/>
                <a:moveTo>
                  <a:pt x="4874" y="3983"/>
                </a:moveTo>
                <a:lnTo>
                  <a:pt x="4886" y="3989"/>
                </a:lnTo>
                <a:lnTo>
                  <a:pt x="4862" y="4025"/>
                </a:lnTo>
                <a:lnTo>
                  <a:pt x="4862" y="4019"/>
                </a:lnTo>
                <a:lnTo>
                  <a:pt x="4874" y="3983"/>
                </a:lnTo>
                <a:close/>
                <a:moveTo>
                  <a:pt x="5036" y="4013"/>
                </a:moveTo>
                <a:lnTo>
                  <a:pt x="4988" y="4120"/>
                </a:lnTo>
                <a:lnTo>
                  <a:pt x="4952" y="4114"/>
                </a:lnTo>
                <a:lnTo>
                  <a:pt x="4982" y="4001"/>
                </a:lnTo>
                <a:lnTo>
                  <a:pt x="5036" y="4013"/>
                </a:lnTo>
                <a:close/>
                <a:moveTo>
                  <a:pt x="5048" y="4013"/>
                </a:moveTo>
                <a:lnTo>
                  <a:pt x="5078" y="4019"/>
                </a:lnTo>
                <a:lnTo>
                  <a:pt x="5060" y="4126"/>
                </a:lnTo>
                <a:lnTo>
                  <a:pt x="5000" y="4120"/>
                </a:lnTo>
                <a:lnTo>
                  <a:pt x="5048" y="4013"/>
                </a:lnTo>
                <a:close/>
                <a:moveTo>
                  <a:pt x="5084" y="4019"/>
                </a:moveTo>
                <a:lnTo>
                  <a:pt x="5162" y="4031"/>
                </a:lnTo>
                <a:lnTo>
                  <a:pt x="5156" y="4096"/>
                </a:lnTo>
                <a:lnTo>
                  <a:pt x="5144" y="4132"/>
                </a:lnTo>
                <a:lnTo>
                  <a:pt x="5066" y="4126"/>
                </a:lnTo>
                <a:lnTo>
                  <a:pt x="5084" y="4019"/>
                </a:lnTo>
                <a:close/>
                <a:moveTo>
                  <a:pt x="5168" y="4096"/>
                </a:moveTo>
                <a:lnTo>
                  <a:pt x="5192" y="4037"/>
                </a:lnTo>
                <a:lnTo>
                  <a:pt x="5246" y="4043"/>
                </a:lnTo>
                <a:lnTo>
                  <a:pt x="5246" y="4138"/>
                </a:lnTo>
                <a:lnTo>
                  <a:pt x="5162" y="4132"/>
                </a:lnTo>
                <a:lnTo>
                  <a:pt x="5168" y="4096"/>
                </a:lnTo>
                <a:close/>
                <a:moveTo>
                  <a:pt x="5204" y="4144"/>
                </a:moveTo>
                <a:lnTo>
                  <a:pt x="5162" y="4144"/>
                </a:lnTo>
                <a:lnTo>
                  <a:pt x="5162" y="4138"/>
                </a:lnTo>
                <a:lnTo>
                  <a:pt x="5204" y="4144"/>
                </a:lnTo>
                <a:close/>
                <a:moveTo>
                  <a:pt x="5246" y="4156"/>
                </a:moveTo>
                <a:lnTo>
                  <a:pt x="5246" y="4252"/>
                </a:lnTo>
                <a:lnTo>
                  <a:pt x="5156" y="4252"/>
                </a:lnTo>
                <a:lnTo>
                  <a:pt x="5162" y="4150"/>
                </a:lnTo>
                <a:lnTo>
                  <a:pt x="5246" y="4156"/>
                </a:lnTo>
                <a:close/>
                <a:moveTo>
                  <a:pt x="5246" y="4258"/>
                </a:moveTo>
                <a:lnTo>
                  <a:pt x="5246" y="4282"/>
                </a:lnTo>
                <a:lnTo>
                  <a:pt x="5150" y="4282"/>
                </a:lnTo>
                <a:lnTo>
                  <a:pt x="5156" y="4258"/>
                </a:lnTo>
                <a:lnTo>
                  <a:pt x="5246" y="4258"/>
                </a:lnTo>
                <a:close/>
                <a:moveTo>
                  <a:pt x="5270" y="4258"/>
                </a:moveTo>
                <a:lnTo>
                  <a:pt x="5342" y="4258"/>
                </a:lnTo>
                <a:lnTo>
                  <a:pt x="5342" y="4276"/>
                </a:lnTo>
                <a:lnTo>
                  <a:pt x="5264" y="4282"/>
                </a:lnTo>
                <a:lnTo>
                  <a:pt x="5270" y="4258"/>
                </a:lnTo>
                <a:close/>
                <a:moveTo>
                  <a:pt x="5348" y="4258"/>
                </a:moveTo>
                <a:lnTo>
                  <a:pt x="5402" y="4264"/>
                </a:lnTo>
                <a:lnTo>
                  <a:pt x="5402" y="4276"/>
                </a:lnTo>
                <a:lnTo>
                  <a:pt x="5348" y="4276"/>
                </a:lnTo>
                <a:lnTo>
                  <a:pt x="5348" y="4258"/>
                </a:lnTo>
                <a:close/>
                <a:moveTo>
                  <a:pt x="5414" y="4264"/>
                </a:moveTo>
                <a:lnTo>
                  <a:pt x="5420" y="4264"/>
                </a:lnTo>
                <a:lnTo>
                  <a:pt x="5426" y="4276"/>
                </a:lnTo>
                <a:lnTo>
                  <a:pt x="5408" y="4276"/>
                </a:lnTo>
                <a:lnTo>
                  <a:pt x="5414" y="4264"/>
                </a:lnTo>
                <a:close/>
                <a:moveTo>
                  <a:pt x="5432" y="4264"/>
                </a:moveTo>
                <a:lnTo>
                  <a:pt x="5534" y="4264"/>
                </a:lnTo>
                <a:lnTo>
                  <a:pt x="5534" y="4276"/>
                </a:lnTo>
                <a:lnTo>
                  <a:pt x="5432" y="4276"/>
                </a:lnTo>
                <a:lnTo>
                  <a:pt x="5432" y="4264"/>
                </a:lnTo>
                <a:close/>
                <a:moveTo>
                  <a:pt x="5528" y="4282"/>
                </a:moveTo>
                <a:lnTo>
                  <a:pt x="5522" y="4360"/>
                </a:lnTo>
                <a:lnTo>
                  <a:pt x="5444" y="4360"/>
                </a:lnTo>
                <a:lnTo>
                  <a:pt x="5432" y="4282"/>
                </a:lnTo>
                <a:lnTo>
                  <a:pt x="5528" y="4282"/>
                </a:lnTo>
                <a:close/>
                <a:moveTo>
                  <a:pt x="5773" y="4318"/>
                </a:moveTo>
                <a:lnTo>
                  <a:pt x="5773" y="4342"/>
                </a:lnTo>
                <a:lnTo>
                  <a:pt x="5677" y="4348"/>
                </a:lnTo>
                <a:lnTo>
                  <a:pt x="5773" y="4318"/>
                </a:lnTo>
                <a:close/>
                <a:moveTo>
                  <a:pt x="5779" y="4318"/>
                </a:moveTo>
                <a:lnTo>
                  <a:pt x="5881" y="4288"/>
                </a:lnTo>
                <a:lnTo>
                  <a:pt x="5887" y="4330"/>
                </a:lnTo>
                <a:lnTo>
                  <a:pt x="5779" y="4342"/>
                </a:lnTo>
                <a:lnTo>
                  <a:pt x="5779" y="4318"/>
                </a:lnTo>
                <a:close/>
                <a:moveTo>
                  <a:pt x="5887" y="4282"/>
                </a:moveTo>
                <a:lnTo>
                  <a:pt x="5929" y="4270"/>
                </a:lnTo>
                <a:lnTo>
                  <a:pt x="5947" y="4270"/>
                </a:lnTo>
                <a:lnTo>
                  <a:pt x="5947" y="4330"/>
                </a:lnTo>
                <a:lnTo>
                  <a:pt x="5893" y="4330"/>
                </a:lnTo>
                <a:lnTo>
                  <a:pt x="5887" y="4282"/>
                </a:lnTo>
                <a:close/>
                <a:moveTo>
                  <a:pt x="5959" y="4270"/>
                </a:moveTo>
                <a:lnTo>
                  <a:pt x="5983" y="4270"/>
                </a:lnTo>
                <a:lnTo>
                  <a:pt x="5995" y="4324"/>
                </a:lnTo>
                <a:lnTo>
                  <a:pt x="5959" y="4330"/>
                </a:lnTo>
                <a:lnTo>
                  <a:pt x="5959" y="4270"/>
                </a:lnTo>
                <a:close/>
                <a:moveTo>
                  <a:pt x="5995" y="4336"/>
                </a:moveTo>
                <a:lnTo>
                  <a:pt x="6001" y="4348"/>
                </a:lnTo>
                <a:lnTo>
                  <a:pt x="5959" y="4354"/>
                </a:lnTo>
                <a:lnTo>
                  <a:pt x="5959" y="4336"/>
                </a:lnTo>
                <a:lnTo>
                  <a:pt x="5995" y="4336"/>
                </a:lnTo>
                <a:close/>
                <a:moveTo>
                  <a:pt x="6007" y="4336"/>
                </a:moveTo>
                <a:lnTo>
                  <a:pt x="6055" y="4330"/>
                </a:lnTo>
                <a:lnTo>
                  <a:pt x="6007" y="4348"/>
                </a:lnTo>
                <a:lnTo>
                  <a:pt x="6007" y="4336"/>
                </a:lnTo>
                <a:close/>
                <a:moveTo>
                  <a:pt x="6061" y="4318"/>
                </a:moveTo>
                <a:lnTo>
                  <a:pt x="6055" y="4270"/>
                </a:lnTo>
                <a:lnTo>
                  <a:pt x="6133" y="4264"/>
                </a:lnTo>
                <a:lnTo>
                  <a:pt x="6151" y="4264"/>
                </a:lnTo>
                <a:lnTo>
                  <a:pt x="6151" y="4294"/>
                </a:lnTo>
                <a:lnTo>
                  <a:pt x="6085" y="4318"/>
                </a:lnTo>
                <a:lnTo>
                  <a:pt x="6061" y="4318"/>
                </a:lnTo>
                <a:close/>
                <a:moveTo>
                  <a:pt x="6157" y="4300"/>
                </a:moveTo>
                <a:lnTo>
                  <a:pt x="6157" y="4312"/>
                </a:lnTo>
                <a:lnTo>
                  <a:pt x="6115" y="4318"/>
                </a:lnTo>
                <a:lnTo>
                  <a:pt x="6157" y="4300"/>
                </a:lnTo>
                <a:close/>
                <a:moveTo>
                  <a:pt x="6253" y="4270"/>
                </a:moveTo>
                <a:lnTo>
                  <a:pt x="6337" y="4270"/>
                </a:lnTo>
                <a:lnTo>
                  <a:pt x="6349" y="4300"/>
                </a:lnTo>
                <a:lnTo>
                  <a:pt x="6265" y="4306"/>
                </a:lnTo>
                <a:lnTo>
                  <a:pt x="6253" y="4270"/>
                </a:lnTo>
                <a:close/>
                <a:moveTo>
                  <a:pt x="6355" y="4300"/>
                </a:moveTo>
                <a:lnTo>
                  <a:pt x="6343" y="4270"/>
                </a:lnTo>
                <a:lnTo>
                  <a:pt x="6367" y="4270"/>
                </a:lnTo>
                <a:lnTo>
                  <a:pt x="6397" y="4288"/>
                </a:lnTo>
                <a:lnTo>
                  <a:pt x="6367" y="4300"/>
                </a:lnTo>
                <a:lnTo>
                  <a:pt x="6355" y="4300"/>
                </a:lnTo>
                <a:close/>
                <a:moveTo>
                  <a:pt x="6403" y="4294"/>
                </a:moveTo>
                <a:lnTo>
                  <a:pt x="6409" y="4300"/>
                </a:lnTo>
                <a:lnTo>
                  <a:pt x="6391" y="4300"/>
                </a:lnTo>
                <a:lnTo>
                  <a:pt x="6403" y="4294"/>
                </a:lnTo>
                <a:close/>
                <a:moveTo>
                  <a:pt x="6415" y="4288"/>
                </a:moveTo>
                <a:lnTo>
                  <a:pt x="6433" y="4282"/>
                </a:lnTo>
                <a:lnTo>
                  <a:pt x="6439" y="4294"/>
                </a:lnTo>
                <a:lnTo>
                  <a:pt x="6421" y="4294"/>
                </a:lnTo>
                <a:lnTo>
                  <a:pt x="6415" y="4288"/>
                </a:lnTo>
                <a:close/>
                <a:moveTo>
                  <a:pt x="6439" y="4276"/>
                </a:moveTo>
                <a:lnTo>
                  <a:pt x="6469" y="4294"/>
                </a:lnTo>
                <a:lnTo>
                  <a:pt x="6451" y="4294"/>
                </a:lnTo>
                <a:lnTo>
                  <a:pt x="6439" y="4276"/>
                </a:lnTo>
                <a:close/>
                <a:moveTo>
                  <a:pt x="6709" y="4294"/>
                </a:moveTo>
                <a:lnTo>
                  <a:pt x="6703" y="4294"/>
                </a:lnTo>
                <a:lnTo>
                  <a:pt x="6685" y="4288"/>
                </a:lnTo>
                <a:lnTo>
                  <a:pt x="6703" y="4288"/>
                </a:lnTo>
                <a:lnTo>
                  <a:pt x="6709" y="4294"/>
                </a:lnTo>
                <a:close/>
                <a:moveTo>
                  <a:pt x="6685" y="4312"/>
                </a:moveTo>
                <a:lnTo>
                  <a:pt x="6679" y="4312"/>
                </a:lnTo>
                <a:lnTo>
                  <a:pt x="6673" y="4312"/>
                </a:lnTo>
                <a:lnTo>
                  <a:pt x="6685" y="4312"/>
                </a:lnTo>
                <a:close/>
                <a:moveTo>
                  <a:pt x="6607" y="4282"/>
                </a:moveTo>
                <a:lnTo>
                  <a:pt x="6601" y="4282"/>
                </a:lnTo>
                <a:lnTo>
                  <a:pt x="6613" y="4276"/>
                </a:lnTo>
                <a:lnTo>
                  <a:pt x="6619" y="4276"/>
                </a:lnTo>
                <a:lnTo>
                  <a:pt x="6619" y="4282"/>
                </a:lnTo>
                <a:lnTo>
                  <a:pt x="6607" y="4282"/>
                </a:lnTo>
                <a:close/>
                <a:moveTo>
                  <a:pt x="6601" y="4270"/>
                </a:moveTo>
                <a:lnTo>
                  <a:pt x="6589" y="4276"/>
                </a:lnTo>
                <a:lnTo>
                  <a:pt x="6571" y="4270"/>
                </a:lnTo>
                <a:lnTo>
                  <a:pt x="6595" y="4270"/>
                </a:lnTo>
                <a:lnTo>
                  <a:pt x="6601" y="4270"/>
                </a:lnTo>
                <a:close/>
                <a:moveTo>
                  <a:pt x="6547" y="4264"/>
                </a:moveTo>
                <a:lnTo>
                  <a:pt x="6535" y="4258"/>
                </a:lnTo>
                <a:lnTo>
                  <a:pt x="6547" y="4258"/>
                </a:lnTo>
                <a:lnTo>
                  <a:pt x="6565" y="4264"/>
                </a:lnTo>
                <a:lnTo>
                  <a:pt x="6547" y="4264"/>
                </a:lnTo>
                <a:close/>
                <a:moveTo>
                  <a:pt x="6451" y="4258"/>
                </a:moveTo>
                <a:lnTo>
                  <a:pt x="6433" y="4258"/>
                </a:lnTo>
                <a:lnTo>
                  <a:pt x="6433" y="4258"/>
                </a:lnTo>
                <a:lnTo>
                  <a:pt x="6457" y="4258"/>
                </a:lnTo>
                <a:lnTo>
                  <a:pt x="6451" y="4258"/>
                </a:lnTo>
                <a:close/>
                <a:moveTo>
                  <a:pt x="6415" y="4252"/>
                </a:moveTo>
                <a:lnTo>
                  <a:pt x="6397" y="4240"/>
                </a:lnTo>
                <a:lnTo>
                  <a:pt x="6415" y="4246"/>
                </a:lnTo>
                <a:lnTo>
                  <a:pt x="6421" y="4252"/>
                </a:lnTo>
                <a:lnTo>
                  <a:pt x="6415" y="4252"/>
                </a:lnTo>
                <a:close/>
                <a:moveTo>
                  <a:pt x="6397" y="4252"/>
                </a:moveTo>
                <a:lnTo>
                  <a:pt x="6361" y="4252"/>
                </a:lnTo>
                <a:lnTo>
                  <a:pt x="6337" y="4234"/>
                </a:lnTo>
                <a:lnTo>
                  <a:pt x="6337" y="4234"/>
                </a:lnTo>
                <a:lnTo>
                  <a:pt x="6379" y="4240"/>
                </a:lnTo>
                <a:lnTo>
                  <a:pt x="6397" y="4252"/>
                </a:lnTo>
                <a:close/>
                <a:moveTo>
                  <a:pt x="6349" y="4228"/>
                </a:moveTo>
                <a:lnTo>
                  <a:pt x="6355" y="4228"/>
                </a:lnTo>
                <a:lnTo>
                  <a:pt x="6361" y="4228"/>
                </a:lnTo>
                <a:lnTo>
                  <a:pt x="6349" y="4228"/>
                </a:lnTo>
                <a:close/>
                <a:moveTo>
                  <a:pt x="6319" y="4228"/>
                </a:moveTo>
                <a:lnTo>
                  <a:pt x="6289" y="4204"/>
                </a:lnTo>
                <a:lnTo>
                  <a:pt x="6319" y="4210"/>
                </a:lnTo>
                <a:lnTo>
                  <a:pt x="6319" y="4228"/>
                </a:lnTo>
                <a:lnTo>
                  <a:pt x="6319" y="4228"/>
                </a:lnTo>
                <a:close/>
                <a:moveTo>
                  <a:pt x="6199" y="4192"/>
                </a:moveTo>
                <a:lnTo>
                  <a:pt x="6205" y="4192"/>
                </a:lnTo>
                <a:lnTo>
                  <a:pt x="6205" y="4192"/>
                </a:lnTo>
                <a:lnTo>
                  <a:pt x="6199" y="4192"/>
                </a:lnTo>
                <a:close/>
                <a:moveTo>
                  <a:pt x="6175" y="4192"/>
                </a:moveTo>
                <a:lnTo>
                  <a:pt x="6145" y="4192"/>
                </a:lnTo>
                <a:lnTo>
                  <a:pt x="6139" y="4180"/>
                </a:lnTo>
                <a:lnTo>
                  <a:pt x="6181" y="4192"/>
                </a:lnTo>
                <a:lnTo>
                  <a:pt x="6175" y="4192"/>
                </a:lnTo>
                <a:close/>
                <a:moveTo>
                  <a:pt x="6133" y="4192"/>
                </a:moveTo>
                <a:lnTo>
                  <a:pt x="6049" y="4186"/>
                </a:lnTo>
                <a:lnTo>
                  <a:pt x="6049" y="4168"/>
                </a:lnTo>
                <a:lnTo>
                  <a:pt x="6133" y="4180"/>
                </a:lnTo>
                <a:lnTo>
                  <a:pt x="6133" y="4192"/>
                </a:lnTo>
                <a:close/>
                <a:moveTo>
                  <a:pt x="6037" y="4186"/>
                </a:moveTo>
                <a:lnTo>
                  <a:pt x="5977" y="4180"/>
                </a:lnTo>
                <a:lnTo>
                  <a:pt x="5971" y="4156"/>
                </a:lnTo>
                <a:lnTo>
                  <a:pt x="6037" y="4168"/>
                </a:lnTo>
                <a:lnTo>
                  <a:pt x="6037" y="4186"/>
                </a:lnTo>
                <a:close/>
                <a:moveTo>
                  <a:pt x="5965" y="4180"/>
                </a:moveTo>
                <a:lnTo>
                  <a:pt x="5953" y="4180"/>
                </a:lnTo>
                <a:lnTo>
                  <a:pt x="5953" y="4156"/>
                </a:lnTo>
                <a:lnTo>
                  <a:pt x="5965" y="4156"/>
                </a:lnTo>
                <a:lnTo>
                  <a:pt x="5965" y="4180"/>
                </a:lnTo>
                <a:close/>
                <a:moveTo>
                  <a:pt x="5947" y="4180"/>
                </a:moveTo>
                <a:lnTo>
                  <a:pt x="5875" y="4174"/>
                </a:lnTo>
                <a:lnTo>
                  <a:pt x="5875" y="4138"/>
                </a:lnTo>
                <a:lnTo>
                  <a:pt x="5941" y="4150"/>
                </a:lnTo>
                <a:lnTo>
                  <a:pt x="5947" y="4180"/>
                </a:lnTo>
                <a:close/>
                <a:moveTo>
                  <a:pt x="5869" y="4174"/>
                </a:moveTo>
                <a:lnTo>
                  <a:pt x="5773" y="4174"/>
                </a:lnTo>
                <a:lnTo>
                  <a:pt x="5773" y="4126"/>
                </a:lnTo>
                <a:lnTo>
                  <a:pt x="5863" y="4138"/>
                </a:lnTo>
                <a:lnTo>
                  <a:pt x="5869" y="4174"/>
                </a:lnTo>
                <a:close/>
                <a:moveTo>
                  <a:pt x="5773" y="4114"/>
                </a:moveTo>
                <a:lnTo>
                  <a:pt x="5773" y="4090"/>
                </a:lnTo>
                <a:lnTo>
                  <a:pt x="5857" y="4102"/>
                </a:lnTo>
                <a:lnTo>
                  <a:pt x="5863" y="4132"/>
                </a:lnTo>
                <a:lnTo>
                  <a:pt x="5773" y="4114"/>
                </a:lnTo>
                <a:close/>
                <a:moveTo>
                  <a:pt x="5773" y="4085"/>
                </a:moveTo>
                <a:lnTo>
                  <a:pt x="5773" y="4061"/>
                </a:lnTo>
                <a:lnTo>
                  <a:pt x="5857" y="4079"/>
                </a:lnTo>
                <a:lnTo>
                  <a:pt x="5857" y="4090"/>
                </a:lnTo>
                <a:lnTo>
                  <a:pt x="5773" y="4085"/>
                </a:lnTo>
                <a:close/>
                <a:moveTo>
                  <a:pt x="5761" y="4079"/>
                </a:moveTo>
                <a:lnTo>
                  <a:pt x="5671" y="4073"/>
                </a:lnTo>
                <a:lnTo>
                  <a:pt x="5671" y="4037"/>
                </a:lnTo>
                <a:lnTo>
                  <a:pt x="5761" y="4061"/>
                </a:lnTo>
                <a:lnTo>
                  <a:pt x="5761" y="4079"/>
                </a:lnTo>
                <a:close/>
                <a:moveTo>
                  <a:pt x="5665" y="4067"/>
                </a:moveTo>
                <a:lnTo>
                  <a:pt x="5564" y="4055"/>
                </a:lnTo>
                <a:lnTo>
                  <a:pt x="5570" y="4013"/>
                </a:lnTo>
                <a:lnTo>
                  <a:pt x="5665" y="4037"/>
                </a:lnTo>
                <a:lnTo>
                  <a:pt x="5665" y="4067"/>
                </a:lnTo>
                <a:close/>
                <a:moveTo>
                  <a:pt x="5558" y="4055"/>
                </a:moveTo>
                <a:lnTo>
                  <a:pt x="5456" y="4043"/>
                </a:lnTo>
                <a:lnTo>
                  <a:pt x="5462" y="3989"/>
                </a:lnTo>
                <a:lnTo>
                  <a:pt x="5558" y="4013"/>
                </a:lnTo>
                <a:lnTo>
                  <a:pt x="5558" y="4055"/>
                </a:lnTo>
                <a:close/>
                <a:moveTo>
                  <a:pt x="5468" y="3983"/>
                </a:moveTo>
                <a:lnTo>
                  <a:pt x="5474" y="3941"/>
                </a:lnTo>
                <a:lnTo>
                  <a:pt x="5564" y="3959"/>
                </a:lnTo>
                <a:lnTo>
                  <a:pt x="5564" y="4001"/>
                </a:lnTo>
                <a:lnTo>
                  <a:pt x="5468" y="3983"/>
                </a:lnTo>
                <a:close/>
                <a:moveTo>
                  <a:pt x="5456" y="3977"/>
                </a:moveTo>
                <a:lnTo>
                  <a:pt x="5390" y="3965"/>
                </a:lnTo>
                <a:lnTo>
                  <a:pt x="5384" y="3923"/>
                </a:lnTo>
                <a:lnTo>
                  <a:pt x="5468" y="3941"/>
                </a:lnTo>
                <a:lnTo>
                  <a:pt x="5456" y="3977"/>
                </a:lnTo>
                <a:close/>
                <a:moveTo>
                  <a:pt x="5378" y="3959"/>
                </a:moveTo>
                <a:lnTo>
                  <a:pt x="5348" y="3953"/>
                </a:lnTo>
                <a:lnTo>
                  <a:pt x="5360" y="3917"/>
                </a:lnTo>
                <a:lnTo>
                  <a:pt x="5372" y="3923"/>
                </a:lnTo>
                <a:lnTo>
                  <a:pt x="5378" y="3959"/>
                </a:lnTo>
                <a:close/>
                <a:moveTo>
                  <a:pt x="5342" y="3953"/>
                </a:moveTo>
                <a:lnTo>
                  <a:pt x="5330" y="3947"/>
                </a:lnTo>
                <a:lnTo>
                  <a:pt x="5324" y="3911"/>
                </a:lnTo>
                <a:lnTo>
                  <a:pt x="5354" y="3917"/>
                </a:lnTo>
                <a:lnTo>
                  <a:pt x="5342" y="3953"/>
                </a:lnTo>
                <a:close/>
                <a:moveTo>
                  <a:pt x="5324" y="3905"/>
                </a:moveTo>
                <a:lnTo>
                  <a:pt x="5324" y="3875"/>
                </a:lnTo>
                <a:lnTo>
                  <a:pt x="5360" y="3887"/>
                </a:lnTo>
                <a:lnTo>
                  <a:pt x="5354" y="3911"/>
                </a:lnTo>
                <a:lnTo>
                  <a:pt x="5324" y="3905"/>
                </a:lnTo>
                <a:close/>
                <a:moveTo>
                  <a:pt x="5318" y="3905"/>
                </a:moveTo>
                <a:lnTo>
                  <a:pt x="5258" y="3893"/>
                </a:lnTo>
                <a:lnTo>
                  <a:pt x="5258" y="3851"/>
                </a:lnTo>
                <a:lnTo>
                  <a:pt x="5318" y="3869"/>
                </a:lnTo>
                <a:lnTo>
                  <a:pt x="5318" y="3905"/>
                </a:lnTo>
                <a:close/>
                <a:moveTo>
                  <a:pt x="5258" y="3845"/>
                </a:moveTo>
                <a:lnTo>
                  <a:pt x="5258" y="3839"/>
                </a:lnTo>
                <a:lnTo>
                  <a:pt x="5276" y="3785"/>
                </a:lnTo>
                <a:lnTo>
                  <a:pt x="5312" y="3797"/>
                </a:lnTo>
                <a:lnTo>
                  <a:pt x="5312" y="3863"/>
                </a:lnTo>
                <a:lnTo>
                  <a:pt x="5258" y="3845"/>
                </a:lnTo>
                <a:close/>
                <a:moveTo>
                  <a:pt x="5258" y="3809"/>
                </a:moveTo>
                <a:lnTo>
                  <a:pt x="5258" y="3785"/>
                </a:lnTo>
                <a:lnTo>
                  <a:pt x="5270" y="3785"/>
                </a:lnTo>
                <a:lnTo>
                  <a:pt x="5258" y="3809"/>
                </a:lnTo>
                <a:close/>
                <a:moveTo>
                  <a:pt x="5258" y="3773"/>
                </a:moveTo>
                <a:lnTo>
                  <a:pt x="5258" y="3761"/>
                </a:lnTo>
                <a:lnTo>
                  <a:pt x="5276" y="3767"/>
                </a:lnTo>
                <a:lnTo>
                  <a:pt x="5270" y="3779"/>
                </a:lnTo>
                <a:lnTo>
                  <a:pt x="5258" y="3773"/>
                </a:lnTo>
                <a:close/>
                <a:moveTo>
                  <a:pt x="5258" y="3749"/>
                </a:moveTo>
                <a:lnTo>
                  <a:pt x="5258" y="3677"/>
                </a:lnTo>
                <a:lnTo>
                  <a:pt x="5300" y="3695"/>
                </a:lnTo>
                <a:lnTo>
                  <a:pt x="5276" y="3761"/>
                </a:lnTo>
                <a:lnTo>
                  <a:pt x="5258" y="3749"/>
                </a:lnTo>
                <a:close/>
                <a:moveTo>
                  <a:pt x="5252" y="3749"/>
                </a:moveTo>
                <a:lnTo>
                  <a:pt x="5198" y="3725"/>
                </a:lnTo>
                <a:lnTo>
                  <a:pt x="5204" y="3653"/>
                </a:lnTo>
                <a:lnTo>
                  <a:pt x="5252" y="3677"/>
                </a:lnTo>
                <a:lnTo>
                  <a:pt x="5252" y="3749"/>
                </a:lnTo>
                <a:close/>
                <a:moveTo>
                  <a:pt x="5198" y="3647"/>
                </a:moveTo>
                <a:lnTo>
                  <a:pt x="5168" y="3713"/>
                </a:lnTo>
                <a:lnTo>
                  <a:pt x="5138" y="3701"/>
                </a:lnTo>
                <a:lnTo>
                  <a:pt x="5150" y="3629"/>
                </a:lnTo>
                <a:lnTo>
                  <a:pt x="5180" y="3641"/>
                </a:lnTo>
                <a:lnTo>
                  <a:pt x="5198" y="3647"/>
                </a:lnTo>
                <a:close/>
                <a:moveTo>
                  <a:pt x="5102" y="3593"/>
                </a:moveTo>
                <a:lnTo>
                  <a:pt x="5138" y="3521"/>
                </a:lnTo>
                <a:lnTo>
                  <a:pt x="5156" y="3533"/>
                </a:lnTo>
                <a:lnTo>
                  <a:pt x="5144" y="3611"/>
                </a:lnTo>
                <a:lnTo>
                  <a:pt x="5102" y="3593"/>
                </a:lnTo>
                <a:close/>
                <a:moveTo>
                  <a:pt x="5096" y="3587"/>
                </a:moveTo>
                <a:lnTo>
                  <a:pt x="5084" y="3581"/>
                </a:lnTo>
                <a:lnTo>
                  <a:pt x="5102" y="3503"/>
                </a:lnTo>
                <a:lnTo>
                  <a:pt x="5132" y="3521"/>
                </a:lnTo>
                <a:lnTo>
                  <a:pt x="5096" y="3587"/>
                </a:lnTo>
                <a:close/>
                <a:moveTo>
                  <a:pt x="5102" y="3491"/>
                </a:moveTo>
                <a:lnTo>
                  <a:pt x="5108" y="3485"/>
                </a:lnTo>
                <a:lnTo>
                  <a:pt x="5138" y="3497"/>
                </a:lnTo>
                <a:lnTo>
                  <a:pt x="5132" y="3509"/>
                </a:lnTo>
                <a:lnTo>
                  <a:pt x="5102" y="3491"/>
                </a:lnTo>
                <a:close/>
                <a:moveTo>
                  <a:pt x="5108" y="3473"/>
                </a:moveTo>
                <a:lnTo>
                  <a:pt x="5120" y="3419"/>
                </a:lnTo>
                <a:lnTo>
                  <a:pt x="5168" y="3449"/>
                </a:lnTo>
                <a:lnTo>
                  <a:pt x="5144" y="3491"/>
                </a:lnTo>
                <a:lnTo>
                  <a:pt x="5108" y="3473"/>
                </a:lnTo>
                <a:close/>
                <a:moveTo>
                  <a:pt x="5102" y="3473"/>
                </a:moveTo>
                <a:lnTo>
                  <a:pt x="5042" y="3449"/>
                </a:lnTo>
                <a:lnTo>
                  <a:pt x="5042" y="3443"/>
                </a:lnTo>
                <a:lnTo>
                  <a:pt x="5078" y="3389"/>
                </a:lnTo>
                <a:lnTo>
                  <a:pt x="5114" y="3413"/>
                </a:lnTo>
                <a:lnTo>
                  <a:pt x="5102" y="3473"/>
                </a:lnTo>
                <a:close/>
                <a:moveTo>
                  <a:pt x="5084" y="3383"/>
                </a:moveTo>
                <a:lnTo>
                  <a:pt x="5096" y="3359"/>
                </a:lnTo>
                <a:lnTo>
                  <a:pt x="5126" y="3371"/>
                </a:lnTo>
                <a:lnTo>
                  <a:pt x="5114" y="3407"/>
                </a:lnTo>
                <a:lnTo>
                  <a:pt x="5084" y="3383"/>
                </a:lnTo>
                <a:close/>
                <a:moveTo>
                  <a:pt x="5102" y="3347"/>
                </a:moveTo>
                <a:lnTo>
                  <a:pt x="5144" y="3287"/>
                </a:lnTo>
                <a:lnTo>
                  <a:pt x="5126" y="3359"/>
                </a:lnTo>
                <a:lnTo>
                  <a:pt x="5102" y="3347"/>
                </a:lnTo>
                <a:close/>
                <a:moveTo>
                  <a:pt x="5150" y="3251"/>
                </a:moveTo>
                <a:lnTo>
                  <a:pt x="5114" y="3227"/>
                </a:lnTo>
                <a:lnTo>
                  <a:pt x="5144" y="3125"/>
                </a:lnTo>
                <a:lnTo>
                  <a:pt x="5174" y="3149"/>
                </a:lnTo>
                <a:lnTo>
                  <a:pt x="5150" y="3251"/>
                </a:lnTo>
                <a:close/>
                <a:moveTo>
                  <a:pt x="5186" y="3155"/>
                </a:moveTo>
                <a:lnTo>
                  <a:pt x="5204" y="3173"/>
                </a:lnTo>
                <a:lnTo>
                  <a:pt x="5162" y="3233"/>
                </a:lnTo>
                <a:lnTo>
                  <a:pt x="5186" y="3155"/>
                </a:lnTo>
                <a:close/>
                <a:moveTo>
                  <a:pt x="5150" y="3119"/>
                </a:moveTo>
                <a:lnTo>
                  <a:pt x="5162" y="3077"/>
                </a:lnTo>
                <a:lnTo>
                  <a:pt x="5186" y="3095"/>
                </a:lnTo>
                <a:lnTo>
                  <a:pt x="5180" y="3143"/>
                </a:lnTo>
                <a:lnTo>
                  <a:pt x="5150" y="3119"/>
                </a:lnTo>
                <a:close/>
                <a:moveTo>
                  <a:pt x="5162" y="3071"/>
                </a:moveTo>
                <a:lnTo>
                  <a:pt x="5162" y="3071"/>
                </a:lnTo>
                <a:lnTo>
                  <a:pt x="5204" y="3023"/>
                </a:lnTo>
                <a:lnTo>
                  <a:pt x="5192" y="3089"/>
                </a:lnTo>
                <a:lnTo>
                  <a:pt x="5162" y="3071"/>
                </a:lnTo>
                <a:close/>
                <a:moveTo>
                  <a:pt x="5216" y="3011"/>
                </a:moveTo>
                <a:lnTo>
                  <a:pt x="5234" y="2993"/>
                </a:lnTo>
                <a:lnTo>
                  <a:pt x="5240" y="2999"/>
                </a:lnTo>
                <a:lnTo>
                  <a:pt x="5222" y="3101"/>
                </a:lnTo>
                <a:lnTo>
                  <a:pt x="5198" y="3089"/>
                </a:lnTo>
                <a:lnTo>
                  <a:pt x="5216" y="3011"/>
                </a:lnTo>
                <a:close/>
                <a:moveTo>
                  <a:pt x="5240" y="2987"/>
                </a:moveTo>
                <a:lnTo>
                  <a:pt x="5240" y="2981"/>
                </a:lnTo>
                <a:lnTo>
                  <a:pt x="5240" y="2993"/>
                </a:lnTo>
                <a:lnTo>
                  <a:pt x="5240" y="2987"/>
                </a:lnTo>
                <a:close/>
                <a:moveTo>
                  <a:pt x="5252" y="2879"/>
                </a:moveTo>
                <a:lnTo>
                  <a:pt x="5252" y="2861"/>
                </a:lnTo>
                <a:lnTo>
                  <a:pt x="5252" y="2879"/>
                </a:lnTo>
                <a:lnTo>
                  <a:pt x="5252" y="2879"/>
                </a:lnTo>
                <a:close/>
                <a:moveTo>
                  <a:pt x="5258" y="2837"/>
                </a:moveTo>
                <a:lnTo>
                  <a:pt x="5258" y="2831"/>
                </a:lnTo>
                <a:lnTo>
                  <a:pt x="5264" y="2825"/>
                </a:lnTo>
                <a:lnTo>
                  <a:pt x="5264" y="2831"/>
                </a:lnTo>
                <a:lnTo>
                  <a:pt x="5258" y="2837"/>
                </a:lnTo>
                <a:close/>
                <a:moveTo>
                  <a:pt x="5264" y="2843"/>
                </a:moveTo>
                <a:lnTo>
                  <a:pt x="5264" y="2861"/>
                </a:lnTo>
                <a:lnTo>
                  <a:pt x="5258" y="2849"/>
                </a:lnTo>
                <a:lnTo>
                  <a:pt x="5264" y="2843"/>
                </a:lnTo>
                <a:close/>
                <a:moveTo>
                  <a:pt x="5270" y="2747"/>
                </a:moveTo>
                <a:lnTo>
                  <a:pt x="5270" y="2729"/>
                </a:lnTo>
                <a:lnTo>
                  <a:pt x="5276" y="2711"/>
                </a:lnTo>
                <a:lnTo>
                  <a:pt x="5276" y="2729"/>
                </a:lnTo>
                <a:lnTo>
                  <a:pt x="5270" y="2747"/>
                </a:lnTo>
                <a:close/>
                <a:moveTo>
                  <a:pt x="5294" y="2621"/>
                </a:moveTo>
                <a:lnTo>
                  <a:pt x="5300" y="2615"/>
                </a:lnTo>
                <a:lnTo>
                  <a:pt x="5294" y="2633"/>
                </a:lnTo>
                <a:lnTo>
                  <a:pt x="5294" y="2621"/>
                </a:lnTo>
                <a:close/>
                <a:moveTo>
                  <a:pt x="5306" y="2597"/>
                </a:moveTo>
                <a:lnTo>
                  <a:pt x="5294" y="2609"/>
                </a:lnTo>
                <a:lnTo>
                  <a:pt x="5294" y="2603"/>
                </a:lnTo>
                <a:lnTo>
                  <a:pt x="5306" y="2573"/>
                </a:lnTo>
                <a:lnTo>
                  <a:pt x="5312" y="2573"/>
                </a:lnTo>
                <a:lnTo>
                  <a:pt x="5306" y="2591"/>
                </a:lnTo>
                <a:lnTo>
                  <a:pt x="5306" y="2597"/>
                </a:lnTo>
                <a:close/>
                <a:moveTo>
                  <a:pt x="5330" y="2489"/>
                </a:moveTo>
                <a:lnTo>
                  <a:pt x="5336" y="2465"/>
                </a:lnTo>
                <a:lnTo>
                  <a:pt x="5336" y="2459"/>
                </a:lnTo>
                <a:lnTo>
                  <a:pt x="5342" y="2459"/>
                </a:lnTo>
                <a:lnTo>
                  <a:pt x="5336" y="2477"/>
                </a:lnTo>
                <a:lnTo>
                  <a:pt x="5330" y="2489"/>
                </a:lnTo>
                <a:close/>
                <a:moveTo>
                  <a:pt x="5348" y="2411"/>
                </a:moveTo>
                <a:lnTo>
                  <a:pt x="5348" y="2405"/>
                </a:lnTo>
                <a:lnTo>
                  <a:pt x="5360" y="2387"/>
                </a:lnTo>
                <a:lnTo>
                  <a:pt x="5354" y="2411"/>
                </a:lnTo>
                <a:lnTo>
                  <a:pt x="5348" y="2411"/>
                </a:lnTo>
                <a:close/>
                <a:moveTo>
                  <a:pt x="5372" y="2357"/>
                </a:moveTo>
                <a:lnTo>
                  <a:pt x="5390" y="2333"/>
                </a:lnTo>
                <a:lnTo>
                  <a:pt x="5384" y="2339"/>
                </a:lnTo>
                <a:lnTo>
                  <a:pt x="5372" y="2375"/>
                </a:lnTo>
                <a:lnTo>
                  <a:pt x="5372" y="2357"/>
                </a:lnTo>
                <a:close/>
                <a:moveTo>
                  <a:pt x="5564" y="2015"/>
                </a:moveTo>
                <a:lnTo>
                  <a:pt x="5564" y="2015"/>
                </a:lnTo>
                <a:lnTo>
                  <a:pt x="5570" y="2009"/>
                </a:lnTo>
                <a:lnTo>
                  <a:pt x="5570" y="2009"/>
                </a:lnTo>
                <a:lnTo>
                  <a:pt x="5564" y="2015"/>
                </a:lnTo>
                <a:close/>
                <a:moveTo>
                  <a:pt x="5671" y="1883"/>
                </a:moveTo>
                <a:lnTo>
                  <a:pt x="5677" y="1883"/>
                </a:lnTo>
                <a:lnTo>
                  <a:pt x="5659" y="1895"/>
                </a:lnTo>
                <a:lnTo>
                  <a:pt x="5671" y="1883"/>
                </a:lnTo>
                <a:close/>
                <a:moveTo>
                  <a:pt x="5701" y="1841"/>
                </a:moveTo>
                <a:lnTo>
                  <a:pt x="5701" y="1841"/>
                </a:lnTo>
                <a:lnTo>
                  <a:pt x="5707" y="1823"/>
                </a:lnTo>
                <a:lnTo>
                  <a:pt x="5737" y="1805"/>
                </a:lnTo>
                <a:lnTo>
                  <a:pt x="5725" y="1811"/>
                </a:lnTo>
                <a:lnTo>
                  <a:pt x="5701" y="1841"/>
                </a:lnTo>
                <a:close/>
                <a:moveTo>
                  <a:pt x="5761" y="1745"/>
                </a:moveTo>
                <a:lnTo>
                  <a:pt x="5767" y="1745"/>
                </a:lnTo>
                <a:lnTo>
                  <a:pt x="5767" y="1763"/>
                </a:lnTo>
                <a:lnTo>
                  <a:pt x="5761" y="1769"/>
                </a:lnTo>
                <a:lnTo>
                  <a:pt x="5761" y="1745"/>
                </a:lnTo>
                <a:close/>
                <a:moveTo>
                  <a:pt x="5761" y="1613"/>
                </a:moveTo>
                <a:lnTo>
                  <a:pt x="5761" y="1613"/>
                </a:lnTo>
                <a:lnTo>
                  <a:pt x="5761" y="1619"/>
                </a:lnTo>
                <a:lnTo>
                  <a:pt x="5761" y="1613"/>
                </a:lnTo>
                <a:close/>
                <a:moveTo>
                  <a:pt x="5761" y="1607"/>
                </a:moveTo>
                <a:lnTo>
                  <a:pt x="5755" y="1601"/>
                </a:lnTo>
                <a:lnTo>
                  <a:pt x="5761" y="1595"/>
                </a:lnTo>
                <a:lnTo>
                  <a:pt x="5761" y="1607"/>
                </a:lnTo>
                <a:lnTo>
                  <a:pt x="5761" y="1607"/>
                </a:lnTo>
                <a:close/>
                <a:moveTo>
                  <a:pt x="5773" y="1554"/>
                </a:moveTo>
                <a:lnTo>
                  <a:pt x="5773" y="1518"/>
                </a:lnTo>
                <a:lnTo>
                  <a:pt x="5785" y="1518"/>
                </a:lnTo>
                <a:lnTo>
                  <a:pt x="5773" y="1554"/>
                </a:lnTo>
                <a:close/>
                <a:moveTo>
                  <a:pt x="5761" y="1572"/>
                </a:moveTo>
                <a:lnTo>
                  <a:pt x="5755" y="1584"/>
                </a:lnTo>
                <a:lnTo>
                  <a:pt x="5755" y="1584"/>
                </a:lnTo>
                <a:lnTo>
                  <a:pt x="5749" y="1512"/>
                </a:lnTo>
                <a:lnTo>
                  <a:pt x="5761" y="1518"/>
                </a:lnTo>
                <a:lnTo>
                  <a:pt x="5761" y="1572"/>
                </a:lnTo>
                <a:close/>
                <a:moveTo>
                  <a:pt x="5695" y="1578"/>
                </a:moveTo>
                <a:lnTo>
                  <a:pt x="5683" y="1578"/>
                </a:lnTo>
                <a:lnTo>
                  <a:pt x="5683" y="1506"/>
                </a:lnTo>
                <a:lnTo>
                  <a:pt x="5725" y="1512"/>
                </a:lnTo>
                <a:lnTo>
                  <a:pt x="5695" y="1578"/>
                </a:lnTo>
                <a:close/>
                <a:moveTo>
                  <a:pt x="5677" y="1578"/>
                </a:moveTo>
                <a:lnTo>
                  <a:pt x="5654" y="1572"/>
                </a:lnTo>
                <a:lnTo>
                  <a:pt x="5648" y="1554"/>
                </a:lnTo>
                <a:lnTo>
                  <a:pt x="5659" y="1500"/>
                </a:lnTo>
                <a:lnTo>
                  <a:pt x="5677" y="1506"/>
                </a:lnTo>
                <a:lnTo>
                  <a:pt x="5677" y="1578"/>
                </a:lnTo>
                <a:close/>
                <a:moveTo>
                  <a:pt x="5642" y="1536"/>
                </a:moveTo>
                <a:lnTo>
                  <a:pt x="5636" y="1500"/>
                </a:lnTo>
                <a:lnTo>
                  <a:pt x="5654" y="1500"/>
                </a:lnTo>
                <a:lnTo>
                  <a:pt x="5642" y="1536"/>
                </a:lnTo>
                <a:close/>
                <a:moveTo>
                  <a:pt x="5636" y="1548"/>
                </a:moveTo>
                <a:lnTo>
                  <a:pt x="5630" y="1572"/>
                </a:lnTo>
                <a:lnTo>
                  <a:pt x="5594" y="1572"/>
                </a:lnTo>
                <a:lnTo>
                  <a:pt x="5582" y="1488"/>
                </a:lnTo>
                <a:lnTo>
                  <a:pt x="5630" y="1494"/>
                </a:lnTo>
                <a:lnTo>
                  <a:pt x="5636" y="1548"/>
                </a:lnTo>
                <a:close/>
                <a:moveTo>
                  <a:pt x="5582" y="1572"/>
                </a:moveTo>
                <a:lnTo>
                  <a:pt x="5564" y="1566"/>
                </a:lnTo>
                <a:lnTo>
                  <a:pt x="5576" y="1506"/>
                </a:lnTo>
                <a:lnTo>
                  <a:pt x="5582" y="1572"/>
                </a:lnTo>
                <a:close/>
                <a:moveTo>
                  <a:pt x="5588" y="1578"/>
                </a:moveTo>
                <a:lnTo>
                  <a:pt x="5588" y="1595"/>
                </a:lnTo>
                <a:lnTo>
                  <a:pt x="5558" y="1595"/>
                </a:lnTo>
                <a:lnTo>
                  <a:pt x="5558" y="1578"/>
                </a:lnTo>
                <a:lnTo>
                  <a:pt x="5588" y="1578"/>
                </a:lnTo>
                <a:close/>
                <a:moveTo>
                  <a:pt x="5546" y="1589"/>
                </a:moveTo>
                <a:lnTo>
                  <a:pt x="5540" y="1589"/>
                </a:lnTo>
                <a:lnTo>
                  <a:pt x="5534" y="1578"/>
                </a:lnTo>
                <a:lnTo>
                  <a:pt x="5552" y="1578"/>
                </a:lnTo>
                <a:lnTo>
                  <a:pt x="5546" y="1589"/>
                </a:lnTo>
                <a:close/>
                <a:moveTo>
                  <a:pt x="5546" y="1601"/>
                </a:moveTo>
                <a:lnTo>
                  <a:pt x="5546" y="1607"/>
                </a:lnTo>
                <a:lnTo>
                  <a:pt x="5540" y="1601"/>
                </a:lnTo>
                <a:lnTo>
                  <a:pt x="5546" y="1601"/>
                </a:lnTo>
                <a:close/>
                <a:moveTo>
                  <a:pt x="5540" y="1625"/>
                </a:moveTo>
                <a:lnTo>
                  <a:pt x="5522" y="1697"/>
                </a:lnTo>
                <a:lnTo>
                  <a:pt x="5516" y="1697"/>
                </a:lnTo>
                <a:lnTo>
                  <a:pt x="5498" y="1595"/>
                </a:lnTo>
                <a:lnTo>
                  <a:pt x="5534" y="1601"/>
                </a:lnTo>
                <a:lnTo>
                  <a:pt x="5540" y="1625"/>
                </a:lnTo>
                <a:close/>
                <a:moveTo>
                  <a:pt x="5480" y="1805"/>
                </a:moveTo>
                <a:lnTo>
                  <a:pt x="5438" y="1811"/>
                </a:lnTo>
                <a:lnTo>
                  <a:pt x="5456" y="1727"/>
                </a:lnTo>
                <a:lnTo>
                  <a:pt x="5480" y="1805"/>
                </a:lnTo>
                <a:close/>
                <a:moveTo>
                  <a:pt x="5486" y="1817"/>
                </a:moveTo>
                <a:lnTo>
                  <a:pt x="5492" y="1829"/>
                </a:lnTo>
                <a:lnTo>
                  <a:pt x="5474" y="1907"/>
                </a:lnTo>
                <a:lnTo>
                  <a:pt x="5426" y="1913"/>
                </a:lnTo>
                <a:lnTo>
                  <a:pt x="5438" y="1817"/>
                </a:lnTo>
                <a:lnTo>
                  <a:pt x="5486" y="1817"/>
                </a:lnTo>
                <a:close/>
                <a:moveTo>
                  <a:pt x="5414" y="1913"/>
                </a:moveTo>
                <a:lnTo>
                  <a:pt x="5414" y="1913"/>
                </a:lnTo>
                <a:lnTo>
                  <a:pt x="5378" y="1823"/>
                </a:lnTo>
                <a:lnTo>
                  <a:pt x="5432" y="1817"/>
                </a:lnTo>
                <a:lnTo>
                  <a:pt x="5414" y="1913"/>
                </a:lnTo>
                <a:close/>
                <a:moveTo>
                  <a:pt x="5408" y="1913"/>
                </a:moveTo>
                <a:lnTo>
                  <a:pt x="5354" y="1925"/>
                </a:lnTo>
                <a:lnTo>
                  <a:pt x="5360" y="1823"/>
                </a:lnTo>
                <a:lnTo>
                  <a:pt x="5366" y="1823"/>
                </a:lnTo>
                <a:lnTo>
                  <a:pt x="5408" y="1913"/>
                </a:lnTo>
                <a:close/>
                <a:moveTo>
                  <a:pt x="5354" y="1829"/>
                </a:moveTo>
                <a:lnTo>
                  <a:pt x="5348" y="1925"/>
                </a:lnTo>
                <a:lnTo>
                  <a:pt x="5294" y="1931"/>
                </a:lnTo>
                <a:lnTo>
                  <a:pt x="5282" y="1907"/>
                </a:lnTo>
                <a:lnTo>
                  <a:pt x="5282" y="1895"/>
                </a:lnTo>
                <a:lnTo>
                  <a:pt x="5330" y="1829"/>
                </a:lnTo>
                <a:lnTo>
                  <a:pt x="5354" y="1829"/>
                </a:lnTo>
                <a:close/>
                <a:moveTo>
                  <a:pt x="5282" y="1877"/>
                </a:moveTo>
                <a:lnTo>
                  <a:pt x="5282" y="1835"/>
                </a:lnTo>
                <a:lnTo>
                  <a:pt x="5318" y="1829"/>
                </a:lnTo>
                <a:lnTo>
                  <a:pt x="5282" y="1877"/>
                </a:lnTo>
                <a:close/>
                <a:moveTo>
                  <a:pt x="5276" y="1889"/>
                </a:moveTo>
                <a:lnTo>
                  <a:pt x="5258" y="1859"/>
                </a:lnTo>
                <a:lnTo>
                  <a:pt x="5276" y="1841"/>
                </a:lnTo>
                <a:lnTo>
                  <a:pt x="5276" y="1889"/>
                </a:lnTo>
                <a:close/>
                <a:moveTo>
                  <a:pt x="5270" y="1895"/>
                </a:moveTo>
                <a:lnTo>
                  <a:pt x="5234" y="1943"/>
                </a:lnTo>
                <a:lnTo>
                  <a:pt x="5204" y="1949"/>
                </a:lnTo>
                <a:lnTo>
                  <a:pt x="5204" y="1925"/>
                </a:lnTo>
                <a:lnTo>
                  <a:pt x="5252" y="1865"/>
                </a:lnTo>
                <a:lnTo>
                  <a:pt x="5270" y="1895"/>
                </a:lnTo>
                <a:close/>
                <a:moveTo>
                  <a:pt x="5198" y="1949"/>
                </a:moveTo>
                <a:lnTo>
                  <a:pt x="5180" y="1949"/>
                </a:lnTo>
                <a:lnTo>
                  <a:pt x="5198" y="1937"/>
                </a:lnTo>
                <a:lnTo>
                  <a:pt x="5198" y="1949"/>
                </a:lnTo>
                <a:close/>
                <a:moveTo>
                  <a:pt x="5174" y="1961"/>
                </a:moveTo>
                <a:lnTo>
                  <a:pt x="5198" y="2003"/>
                </a:lnTo>
                <a:lnTo>
                  <a:pt x="5138" y="2081"/>
                </a:lnTo>
                <a:lnTo>
                  <a:pt x="5132" y="2081"/>
                </a:lnTo>
                <a:lnTo>
                  <a:pt x="5126" y="2021"/>
                </a:lnTo>
                <a:lnTo>
                  <a:pt x="5174" y="1961"/>
                </a:lnTo>
                <a:close/>
                <a:moveTo>
                  <a:pt x="5126" y="2009"/>
                </a:moveTo>
                <a:lnTo>
                  <a:pt x="5120" y="1973"/>
                </a:lnTo>
                <a:lnTo>
                  <a:pt x="5162" y="1961"/>
                </a:lnTo>
                <a:lnTo>
                  <a:pt x="5126" y="2009"/>
                </a:lnTo>
                <a:close/>
                <a:moveTo>
                  <a:pt x="5126" y="2087"/>
                </a:moveTo>
                <a:lnTo>
                  <a:pt x="5114" y="2087"/>
                </a:lnTo>
                <a:lnTo>
                  <a:pt x="5090" y="2063"/>
                </a:lnTo>
                <a:lnTo>
                  <a:pt x="5120" y="2033"/>
                </a:lnTo>
                <a:lnTo>
                  <a:pt x="5126" y="2087"/>
                </a:lnTo>
                <a:close/>
                <a:moveTo>
                  <a:pt x="5102" y="2087"/>
                </a:moveTo>
                <a:lnTo>
                  <a:pt x="5060" y="2099"/>
                </a:lnTo>
                <a:lnTo>
                  <a:pt x="5084" y="2069"/>
                </a:lnTo>
                <a:lnTo>
                  <a:pt x="5102" y="2087"/>
                </a:lnTo>
                <a:close/>
                <a:moveTo>
                  <a:pt x="5048" y="2105"/>
                </a:moveTo>
                <a:lnTo>
                  <a:pt x="4970" y="2123"/>
                </a:lnTo>
                <a:lnTo>
                  <a:pt x="4958" y="2105"/>
                </a:lnTo>
                <a:lnTo>
                  <a:pt x="5048" y="2015"/>
                </a:lnTo>
                <a:lnTo>
                  <a:pt x="5084" y="2063"/>
                </a:lnTo>
                <a:lnTo>
                  <a:pt x="5048" y="2105"/>
                </a:lnTo>
                <a:close/>
                <a:moveTo>
                  <a:pt x="4958" y="2123"/>
                </a:moveTo>
                <a:lnTo>
                  <a:pt x="4934" y="2129"/>
                </a:lnTo>
                <a:lnTo>
                  <a:pt x="4952" y="2111"/>
                </a:lnTo>
                <a:lnTo>
                  <a:pt x="4958" y="2123"/>
                </a:lnTo>
                <a:close/>
                <a:moveTo>
                  <a:pt x="4922" y="2135"/>
                </a:moveTo>
                <a:lnTo>
                  <a:pt x="4808" y="2159"/>
                </a:lnTo>
                <a:lnTo>
                  <a:pt x="4796" y="2141"/>
                </a:lnTo>
                <a:lnTo>
                  <a:pt x="4898" y="2051"/>
                </a:lnTo>
                <a:lnTo>
                  <a:pt x="4946" y="2105"/>
                </a:lnTo>
                <a:lnTo>
                  <a:pt x="4922" y="2135"/>
                </a:lnTo>
                <a:close/>
                <a:moveTo>
                  <a:pt x="4802" y="2159"/>
                </a:moveTo>
                <a:lnTo>
                  <a:pt x="4760" y="2171"/>
                </a:lnTo>
                <a:lnTo>
                  <a:pt x="4784" y="2147"/>
                </a:lnTo>
                <a:lnTo>
                  <a:pt x="4802" y="2159"/>
                </a:lnTo>
                <a:close/>
                <a:moveTo>
                  <a:pt x="4808" y="2171"/>
                </a:moveTo>
                <a:lnTo>
                  <a:pt x="4850" y="2213"/>
                </a:lnTo>
                <a:lnTo>
                  <a:pt x="4754" y="2309"/>
                </a:lnTo>
                <a:lnTo>
                  <a:pt x="4682" y="2249"/>
                </a:lnTo>
                <a:lnTo>
                  <a:pt x="4748" y="2183"/>
                </a:lnTo>
                <a:lnTo>
                  <a:pt x="4808" y="2171"/>
                </a:lnTo>
                <a:close/>
                <a:moveTo>
                  <a:pt x="4670" y="2243"/>
                </a:moveTo>
                <a:lnTo>
                  <a:pt x="4634" y="2207"/>
                </a:lnTo>
                <a:lnTo>
                  <a:pt x="4730" y="2189"/>
                </a:lnTo>
                <a:lnTo>
                  <a:pt x="4670" y="2243"/>
                </a:lnTo>
                <a:close/>
                <a:moveTo>
                  <a:pt x="4664" y="2249"/>
                </a:moveTo>
                <a:lnTo>
                  <a:pt x="4550" y="2357"/>
                </a:lnTo>
                <a:lnTo>
                  <a:pt x="4466" y="2297"/>
                </a:lnTo>
                <a:lnTo>
                  <a:pt x="4472" y="2261"/>
                </a:lnTo>
                <a:lnTo>
                  <a:pt x="4496" y="2243"/>
                </a:lnTo>
                <a:lnTo>
                  <a:pt x="4628" y="2213"/>
                </a:lnTo>
                <a:lnTo>
                  <a:pt x="4664" y="2249"/>
                </a:lnTo>
                <a:close/>
                <a:moveTo>
                  <a:pt x="4472" y="2249"/>
                </a:moveTo>
                <a:lnTo>
                  <a:pt x="4472" y="2249"/>
                </a:lnTo>
                <a:lnTo>
                  <a:pt x="4478" y="2249"/>
                </a:lnTo>
                <a:lnTo>
                  <a:pt x="4472" y="2249"/>
                </a:lnTo>
                <a:close/>
                <a:moveTo>
                  <a:pt x="4466" y="2255"/>
                </a:moveTo>
                <a:lnTo>
                  <a:pt x="4442" y="2273"/>
                </a:lnTo>
                <a:lnTo>
                  <a:pt x="4430" y="2267"/>
                </a:lnTo>
                <a:lnTo>
                  <a:pt x="4430" y="2261"/>
                </a:lnTo>
                <a:lnTo>
                  <a:pt x="4466" y="2249"/>
                </a:lnTo>
                <a:lnTo>
                  <a:pt x="4466" y="2255"/>
                </a:lnTo>
                <a:close/>
                <a:moveTo>
                  <a:pt x="4371" y="2333"/>
                </a:moveTo>
                <a:lnTo>
                  <a:pt x="4311" y="2375"/>
                </a:lnTo>
                <a:lnTo>
                  <a:pt x="4305" y="2291"/>
                </a:lnTo>
                <a:lnTo>
                  <a:pt x="4371" y="2273"/>
                </a:lnTo>
                <a:lnTo>
                  <a:pt x="4371" y="2333"/>
                </a:lnTo>
                <a:close/>
                <a:moveTo>
                  <a:pt x="4305" y="2387"/>
                </a:moveTo>
                <a:lnTo>
                  <a:pt x="4299" y="2387"/>
                </a:lnTo>
                <a:lnTo>
                  <a:pt x="4233" y="2351"/>
                </a:lnTo>
                <a:lnTo>
                  <a:pt x="4227" y="2309"/>
                </a:lnTo>
                <a:lnTo>
                  <a:pt x="4299" y="2291"/>
                </a:lnTo>
                <a:lnTo>
                  <a:pt x="4305" y="2387"/>
                </a:lnTo>
                <a:close/>
                <a:moveTo>
                  <a:pt x="4227" y="2345"/>
                </a:moveTo>
                <a:lnTo>
                  <a:pt x="4185" y="2315"/>
                </a:lnTo>
                <a:lnTo>
                  <a:pt x="4221" y="2309"/>
                </a:lnTo>
                <a:lnTo>
                  <a:pt x="4227" y="2345"/>
                </a:lnTo>
                <a:close/>
                <a:moveTo>
                  <a:pt x="4227" y="2357"/>
                </a:moveTo>
                <a:lnTo>
                  <a:pt x="4239" y="2435"/>
                </a:lnTo>
                <a:lnTo>
                  <a:pt x="4233" y="2435"/>
                </a:lnTo>
                <a:lnTo>
                  <a:pt x="4143" y="2369"/>
                </a:lnTo>
                <a:lnTo>
                  <a:pt x="4137" y="2327"/>
                </a:lnTo>
                <a:lnTo>
                  <a:pt x="4173" y="2321"/>
                </a:lnTo>
                <a:lnTo>
                  <a:pt x="4227" y="2357"/>
                </a:lnTo>
                <a:close/>
                <a:moveTo>
                  <a:pt x="4089" y="2339"/>
                </a:moveTo>
                <a:lnTo>
                  <a:pt x="4041" y="2375"/>
                </a:lnTo>
                <a:lnTo>
                  <a:pt x="4035" y="2351"/>
                </a:lnTo>
                <a:lnTo>
                  <a:pt x="4089" y="2339"/>
                </a:lnTo>
                <a:close/>
                <a:moveTo>
                  <a:pt x="4029" y="2345"/>
                </a:moveTo>
                <a:lnTo>
                  <a:pt x="4011" y="2285"/>
                </a:lnTo>
                <a:lnTo>
                  <a:pt x="4083" y="2333"/>
                </a:lnTo>
                <a:lnTo>
                  <a:pt x="4029" y="2345"/>
                </a:lnTo>
                <a:close/>
                <a:moveTo>
                  <a:pt x="4035" y="2381"/>
                </a:moveTo>
                <a:lnTo>
                  <a:pt x="3963" y="2429"/>
                </a:lnTo>
                <a:lnTo>
                  <a:pt x="3921" y="2405"/>
                </a:lnTo>
                <a:lnTo>
                  <a:pt x="3909" y="2381"/>
                </a:lnTo>
                <a:lnTo>
                  <a:pt x="4023" y="2357"/>
                </a:lnTo>
                <a:lnTo>
                  <a:pt x="4035" y="2381"/>
                </a:lnTo>
                <a:close/>
                <a:moveTo>
                  <a:pt x="3909" y="2399"/>
                </a:moveTo>
                <a:lnTo>
                  <a:pt x="3891" y="2387"/>
                </a:lnTo>
                <a:lnTo>
                  <a:pt x="3903" y="2387"/>
                </a:lnTo>
                <a:lnTo>
                  <a:pt x="3909" y="2399"/>
                </a:lnTo>
                <a:close/>
                <a:moveTo>
                  <a:pt x="3909" y="2411"/>
                </a:moveTo>
                <a:lnTo>
                  <a:pt x="3927" y="2447"/>
                </a:lnTo>
                <a:lnTo>
                  <a:pt x="3909" y="2459"/>
                </a:lnTo>
                <a:lnTo>
                  <a:pt x="3819" y="2405"/>
                </a:lnTo>
                <a:lnTo>
                  <a:pt x="3879" y="2393"/>
                </a:lnTo>
                <a:lnTo>
                  <a:pt x="3909" y="2411"/>
                </a:lnTo>
                <a:close/>
                <a:moveTo>
                  <a:pt x="3813" y="2525"/>
                </a:moveTo>
                <a:lnTo>
                  <a:pt x="3705" y="2597"/>
                </a:lnTo>
                <a:lnTo>
                  <a:pt x="3699" y="2591"/>
                </a:lnTo>
                <a:lnTo>
                  <a:pt x="3621" y="2453"/>
                </a:lnTo>
                <a:lnTo>
                  <a:pt x="3765" y="2417"/>
                </a:lnTo>
                <a:lnTo>
                  <a:pt x="3813" y="2525"/>
                </a:lnTo>
                <a:close/>
                <a:moveTo>
                  <a:pt x="3705" y="2609"/>
                </a:moveTo>
                <a:lnTo>
                  <a:pt x="3765" y="2639"/>
                </a:lnTo>
                <a:lnTo>
                  <a:pt x="3729" y="2651"/>
                </a:lnTo>
                <a:lnTo>
                  <a:pt x="3705" y="2609"/>
                </a:lnTo>
                <a:lnTo>
                  <a:pt x="3705" y="2609"/>
                </a:lnTo>
                <a:close/>
                <a:moveTo>
                  <a:pt x="3777" y="2645"/>
                </a:moveTo>
                <a:lnTo>
                  <a:pt x="3891" y="2711"/>
                </a:lnTo>
                <a:lnTo>
                  <a:pt x="3801" y="2777"/>
                </a:lnTo>
                <a:lnTo>
                  <a:pt x="3735" y="2663"/>
                </a:lnTo>
                <a:lnTo>
                  <a:pt x="3777" y="2645"/>
                </a:lnTo>
                <a:close/>
                <a:moveTo>
                  <a:pt x="3795" y="2783"/>
                </a:moveTo>
                <a:lnTo>
                  <a:pt x="3711" y="2855"/>
                </a:lnTo>
                <a:lnTo>
                  <a:pt x="3675" y="2837"/>
                </a:lnTo>
                <a:lnTo>
                  <a:pt x="3591" y="2705"/>
                </a:lnTo>
                <a:lnTo>
                  <a:pt x="3729" y="2663"/>
                </a:lnTo>
                <a:lnTo>
                  <a:pt x="3795" y="2783"/>
                </a:lnTo>
                <a:close/>
                <a:moveTo>
                  <a:pt x="3699" y="2861"/>
                </a:moveTo>
                <a:lnTo>
                  <a:pt x="3693" y="2867"/>
                </a:lnTo>
                <a:lnTo>
                  <a:pt x="3687" y="2849"/>
                </a:lnTo>
                <a:lnTo>
                  <a:pt x="3699" y="2861"/>
                </a:lnTo>
                <a:close/>
                <a:moveTo>
                  <a:pt x="3759" y="2885"/>
                </a:moveTo>
                <a:lnTo>
                  <a:pt x="3879" y="2939"/>
                </a:lnTo>
                <a:lnTo>
                  <a:pt x="3891" y="2957"/>
                </a:lnTo>
                <a:lnTo>
                  <a:pt x="3807" y="3035"/>
                </a:lnTo>
                <a:lnTo>
                  <a:pt x="3717" y="2897"/>
                </a:lnTo>
                <a:lnTo>
                  <a:pt x="3759" y="2885"/>
                </a:lnTo>
                <a:close/>
                <a:moveTo>
                  <a:pt x="3897" y="2963"/>
                </a:moveTo>
                <a:lnTo>
                  <a:pt x="3933" y="3035"/>
                </a:lnTo>
                <a:lnTo>
                  <a:pt x="3837" y="3083"/>
                </a:lnTo>
                <a:lnTo>
                  <a:pt x="3813" y="3041"/>
                </a:lnTo>
                <a:lnTo>
                  <a:pt x="3897" y="2963"/>
                </a:lnTo>
                <a:close/>
                <a:moveTo>
                  <a:pt x="3903" y="2957"/>
                </a:moveTo>
                <a:lnTo>
                  <a:pt x="3909" y="2951"/>
                </a:lnTo>
                <a:lnTo>
                  <a:pt x="4011" y="2999"/>
                </a:lnTo>
                <a:lnTo>
                  <a:pt x="3945" y="3029"/>
                </a:lnTo>
                <a:lnTo>
                  <a:pt x="3903" y="2957"/>
                </a:lnTo>
                <a:close/>
                <a:moveTo>
                  <a:pt x="4023" y="2999"/>
                </a:moveTo>
                <a:lnTo>
                  <a:pt x="4047" y="3011"/>
                </a:lnTo>
                <a:lnTo>
                  <a:pt x="4059" y="3041"/>
                </a:lnTo>
                <a:lnTo>
                  <a:pt x="3993" y="3119"/>
                </a:lnTo>
                <a:lnTo>
                  <a:pt x="3945" y="3035"/>
                </a:lnTo>
                <a:lnTo>
                  <a:pt x="4023" y="2999"/>
                </a:lnTo>
                <a:close/>
                <a:moveTo>
                  <a:pt x="4065" y="3053"/>
                </a:moveTo>
                <a:lnTo>
                  <a:pt x="4113" y="3155"/>
                </a:lnTo>
                <a:lnTo>
                  <a:pt x="4035" y="3197"/>
                </a:lnTo>
                <a:lnTo>
                  <a:pt x="3993" y="3125"/>
                </a:lnTo>
                <a:lnTo>
                  <a:pt x="4065" y="3053"/>
                </a:lnTo>
                <a:close/>
                <a:moveTo>
                  <a:pt x="4071" y="3047"/>
                </a:moveTo>
                <a:lnTo>
                  <a:pt x="4083" y="3029"/>
                </a:lnTo>
                <a:lnTo>
                  <a:pt x="4161" y="3065"/>
                </a:lnTo>
                <a:lnTo>
                  <a:pt x="4179" y="3113"/>
                </a:lnTo>
                <a:lnTo>
                  <a:pt x="4119" y="3149"/>
                </a:lnTo>
                <a:lnTo>
                  <a:pt x="4071" y="3047"/>
                </a:lnTo>
                <a:close/>
                <a:moveTo>
                  <a:pt x="4185" y="3125"/>
                </a:moveTo>
                <a:lnTo>
                  <a:pt x="4197" y="3149"/>
                </a:lnTo>
                <a:lnTo>
                  <a:pt x="4149" y="3209"/>
                </a:lnTo>
                <a:lnTo>
                  <a:pt x="4125" y="3161"/>
                </a:lnTo>
                <a:lnTo>
                  <a:pt x="4185" y="3125"/>
                </a:lnTo>
                <a:close/>
                <a:moveTo>
                  <a:pt x="4239" y="3299"/>
                </a:moveTo>
                <a:lnTo>
                  <a:pt x="4203" y="3329"/>
                </a:lnTo>
                <a:lnTo>
                  <a:pt x="4179" y="3281"/>
                </a:lnTo>
                <a:lnTo>
                  <a:pt x="4239" y="3299"/>
                </a:lnTo>
                <a:close/>
                <a:moveTo>
                  <a:pt x="4251" y="3305"/>
                </a:moveTo>
                <a:lnTo>
                  <a:pt x="4257" y="3305"/>
                </a:lnTo>
                <a:lnTo>
                  <a:pt x="4263" y="3329"/>
                </a:lnTo>
                <a:lnTo>
                  <a:pt x="4227" y="3383"/>
                </a:lnTo>
                <a:lnTo>
                  <a:pt x="4209" y="3335"/>
                </a:lnTo>
                <a:lnTo>
                  <a:pt x="4251" y="3305"/>
                </a:lnTo>
                <a:close/>
                <a:moveTo>
                  <a:pt x="4269" y="3311"/>
                </a:moveTo>
                <a:lnTo>
                  <a:pt x="4275" y="3317"/>
                </a:lnTo>
                <a:lnTo>
                  <a:pt x="4269" y="3323"/>
                </a:lnTo>
                <a:lnTo>
                  <a:pt x="4269" y="3311"/>
                </a:lnTo>
                <a:close/>
                <a:moveTo>
                  <a:pt x="4287" y="3317"/>
                </a:moveTo>
                <a:lnTo>
                  <a:pt x="4323" y="3329"/>
                </a:lnTo>
                <a:lnTo>
                  <a:pt x="4287" y="3359"/>
                </a:lnTo>
                <a:lnTo>
                  <a:pt x="4275" y="3335"/>
                </a:lnTo>
                <a:lnTo>
                  <a:pt x="4287" y="3317"/>
                </a:lnTo>
                <a:close/>
                <a:moveTo>
                  <a:pt x="4347" y="3317"/>
                </a:moveTo>
                <a:lnTo>
                  <a:pt x="4353" y="3335"/>
                </a:lnTo>
                <a:lnTo>
                  <a:pt x="4341" y="3329"/>
                </a:lnTo>
                <a:lnTo>
                  <a:pt x="4347" y="3317"/>
                </a:lnTo>
                <a:close/>
                <a:moveTo>
                  <a:pt x="4359" y="3311"/>
                </a:moveTo>
                <a:lnTo>
                  <a:pt x="4365" y="3299"/>
                </a:lnTo>
                <a:lnTo>
                  <a:pt x="4371" y="3341"/>
                </a:lnTo>
                <a:lnTo>
                  <a:pt x="4365" y="3335"/>
                </a:lnTo>
                <a:lnTo>
                  <a:pt x="4359" y="3311"/>
                </a:lnTo>
                <a:close/>
                <a:moveTo>
                  <a:pt x="4377" y="3347"/>
                </a:moveTo>
                <a:lnTo>
                  <a:pt x="4383" y="3395"/>
                </a:lnTo>
                <a:lnTo>
                  <a:pt x="4383" y="3413"/>
                </a:lnTo>
                <a:lnTo>
                  <a:pt x="4383" y="3413"/>
                </a:lnTo>
                <a:lnTo>
                  <a:pt x="4383" y="3413"/>
                </a:lnTo>
                <a:lnTo>
                  <a:pt x="4383" y="3419"/>
                </a:lnTo>
                <a:lnTo>
                  <a:pt x="4365" y="3347"/>
                </a:lnTo>
                <a:lnTo>
                  <a:pt x="4377" y="3347"/>
                </a:lnTo>
                <a:close/>
                <a:moveTo>
                  <a:pt x="4383" y="3425"/>
                </a:moveTo>
                <a:lnTo>
                  <a:pt x="4395" y="3473"/>
                </a:lnTo>
                <a:lnTo>
                  <a:pt x="4383" y="3425"/>
                </a:lnTo>
                <a:lnTo>
                  <a:pt x="4383" y="3425"/>
                </a:lnTo>
                <a:close/>
                <a:moveTo>
                  <a:pt x="4418" y="3581"/>
                </a:moveTo>
                <a:lnTo>
                  <a:pt x="4412" y="3551"/>
                </a:lnTo>
                <a:lnTo>
                  <a:pt x="4478" y="3569"/>
                </a:lnTo>
                <a:lnTo>
                  <a:pt x="4454" y="3593"/>
                </a:lnTo>
                <a:lnTo>
                  <a:pt x="4418" y="3581"/>
                </a:lnTo>
                <a:close/>
                <a:moveTo>
                  <a:pt x="4448" y="3599"/>
                </a:moveTo>
                <a:lnTo>
                  <a:pt x="4424" y="3617"/>
                </a:lnTo>
                <a:lnTo>
                  <a:pt x="4418" y="3593"/>
                </a:lnTo>
                <a:lnTo>
                  <a:pt x="4448" y="3599"/>
                </a:lnTo>
                <a:close/>
                <a:moveTo>
                  <a:pt x="4490" y="3569"/>
                </a:moveTo>
                <a:lnTo>
                  <a:pt x="4538" y="3581"/>
                </a:lnTo>
                <a:lnTo>
                  <a:pt x="4544" y="3611"/>
                </a:lnTo>
                <a:lnTo>
                  <a:pt x="4538" y="3617"/>
                </a:lnTo>
                <a:lnTo>
                  <a:pt x="4460" y="3593"/>
                </a:lnTo>
                <a:lnTo>
                  <a:pt x="4490" y="3569"/>
                </a:lnTo>
                <a:close/>
                <a:moveTo>
                  <a:pt x="4550" y="3617"/>
                </a:moveTo>
                <a:lnTo>
                  <a:pt x="4568" y="3593"/>
                </a:lnTo>
                <a:lnTo>
                  <a:pt x="4574" y="3593"/>
                </a:lnTo>
                <a:lnTo>
                  <a:pt x="4586" y="3635"/>
                </a:lnTo>
                <a:lnTo>
                  <a:pt x="4556" y="3623"/>
                </a:lnTo>
                <a:lnTo>
                  <a:pt x="4550" y="3617"/>
                </a:lnTo>
                <a:close/>
                <a:moveTo>
                  <a:pt x="4586" y="3641"/>
                </a:moveTo>
                <a:lnTo>
                  <a:pt x="4598" y="3671"/>
                </a:lnTo>
                <a:lnTo>
                  <a:pt x="4568" y="3701"/>
                </a:lnTo>
                <a:lnTo>
                  <a:pt x="4556" y="3635"/>
                </a:lnTo>
                <a:lnTo>
                  <a:pt x="4586" y="3641"/>
                </a:lnTo>
                <a:close/>
                <a:moveTo>
                  <a:pt x="4598" y="3647"/>
                </a:moveTo>
                <a:lnTo>
                  <a:pt x="4610" y="3653"/>
                </a:lnTo>
                <a:lnTo>
                  <a:pt x="4616" y="3653"/>
                </a:lnTo>
                <a:lnTo>
                  <a:pt x="4604" y="3665"/>
                </a:lnTo>
                <a:lnTo>
                  <a:pt x="4598" y="3647"/>
                </a:lnTo>
                <a:close/>
                <a:moveTo>
                  <a:pt x="4616" y="3665"/>
                </a:moveTo>
                <a:lnTo>
                  <a:pt x="4622" y="3665"/>
                </a:lnTo>
                <a:lnTo>
                  <a:pt x="4652" y="3743"/>
                </a:lnTo>
                <a:lnTo>
                  <a:pt x="4634" y="3767"/>
                </a:lnTo>
                <a:lnTo>
                  <a:pt x="4604" y="3677"/>
                </a:lnTo>
                <a:lnTo>
                  <a:pt x="4616" y="3665"/>
                </a:lnTo>
                <a:close/>
                <a:moveTo>
                  <a:pt x="4652" y="3755"/>
                </a:moveTo>
                <a:lnTo>
                  <a:pt x="4658" y="3773"/>
                </a:lnTo>
                <a:lnTo>
                  <a:pt x="4640" y="3767"/>
                </a:lnTo>
                <a:lnTo>
                  <a:pt x="4652" y="3755"/>
                </a:lnTo>
                <a:close/>
                <a:moveTo>
                  <a:pt x="4658" y="3743"/>
                </a:moveTo>
                <a:lnTo>
                  <a:pt x="4664" y="3737"/>
                </a:lnTo>
                <a:lnTo>
                  <a:pt x="4682" y="3773"/>
                </a:lnTo>
                <a:lnTo>
                  <a:pt x="4682" y="3773"/>
                </a:lnTo>
                <a:lnTo>
                  <a:pt x="4670" y="3773"/>
                </a:lnTo>
                <a:lnTo>
                  <a:pt x="4658" y="3743"/>
                </a:lnTo>
                <a:close/>
                <a:moveTo>
                  <a:pt x="4682" y="3785"/>
                </a:moveTo>
                <a:lnTo>
                  <a:pt x="4676" y="3791"/>
                </a:lnTo>
                <a:lnTo>
                  <a:pt x="4676" y="3785"/>
                </a:lnTo>
                <a:lnTo>
                  <a:pt x="4682" y="3785"/>
                </a:lnTo>
                <a:close/>
                <a:moveTo>
                  <a:pt x="4682" y="3809"/>
                </a:moveTo>
                <a:lnTo>
                  <a:pt x="4724" y="3857"/>
                </a:lnTo>
                <a:lnTo>
                  <a:pt x="4742" y="3905"/>
                </a:lnTo>
                <a:lnTo>
                  <a:pt x="4730" y="3929"/>
                </a:lnTo>
                <a:lnTo>
                  <a:pt x="4682" y="3809"/>
                </a:lnTo>
                <a:lnTo>
                  <a:pt x="4682" y="3809"/>
                </a:lnTo>
                <a:close/>
                <a:moveTo>
                  <a:pt x="4748" y="3917"/>
                </a:moveTo>
                <a:lnTo>
                  <a:pt x="4766" y="3959"/>
                </a:lnTo>
                <a:lnTo>
                  <a:pt x="4736" y="3953"/>
                </a:lnTo>
                <a:lnTo>
                  <a:pt x="4736" y="3941"/>
                </a:lnTo>
                <a:lnTo>
                  <a:pt x="4748" y="3917"/>
                </a:lnTo>
                <a:close/>
                <a:moveTo>
                  <a:pt x="4766" y="3935"/>
                </a:moveTo>
                <a:lnTo>
                  <a:pt x="4790" y="3959"/>
                </a:lnTo>
                <a:lnTo>
                  <a:pt x="4778" y="3959"/>
                </a:lnTo>
                <a:lnTo>
                  <a:pt x="4766" y="3935"/>
                </a:lnTo>
                <a:close/>
                <a:moveTo>
                  <a:pt x="4766" y="3923"/>
                </a:moveTo>
                <a:lnTo>
                  <a:pt x="4766" y="3917"/>
                </a:lnTo>
                <a:lnTo>
                  <a:pt x="4796" y="3953"/>
                </a:lnTo>
                <a:lnTo>
                  <a:pt x="4766" y="3923"/>
                </a:lnTo>
                <a:close/>
                <a:moveTo>
                  <a:pt x="4892" y="3989"/>
                </a:moveTo>
                <a:lnTo>
                  <a:pt x="4970" y="4001"/>
                </a:lnTo>
                <a:lnTo>
                  <a:pt x="4946" y="4114"/>
                </a:lnTo>
                <a:lnTo>
                  <a:pt x="4934" y="4114"/>
                </a:lnTo>
                <a:lnTo>
                  <a:pt x="4886" y="4061"/>
                </a:lnTo>
                <a:lnTo>
                  <a:pt x="4868" y="4031"/>
                </a:lnTo>
                <a:lnTo>
                  <a:pt x="4892" y="3989"/>
                </a:lnTo>
                <a:close/>
                <a:moveTo>
                  <a:pt x="4946" y="4120"/>
                </a:moveTo>
                <a:lnTo>
                  <a:pt x="4946" y="4120"/>
                </a:lnTo>
                <a:lnTo>
                  <a:pt x="4946" y="4120"/>
                </a:lnTo>
                <a:lnTo>
                  <a:pt x="4946" y="4120"/>
                </a:lnTo>
                <a:close/>
                <a:moveTo>
                  <a:pt x="4952" y="4132"/>
                </a:moveTo>
                <a:lnTo>
                  <a:pt x="4952" y="4126"/>
                </a:lnTo>
                <a:lnTo>
                  <a:pt x="4988" y="4126"/>
                </a:lnTo>
                <a:lnTo>
                  <a:pt x="4982" y="4132"/>
                </a:lnTo>
                <a:lnTo>
                  <a:pt x="4952" y="4132"/>
                </a:lnTo>
                <a:lnTo>
                  <a:pt x="4952" y="4132"/>
                </a:lnTo>
                <a:close/>
                <a:moveTo>
                  <a:pt x="4994" y="4126"/>
                </a:moveTo>
                <a:lnTo>
                  <a:pt x="5060" y="4132"/>
                </a:lnTo>
                <a:lnTo>
                  <a:pt x="5054" y="4138"/>
                </a:lnTo>
                <a:lnTo>
                  <a:pt x="4994" y="4132"/>
                </a:lnTo>
                <a:lnTo>
                  <a:pt x="4994" y="4126"/>
                </a:lnTo>
                <a:close/>
                <a:moveTo>
                  <a:pt x="5066" y="4132"/>
                </a:moveTo>
                <a:lnTo>
                  <a:pt x="5144" y="4138"/>
                </a:lnTo>
                <a:lnTo>
                  <a:pt x="5144" y="4138"/>
                </a:lnTo>
                <a:lnTo>
                  <a:pt x="5066" y="4138"/>
                </a:lnTo>
                <a:lnTo>
                  <a:pt x="5066" y="4132"/>
                </a:lnTo>
                <a:close/>
                <a:moveTo>
                  <a:pt x="5150" y="4138"/>
                </a:moveTo>
                <a:lnTo>
                  <a:pt x="5156" y="4138"/>
                </a:lnTo>
                <a:lnTo>
                  <a:pt x="5156" y="4144"/>
                </a:lnTo>
                <a:lnTo>
                  <a:pt x="5150" y="4144"/>
                </a:lnTo>
                <a:lnTo>
                  <a:pt x="5150" y="4138"/>
                </a:lnTo>
                <a:close/>
                <a:moveTo>
                  <a:pt x="5156" y="4150"/>
                </a:moveTo>
                <a:lnTo>
                  <a:pt x="5144" y="4252"/>
                </a:lnTo>
                <a:lnTo>
                  <a:pt x="5114" y="4252"/>
                </a:lnTo>
                <a:lnTo>
                  <a:pt x="5150" y="4150"/>
                </a:lnTo>
                <a:lnTo>
                  <a:pt x="5156" y="4150"/>
                </a:lnTo>
                <a:close/>
                <a:moveTo>
                  <a:pt x="5144" y="4258"/>
                </a:moveTo>
                <a:lnTo>
                  <a:pt x="5144" y="4282"/>
                </a:lnTo>
                <a:lnTo>
                  <a:pt x="5102" y="4282"/>
                </a:lnTo>
                <a:lnTo>
                  <a:pt x="5108" y="4258"/>
                </a:lnTo>
                <a:lnTo>
                  <a:pt x="5144" y="4258"/>
                </a:lnTo>
                <a:close/>
                <a:moveTo>
                  <a:pt x="5090" y="4282"/>
                </a:moveTo>
                <a:lnTo>
                  <a:pt x="5084" y="4282"/>
                </a:lnTo>
                <a:lnTo>
                  <a:pt x="5066" y="4258"/>
                </a:lnTo>
                <a:lnTo>
                  <a:pt x="5102" y="4258"/>
                </a:lnTo>
                <a:lnTo>
                  <a:pt x="5090" y="4282"/>
                </a:lnTo>
                <a:close/>
                <a:moveTo>
                  <a:pt x="5246" y="4354"/>
                </a:moveTo>
                <a:lnTo>
                  <a:pt x="5246" y="4378"/>
                </a:lnTo>
                <a:lnTo>
                  <a:pt x="5240" y="4378"/>
                </a:lnTo>
                <a:lnTo>
                  <a:pt x="5246" y="4354"/>
                </a:lnTo>
                <a:close/>
                <a:moveTo>
                  <a:pt x="5252" y="4318"/>
                </a:moveTo>
                <a:lnTo>
                  <a:pt x="5258" y="4288"/>
                </a:lnTo>
                <a:lnTo>
                  <a:pt x="5342" y="4288"/>
                </a:lnTo>
                <a:lnTo>
                  <a:pt x="5348" y="4366"/>
                </a:lnTo>
                <a:lnTo>
                  <a:pt x="5252" y="4378"/>
                </a:lnTo>
                <a:lnTo>
                  <a:pt x="5252" y="4318"/>
                </a:lnTo>
                <a:close/>
                <a:moveTo>
                  <a:pt x="5348" y="4288"/>
                </a:moveTo>
                <a:lnTo>
                  <a:pt x="5402" y="4288"/>
                </a:lnTo>
                <a:lnTo>
                  <a:pt x="5384" y="4366"/>
                </a:lnTo>
                <a:lnTo>
                  <a:pt x="5354" y="4366"/>
                </a:lnTo>
                <a:lnTo>
                  <a:pt x="5348" y="4288"/>
                </a:lnTo>
                <a:close/>
                <a:moveTo>
                  <a:pt x="5408" y="4288"/>
                </a:moveTo>
                <a:lnTo>
                  <a:pt x="5426" y="4288"/>
                </a:lnTo>
                <a:lnTo>
                  <a:pt x="5432" y="4360"/>
                </a:lnTo>
                <a:lnTo>
                  <a:pt x="5396" y="4366"/>
                </a:lnTo>
                <a:lnTo>
                  <a:pt x="5408" y="4288"/>
                </a:lnTo>
                <a:close/>
                <a:moveTo>
                  <a:pt x="5438" y="4372"/>
                </a:moveTo>
                <a:lnTo>
                  <a:pt x="5438" y="4402"/>
                </a:lnTo>
                <a:lnTo>
                  <a:pt x="5384" y="4408"/>
                </a:lnTo>
                <a:lnTo>
                  <a:pt x="5390" y="4372"/>
                </a:lnTo>
                <a:lnTo>
                  <a:pt x="5438" y="4372"/>
                </a:lnTo>
                <a:close/>
                <a:moveTo>
                  <a:pt x="5408" y="4414"/>
                </a:moveTo>
                <a:lnTo>
                  <a:pt x="5384" y="4426"/>
                </a:lnTo>
                <a:lnTo>
                  <a:pt x="5384" y="4420"/>
                </a:lnTo>
                <a:lnTo>
                  <a:pt x="5408" y="4414"/>
                </a:lnTo>
                <a:close/>
                <a:moveTo>
                  <a:pt x="5450" y="4402"/>
                </a:moveTo>
                <a:lnTo>
                  <a:pt x="5444" y="4372"/>
                </a:lnTo>
                <a:lnTo>
                  <a:pt x="5522" y="4366"/>
                </a:lnTo>
                <a:lnTo>
                  <a:pt x="5516" y="4384"/>
                </a:lnTo>
                <a:lnTo>
                  <a:pt x="5456" y="4402"/>
                </a:lnTo>
                <a:lnTo>
                  <a:pt x="5450" y="4402"/>
                </a:lnTo>
                <a:close/>
                <a:moveTo>
                  <a:pt x="5516" y="4396"/>
                </a:moveTo>
                <a:lnTo>
                  <a:pt x="5516" y="4396"/>
                </a:lnTo>
                <a:lnTo>
                  <a:pt x="5504" y="4396"/>
                </a:lnTo>
                <a:lnTo>
                  <a:pt x="5516" y="4396"/>
                </a:lnTo>
                <a:close/>
                <a:moveTo>
                  <a:pt x="5528" y="4390"/>
                </a:moveTo>
                <a:lnTo>
                  <a:pt x="5642" y="4360"/>
                </a:lnTo>
                <a:lnTo>
                  <a:pt x="5654" y="4360"/>
                </a:lnTo>
                <a:lnTo>
                  <a:pt x="5654" y="4384"/>
                </a:lnTo>
                <a:lnTo>
                  <a:pt x="5528" y="4396"/>
                </a:lnTo>
                <a:lnTo>
                  <a:pt x="5528" y="4390"/>
                </a:lnTo>
                <a:close/>
                <a:moveTo>
                  <a:pt x="5659" y="4390"/>
                </a:moveTo>
                <a:lnTo>
                  <a:pt x="5773" y="4378"/>
                </a:lnTo>
                <a:lnTo>
                  <a:pt x="5773" y="4432"/>
                </a:lnTo>
                <a:lnTo>
                  <a:pt x="5659" y="4450"/>
                </a:lnTo>
                <a:lnTo>
                  <a:pt x="5659" y="4390"/>
                </a:lnTo>
                <a:close/>
                <a:moveTo>
                  <a:pt x="5659" y="4384"/>
                </a:moveTo>
                <a:lnTo>
                  <a:pt x="5659" y="4354"/>
                </a:lnTo>
                <a:lnTo>
                  <a:pt x="5773" y="4348"/>
                </a:lnTo>
                <a:lnTo>
                  <a:pt x="5773" y="4372"/>
                </a:lnTo>
                <a:lnTo>
                  <a:pt x="5659" y="4384"/>
                </a:lnTo>
                <a:close/>
                <a:moveTo>
                  <a:pt x="5779" y="4348"/>
                </a:moveTo>
                <a:lnTo>
                  <a:pt x="5887" y="4342"/>
                </a:lnTo>
                <a:lnTo>
                  <a:pt x="5887" y="4360"/>
                </a:lnTo>
                <a:lnTo>
                  <a:pt x="5779" y="4372"/>
                </a:lnTo>
                <a:lnTo>
                  <a:pt x="5779" y="4348"/>
                </a:lnTo>
                <a:close/>
                <a:moveTo>
                  <a:pt x="5893" y="4342"/>
                </a:moveTo>
                <a:lnTo>
                  <a:pt x="5953" y="4336"/>
                </a:lnTo>
                <a:lnTo>
                  <a:pt x="5953" y="4354"/>
                </a:lnTo>
                <a:lnTo>
                  <a:pt x="5899" y="4360"/>
                </a:lnTo>
                <a:lnTo>
                  <a:pt x="5893" y="4342"/>
                </a:lnTo>
                <a:close/>
                <a:moveTo>
                  <a:pt x="5953" y="4360"/>
                </a:moveTo>
                <a:lnTo>
                  <a:pt x="5953" y="4366"/>
                </a:lnTo>
                <a:lnTo>
                  <a:pt x="5899" y="4390"/>
                </a:lnTo>
                <a:lnTo>
                  <a:pt x="5899" y="4366"/>
                </a:lnTo>
                <a:lnTo>
                  <a:pt x="5953" y="4360"/>
                </a:lnTo>
                <a:close/>
                <a:moveTo>
                  <a:pt x="5959" y="4360"/>
                </a:moveTo>
                <a:lnTo>
                  <a:pt x="5971" y="4360"/>
                </a:lnTo>
                <a:lnTo>
                  <a:pt x="5959" y="4366"/>
                </a:lnTo>
                <a:lnTo>
                  <a:pt x="5959" y="4360"/>
                </a:lnTo>
                <a:close/>
                <a:moveTo>
                  <a:pt x="6055" y="4336"/>
                </a:moveTo>
                <a:lnTo>
                  <a:pt x="6055" y="4342"/>
                </a:lnTo>
                <a:lnTo>
                  <a:pt x="6037" y="4348"/>
                </a:lnTo>
                <a:lnTo>
                  <a:pt x="6055" y="4336"/>
                </a:lnTo>
                <a:close/>
                <a:moveTo>
                  <a:pt x="6067" y="4336"/>
                </a:moveTo>
                <a:lnTo>
                  <a:pt x="6085" y="4330"/>
                </a:lnTo>
                <a:lnTo>
                  <a:pt x="6157" y="4324"/>
                </a:lnTo>
                <a:lnTo>
                  <a:pt x="6163" y="4330"/>
                </a:lnTo>
                <a:lnTo>
                  <a:pt x="6067" y="4342"/>
                </a:lnTo>
                <a:lnTo>
                  <a:pt x="6067" y="4336"/>
                </a:lnTo>
                <a:close/>
                <a:moveTo>
                  <a:pt x="6163" y="4342"/>
                </a:moveTo>
                <a:lnTo>
                  <a:pt x="6169" y="4372"/>
                </a:lnTo>
                <a:lnTo>
                  <a:pt x="6073" y="4390"/>
                </a:lnTo>
                <a:lnTo>
                  <a:pt x="6067" y="4354"/>
                </a:lnTo>
                <a:lnTo>
                  <a:pt x="6163" y="4342"/>
                </a:lnTo>
                <a:close/>
                <a:moveTo>
                  <a:pt x="6169" y="4384"/>
                </a:moveTo>
                <a:lnTo>
                  <a:pt x="6169" y="4390"/>
                </a:lnTo>
                <a:lnTo>
                  <a:pt x="6079" y="4438"/>
                </a:lnTo>
                <a:lnTo>
                  <a:pt x="6073" y="4396"/>
                </a:lnTo>
                <a:lnTo>
                  <a:pt x="6169" y="4384"/>
                </a:lnTo>
                <a:close/>
                <a:moveTo>
                  <a:pt x="6181" y="4384"/>
                </a:moveTo>
                <a:lnTo>
                  <a:pt x="6199" y="4378"/>
                </a:lnTo>
                <a:lnTo>
                  <a:pt x="6181" y="4390"/>
                </a:lnTo>
                <a:lnTo>
                  <a:pt x="6181" y="4384"/>
                </a:lnTo>
                <a:close/>
                <a:moveTo>
                  <a:pt x="6271" y="4330"/>
                </a:moveTo>
                <a:lnTo>
                  <a:pt x="6313" y="4324"/>
                </a:lnTo>
                <a:lnTo>
                  <a:pt x="6271" y="4342"/>
                </a:lnTo>
                <a:lnTo>
                  <a:pt x="6271" y="4330"/>
                </a:lnTo>
                <a:close/>
                <a:moveTo>
                  <a:pt x="6265" y="4324"/>
                </a:moveTo>
                <a:lnTo>
                  <a:pt x="6265" y="4318"/>
                </a:lnTo>
                <a:lnTo>
                  <a:pt x="6349" y="4312"/>
                </a:lnTo>
                <a:lnTo>
                  <a:pt x="6337" y="4318"/>
                </a:lnTo>
                <a:lnTo>
                  <a:pt x="6265" y="4324"/>
                </a:lnTo>
                <a:close/>
                <a:moveTo>
                  <a:pt x="6373" y="4306"/>
                </a:moveTo>
                <a:lnTo>
                  <a:pt x="6421" y="4306"/>
                </a:lnTo>
                <a:lnTo>
                  <a:pt x="6421" y="4306"/>
                </a:lnTo>
                <a:lnTo>
                  <a:pt x="6361" y="4312"/>
                </a:lnTo>
                <a:lnTo>
                  <a:pt x="6373" y="4306"/>
                </a:lnTo>
                <a:close/>
                <a:moveTo>
                  <a:pt x="6451" y="4306"/>
                </a:moveTo>
                <a:lnTo>
                  <a:pt x="6475" y="4300"/>
                </a:lnTo>
                <a:lnTo>
                  <a:pt x="6451" y="4306"/>
                </a:lnTo>
                <a:lnTo>
                  <a:pt x="6451" y="4306"/>
                </a:lnTo>
                <a:close/>
                <a:moveTo>
                  <a:pt x="6535" y="4306"/>
                </a:moveTo>
                <a:lnTo>
                  <a:pt x="6535" y="4312"/>
                </a:lnTo>
                <a:lnTo>
                  <a:pt x="6523" y="4318"/>
                </a:lnTo>
                <a:lnTo>
                  <a:pt x="6511" y="4306"/>
                </a:lnTo>
                <a:lnTo>
                  <a:pt x="6535" y="4306"/>
                </a:lnTo>
                <a:close/>
                <a:moveTo>
                  <a:pt x="6541" y="4306"/>
                </a:moveTo>
                <a:lnTo>
                  <a:pt x="6547" y="4306"/>
                </a:lnTo>
                <a:lnTo>
                  <a:pt x="6541" y="4306"/>
                </a:lnTo>
                <a:lnTo>
                  <a:pt x="6541" y="4306"/>
                </a:lnTo>
                <a:close/>
                <a:moveTo>
                  <a:pt x="6559" y="4306"/>
                </a:moveTo>
                <a:lnTo>
                  <a:pt x="6577" y="4318"/>
                </a:lnTo>
                <a:lnTo>
                  <a:pt x="6553" y="4318"/>
                </a:lnTo>
                <a:lnTo>
                  <a:pt x="6547" y="4312"/>
                </a:lnTo>
                <a:lnTo>
                  <a:pt x="6559" y="4306"/>
                </a:lnTo>
                <a:close/>
                <a:moveTo>
                  <a:pt x="6571" y="4300"/>
                </a:moveTo>
                <a:lnTo>
                  <a:pt x="6613" y="4294"/>
                </a:lnTo>
                <a:lnTo>
                  <a:pt x="6631" y="4306"/>
                </a:lnTo>
                <a:lnTo>
                  <a:pt x="6637" y="4306"/>
                </a:lnTo>
                <a:lnTo>
                  <a:pt x="6595" y="4312"/>
                </a:lnTo>
                <a:lnTo>
                  <a:pt x="6571" y="4300"/>
                </a:lnTo>
                <a:close/>
                <a:moveTo>
                  <a:pt x="6643" y="4318"/>
                </a:moveTo>
                <a:lnTo>
                  <a:pt x="6649" y="4330"/>
                </a:lnTo>
                <a:lnTo>
                  <a:pt x="6643" y="4336"/>
                </a:lnTo>
                <a:lnTo>
                  <a:pt x="6607" y="4318"/>
                </a:lnTo>
                <a:lnTo>
                  <a:pt x="6643" y="4318"/>
                </a:lnTo>
                <a:close/>
                <a:moveTo>
                  <a:pt x="6649" y="4312"/>
                </a:moveTo>
                <a:lnTo>
                  <a:pt x="6655" y="4312"/>
                </a:lnTo>
                <a:lnTo>
                  <a:pt x="6673" y="4318"/>
                </a:lnTo>
                <a:lnTo>
                  <a:pt x="6661" y="4330"/>
                </a:lnTo>
                <a:lnTo>
                  <a:pt x="6649" y="4312"/>
                </a:lnTo>
                <a:close/>
                <a:moveTo>
                  <a:pt x="6679" y="4324"/>
                </a:moveTo>
                <a:lnTo>
                  <a:pt x="6697" y="4330"/>
                </a:lnTo>
                <a:lnTo>
                  <a:pt x="6667" y="4336"/>
                </a:lnTo>
                <a:lnTo>
                  <a:pt x="6679" y="4324"/>
                </a:lnTo>
                <a:close/>
                <a:moveTo>
                  <a:pt x="6691" y="4318"/>
                </a:moveTo>
                <a:lnTo>
                  <a:pt x="6709" y="4306"/>
                </a:lnTo>
                <a:lnTo>
                  <a:pt x="6709" y="4306"/>
                </a:lnTo>
                <a:lnTo>
                  <a:pt x="6733" y="4312"/>
                </a:lnTo>
                <a:lnTo>
                  <a:pt x="6739" y="4324"/>
                </a:lnTo>
                <a:lnTo>
                  <a:pt x="6709" y="4324"/>
                </a:lnTo>
                <a:lnTo>
                  <a:pt x="6691" y="4318"/>
                </a:lnTo>
                <a:close/>
                <a:moveTo>
                  <a:pt x="6727" y="4294"/>
                </a:moveTo>
                <a:lnTo>
                  <a:pt x="6739" y="4288"/>
                </a:lnTo>
                <a:lnTo>
                  <a:pt x="6757" y="4288"/>
                </a:lnTo>
                <a:lnTo>
                  <a:pt x="6727" y="4294"/>
                </a:lnTo>
                <a:lnTo>
                  <a:pt x="6727" y="4294"/>
                </a:lnTo>
                <a:close/>
                <a:moveTo>
                  <a:pt x="6631" y="4282"/>
                </a:moveTo>
                <a:lnTo>
                  <a:pt x="6631" y="4282"/>
                </a:lnTo>
                <a:lnTo>
                  <a:pt x="6631" y="4282"/>
                </a:lnTo>
                <a:lnTo>
                  <a:pt x="6631" y="4282"/>
                </a:lnTo>
                <a:close/>
                <a:moveTo>
                  <a:pt x="6619" y="4264"/>
                </a:moveTo>
                <a:lnTo>
                  <a:pt x="6613" y="4258"/>
                </a:lnTo>
                <a:lnTo>
                  <a:pt x="6625" y="4258"/>
                </a:lnTo>
                <a:lnTo>
                  <a:pt x="6619" y="4264"/>
                </a:lnTo>
                <a:lnTo>
                  <a:pt x="6619" y="4264"/>
                </a:lnTo>
                <a:close/>
                <a:moveTo>
                  <a:pt x="6607" y="4264"/>
                </a:moveTo>
                <a:lnTo>
                  <a:pt x="6595" y="4264"/>
                </a:lnTo>
                <a:lnTo>
                  <a:pt x="6577" y="4258"/>
                </a:lnTo>
                <a:lnTo>
                  <a:pt x="6607" y="4258"/>
                </a:lnTo>
                <a:lnTo>
                  <a:pt x="6607" y="4264"/>
                </a:lnTo>
                <a:close/>
                <a:moveTo>
                  <a:pt x="6475" y="4252"/>
                </a:moveTo>
                <a:lnTo>
                  <a:pt x="6463" y="4252"/>
                </a:lnTo>
                <a:lnTo>
                  <a:pt x="6457" y="4246"/>
                </a:lnTo>
                <a:lnTo>
                  <a:pt x="6481" y="4246"/>
                </a:lnTo>
                <a:lnTo>
                  <a:pt x="6475" y="4252"/>
                </a:lnTo>
                <a:close/>
                <a:moveTo>
                  <a:pt x="6445" y="4252"/>
                </a:moveTo>
                <a:lnTo>
                  <a:pt x="6433" y="4252"/>
                </a:lnTo>
                <a:lnTo>
                  <a:pt x="6427" y="4246"/>
                </a:lnTo>
                <a:lnTo>
                  <a:pt x="6433" y="4246"/>
                </a:lnTo>
                <a:lnTo>
                  <a:pt x="6445" y="4252"/>
                </a:lnTo>
                <a:close/>
                <a:moveTo>
                  <a:pt x="6355" y="4216"/>
                </a:moveTo>
                <a:lnTo>
                  <a:pt x="6355" y="4216"/>
                </a:lnTo>
                <a:lnTo>
                  <a:pt x="6355" y="4216"/>
                </a:lnTo>
                <a:lnTo>
                  <a:pt x="6355" y="4216"/>
                </a:lnTo>
                <a:close/>
                <a:moveTo>
                  <a:pt x="6343" y="4222"/>
                </a:moveTo>
                <a:lnTo>
                  <a:pt x="6331" y="4228"/>
                </a:lnTo>
                <a:lnTo>
                  <a:pt x="6325" y="4210"/>
                </a:lnTo>
                <a:lnTo>
                  <a:pt x="6331" y="4210"/>
                </a:lnTo>
                <a:lnTo>
                  <a:pt x="6343" y="4222"/>
                </a:lnTo>
                <a:close/>
                <a:moveTo>
                  <a:pt x="6223" y="4186"/>
                </a:moveTo>
                <a:lnTo>
                  <a:pt x="6223" y="4186"/>
                </a:lnTo>
                <a:lnTo>
                  <a:pt x="6223" y="4186"/>
                </a:lnTo>
                <a:lnTo>
                  <a:pt x="6223" y="4186"/>
                </a:lnTo>
                <a:close/>
                <a:moveTo>
                  <a:pt x="6199" y="4186"/>
                </a:moveTo>
                <a:lnTo>
                  <a:pt x="6139" y="4174"/>
                </a:lnTo>
                <a:lnTo>
                  <a:pt x="6133" y="4144"/>
                </a:lnTo>
                <a:lnTo>
                  <a:pt x="6211" y="4162"/>
                </a:lnTo>
                <a:lnTo>
                  <a:pt x="6217" y="4168"/>
                </a:lnTo>
                <a:lnTo>
                  <a:pt x="6217" y="4180"/>
                </a:lnTo>
                <a:lnTo>
                  <a:pt x="6199" y="4186"/>
                </a:lnTo>
                <a:close/>
                <a:moveTo>
                  <a:pt x="6133" y="4174"/>
                </a:moveTo>
                <a:lnTo>
                  <a:pt x="6043" y="4162"/>
                </a:lnTo>
                <a:lnTo>
                  <a:pt x="6043" y="4126"/>
                </a:lnTo>
                <a:lnTo>
                  <a:pt x="6127" y="4144"/>
                </a:lnTo>
                <a:lnTo>
                  <a:pt x="6133" y="4174"/>
                </a:lnTo>
                <a:close/>
                <a:moveTo>
                  <a:pt x="6031" y="4120"/>
                </a:moveTo>
                <a:lnTo>
                  <a:pt x="6037" y="4156"/>
                </a:lnTo>
                <a:lnTo>
                  <a:pt x="5971" y="4150"/>
                </a:lnTo>
                <a:lnTo>
                  <a:pt x="5965" y="4114"/>
                </a:lnTo>
                <a:lnTo>
                  <a:pt x="6031" y="4120"/>
                </a:lnTo>
                <a:close/>
                <a:moveTo>
                  <a:pt x="5959" y="4144"/>
                </a:moveTo>
                <a:lnTo>
                  <a:pt x="5953" y="4144"/>
                </a:lnTo>
                <a:lnTo>
                  <a:pt x="5953" y="4114"/>
                </a:lnTo>
                <a:lnTo>
                  <a:pt x="5953" y="4114"/>
                </a:lnTo>
                <a:lnTo>
                  <a:pt x="5959" y="4144"/>
                </a:lnTo>
                <a:close/>
                <a:moveTo>
                  <a:pt x="5941" y="4144"/>
                </a:moveTo>
                <a:lnTo>
                  <a:pt x="5869" y="4132"/>
                </a:lnTo>
                <a:lnTo>
                  <a:pt x="5869" y="4102"/>
                </a:lnTo>
                <a:lnTo>
                  <a:pt x="5941" y="4114"/>
                </a:lnTo>
                <a:lnTo>
                  <a:pt x="5941" y="4144"/>
                </a:lnTo>
                <a:close/>
                <a:moveTo>
                  <a:pt x="5869" y="4096"/>
                </a:moveTo>
                <a:lnTo>
                  <a:pt x="5869" y="4085"/>
                </a:lnTo>
                <a:lnTo>
                  <a:pt x="5941" y="4102"/>
                </a:lnTo>
                <a:lnTo>
                  <a:pt x="5941" y="4102"/>
                </a:lnTo>
                <a:lnTo>
                  <a:pt x="5869" y="4096"/>
                </a:lnTo>
                <a:close/>
                <a:moveTo>
                  <a:pt x="5863" y="4073"/>
                </a:moveTo>
                <a:lnTo>
                  <a:pt x="5863" y="4043"/>
                </a:lnTo>
                <a:lnTo>
                  <a:pt x="5941" y="4067"/>
                </a:lnTo>
                <a:lnTo>
                  <a:pt x="5941" y="4090"/>
                </a:lnTo>
                <a:lnTo>
                  <a:pt x="5863" y="4073"/>
                </a:lnTo>
                <a:close/>
                <a:moveTo>
                  <a:pt x="5857" y="4073"/>
                </a:moveTo>
                <a:lnTo>
                  <a:pt x="5773" y="4055"/>
                </a:lnTo>
                <a:lnTo>
                  <a:pt x="5767" y="4013"/>
                </a:lnTo>
                <a:lnTo>
                  <a:pt x="5851" y="4037"/>
                </a:lnTo>
                <a:lnTo>
                  <a:pt x="5857" y="4073"/>
                </a:lnTo>
                <a:close/>
                <a:moveTo>
                  <a:pt x="5761" y="4049"/>
                </a:moveTo>
                <a:lnTo>
                  <a:pt x="5671" y="4031"/>
                </a:lnTo>
                <a:lnTo>
                  <a:pt x="5677" y="3983"/>
                </a:lnTo>
                <a:lnTo>
                  <a:pt x="5761" y="4013"/>
                </a:lnTo>
                <a:lnTo>
                  <a:pt x="5761" y="4049"/>
                </a:lnTo>
                <a:close/>
                <a:moveTo>
                  <a:pt x="5665" y="3983"/>
                </a:moveTo>
                <a:lnTo>
                  <a:pt x="5665" y="4031"/>
                </a:lnTo>
                <a:lnTo>
                  <a:pt x="5570" y="4007"/>
                </a:lnTo>
                <a:lnTo>
                  <a:pt x="5576" y="3965"/>
                </a:lnTo>
                <a:lnTo>
                  <a:pt x="5659" y="3977"/>
                </a:lnTo>
                <a:lnTo>
                  <a:pt x="5665" y="3983"/>
                </a:lnTo>
                <a:close/>
                <a:moveTo>
                  <a:pt x="5576" y="3953"/>
                </a:moveTo>
                <a:lnTo>
                  <a:pt x="5576" y="3953"/>
                </a:lnTo>
                <a:lnTo>
                  <a:pt x="5582" y="3953"/>
                </a:lnTo>
                <a:lnTo>
                  <a:pt x="5576" y="3953"/>
                </a:lnTo>
                <a:close/>
                <a:moveTo>
                  <a:pt x="5570" y="3953"/>
                </a:moveTo>
                <a:lnTo>
                  <a:pt x="5474" y="3935"/>
                </a:lnTo>
                <a:lnTo>
                  <a:pt x="5480" y="3923"/>
                </a:lnTo>
                <a:lnTo>
                  <a:pt x="5570" y="3953"/>
                </a:lnTo>
                <a:lnTo>
                  <a:pt x="5570" y="3953"/>
                </a:lnTo>
                <a:close/>
                <a:moveTo>
                  <a:pt x="5468" y="3929"/>
                </a:moveTo>
                <a:lnTo>
                  <a:pt x="5384" y="3917"/>
                </a:lnTo>
                <a:lnTo>
                  <a:pt x="5378" y="3893"/>
                </a:lnTo>
                <a:lnTo>
                  <a:pt x="5468" y="3917"/>
                </a:lnTo>
                <a:lnTo>
                  <a:pt x="5468" y="3929"/>
                </a:lnTo>
                <a:close/>
                <a:moveTo>
                  <a:pt x="5372" y="3911"/>
                </a:moveTo>
                <a:lnTo>
                  <a:pt x="5360" y="3911"/>
                </a:lnTo>
                <a:lnTo>
                  <a:pt x="5366" y="3887"/>
                </a:lnTo>
                <a:lnTo>
                  <a:pt x="5372" y="3887"/>
                </a:lnTo>
                <a:lnTo>
                  <a:pt x="5372" y="3911"/>
                </a:lnTo>
                <a:close/>
                <a:moveTo>
                  <a:pt x="5360" y="3875"/>
                </a:moveTo>
                <a:lnTo>
                  <a:pt x="5324" y="3863"/>
                </a:lnTo>
                <a:lnTo>
                  <a:pt x="5318" y="3797"/>
                </a:lnTo>
                <a:lnTo>
                  <a:pt x="5360" y="3809"/>
                </a:lnTo>
                <a:lnTo>
                  <a:pt x="5366" y="3863"/>
                </a:lnTo>
                <a:lnTo>
                  <a:pt x="5360" y="3875"/>
                </a:lnTo>
                <a:close/>
                <a:moveTo>
                  <a:pt x="5366" y="3815"/>
                </a:moveTo>
                <a:lnTo>
                  <a:pt x="5378" y="3815"/>
                </a:lnTo>
                <a:lnTo>
                  <a:pt x="5372" y="3839"/>
                </a:lnTo>
                <a:lnTo>
                  <a:pt x="5366" y="3815"/>
                </a:lnTo>
                <a:close/>
                <a:moveTo>
                  <a:pt x="5360" y="3803"/>
                </a:moveTo>
                <a:lnTo>
                  <a:pt x="5318" y="3791"/>
                </a:lnTo>
                <a:lnTo>
                  <a:pt x="5318" y="3785"/>
                </a:lnTo>
                <a:lnTo>
                  <a:pt x="5360" y="3803"/>
                </a:lnTo>
                <a:lnTo>
                  <a:pt x="5360" y="3803"/>
                </a:lnTo>
                <a:close/>
                <a:moveTo>
                  <a:pt x="5312" y="3791"/>
                </a:moveTo>
                <a:lnTo>
                  <a:pt x="5276" y="3779"/>
                </a:lnTo>
                <a:lnTo>
                  <a:pt x="5282" y="3773"/>
                </a:lnTo>
                <a:lnTo>
                  <a:pt x="5312" y="3779"/>
                </a:lnTo>
                <a:lnTo>
                  <a:pt x="5312" y="3791"/>
                </a:lnTo>
                <a:close/>
                <a:moveTo>
                  <a:pt x="5282" y="3761"/>
                </a:moveTo>
                <a:lnTo>
                  <a:pt x="5306" y="3701"/>
                </a:lnTo>
                <a:lnTo>
                  <a:pt x="5312" y="3773"/>
                </a:lnTo>
                <a:lnTo>
                  <a:pt x="5282" y="3761"/>
                </a:lnTo>
                <a:close/>
                <a:moveTo>
                  <a:pt x="5300" y="3689"/>
                </a:moveTo>
                <a:lnTo>
                  <a:pt x="5258" y="3671"/>
                </a:lnTo>
                <a:lnTo>
                  <a:pt x="5258" y="3671"/>
                </a:lnTo>
                <a:lnTo>
                  <a:pt x="5300" y="3683"/>
                </a:lnTo>
                <a:lnTo>
                  <a:pt x="5300" y="3689"/>
                </a:lnTo>
                <a:close/>
                <a:moveTo>
                  <a:pt x="5186" y="3629"/>
                </a:moveTo>
                <a:lnTo>
                  <a:pt x="5150" y="3617"/>
                </a:lnTo>
                <a:lnTo>
                  <a:pt x="5162" y="3539"/>
                </a:lnTo>
                <a:lnTo>
                  <a:pt x="5204" y="3563"/>
                </a:lnTo>
                <a:lnTo>
                  <a:pt x="5198" y="3635"/>
                </a:lnTo>
                <a:lnTo>
                  <a:pt x="5186" y="3629"/>
                </a:lnTo>
                <a:close/>
                <a:moveTo>
                  <a:pt x="5162" y="3527"/>
                </a:moveTo>
                <a:lnTo>
                  <a:pt x="5168" y="3509"/>
                </a:lnTo>
                <a:lnTo>
                  <a:pt x="5210" y="3527"/>
                </a:lnTo>
                <a:lnTo>
                  <a:pt x="5204" y="3551"/>
                </a:lnTo>
                <a:lnTo>
                  <a:pt x="5162" y="3527"/>
                </a:lnTo>
                <a:close/>
                <a:moveTo>
                  <a:pt x="5156" y="3521"/>
                </a:moveTo>
                <a:lnTo>
                  <a:pt x="5144" y="3515"/>
                </a:lnTo>
                <a:lnTo>
                  <a:pt x="5150" y="3503"/>
                </a:lnTo>
                <a:lnTo>
                  <a:pt x="5156" y="3509"/>
                </a:lnTo>
                <a:lnTo>
                  <a:pt x="5156" y="3521"/>
                </a:lnTo>
                <a:close/>
                <a:moveTo>
                  <a:pt x="5150" y="3497"/>
                </a:moveTo>
                <a:lnTo>
                  <a:pt x="5162" y="3473"/>
                </a:lnTo>
                <a:lnTo>
                  <a:pt x="5162" y="3497"/>
                </a:lnTo>
                <a:lnTo>
                  <a:pt x="5150" y="3497"/>
                </a:lnTo>
                <a:close/>
                <a:moveTo>
                  <a:pt x="5168" y="3443"/>
                </a:moveTo>
                <a:lnTo>
                  <a:pt x="5120" y="3413"/>
                </a:lnTo>
                <a:lnTo>
                  <a:pt x="5132" y="3377"/>
                </a:lnTo>
                <a:lnTo>
                  <a:pt x="5174" y="3401"/>
                </a:lnTo>
                <a:lnTo>
                  <a:pt x="5168" y="3443"/>
                </a:lnTo>
                <a:close/>
                <a:moveTo>
                  <a:pt x="5186" y="3401"/>
                </a:moveTo>
                <a:lnTo>
                  <a:pt x="5192" y="3407"/>
                </a:lnTo>
                <a:lnTo>
                  <a:pt x="5180" y="3425"/>
                </a:lnTo>
                <a:lnTo>
                  <a:pt x="5186" y="3401"/>
                </a:lnTo>
                <a:close/>
                <a:moveTo>
                  <a:pt x="5132" y="3365"/>
                </a:moveTo>
                <a:lnTo>
                  <a:pt x="5156" y="3269"/>
                </a:lnTo>
                <a:lnTo>
                  <a:pt x="5192" y="3293"/>
                </a:lnTo>
                <a:lnTo>
                  <a:pt x="5180" y="3389"/>
                </a:lnTo>
                <a:lnTo>
                  <a:pt x="5132" y="3365"/>
                </a:lnTo>
                <a:close/>
                <a:moveTo>
                  <a:pt x="5162" y="3257"/>
                </a:moveTo>
                <a:lnTo>
                  <a:pt x="5210" y="3179"/>
                </a:lnTo>
                <a:lnTo>
                  <a:pt x="5210" y="3179"/>
                </a:lnTo>
                <a:lnTo>
                  <a:pt x="5192" y="3281"/>
                </a:lnTo>
                <a:lnTo>
                  <a:pt x="5162" y="3257"/>
                </a:lnTo>
                <a:close/>
                <a:moveTo>
                  <a:pt x="5210" y="3167"/>
                </a:moveTo>
                <a:lnTo>
                  <a:pt x="5186" y="3149"/>
                </a:lnTo>
                <a:lnTo>
                  <a:pt x="5198" y="3101"/>
                </a:lnTo>
                <a:lnTo>
                  <a:pt x="5222" y="3113"/>
                </a:lnTo>
                <a:lnTo>
                  <a:pt x="5216" y="3155"/>
                </a:lnTo>
                <a:lnTo>
                  <a:pt x="5210" y="3167"/>
                </a:lnTo>
                <a:close/>
                <a:moveTo>
                  <a:pt x="5228" y="3119"/>
                </a:moveTo>
                <a:lnTo>
                  <a:pt x="5234" y="3119"/>
                </a:lnTo>
                <a:lnTo>
                  <a:pt x="5228" y="3137"/>
                </a:lnTo>
                <a:lnTo>
                  <a:pt x="5228" y="3119"/>
                </a:lnTo>
                <a:close/>
                <a:moveTo>
                  <a:pt x="5240" y="3113"/>
                </a:moveTo>
                <a:lnTo>
                  <a:pt x="5234" y="3107"/>
                </a:lnTo>
                <a:lnTo>
                  <a:pt x="5246" y="3005"/>
                </a:lnTo>
                <a:lnTo>
                  <a:pt x="5252" y="3005"/>
                </a:lnTo>
                <a:lnTo>
                  <a:pt x="5252" y="3017"/>
                </a:lnTo>
                <a:lnTo>
                  <a:pt x="5246" y="3107"/>
                </a:lnTo>
                <a:lnTo>
                  <a:pt x="5240" y="3113"/>
                </a:lnTo>
                <a:close/>
                <a:moveTo>
                  <a:pt x="5258" y="2945"/>
                </a:moveTo>
                <a:lnTo>
                  <a:pt x="5258" y="2957"/>
                </a:lnTo>
                <a:lnTo>
                  <a:pt x="5258" y="2957"/>
                </a:lnTo>
                <a:lnTo>
                  <a:pt x="5258" y="2945"/>
                </a:lnTo>
                <a:close/>
                <a:moveTo>
                  <a:pt x="5360" y="2423"/>
                </a:moveTo>
                <a:lnTo>
                  <a:pt x="5360" y="2423"/>
                </a:lnTo>
                <a:lnTo>
                  <a:pt x="5360" y="2411"/>
                </a:lnTo>
                <a:lnTo>
                  <a:pt x="5366" y="2399"/>
                </a:lnTo>
                <a:lnTo>
                  <a:pt x="5366" y="2405"/>
                </a:lnTo>
                <a:lnTo>
                  <a:pt x="5360" y="2423"/>
                </a:lnTo>
                <a:close/>
                <a:moveTo>
                  <a:pt x="5504" y="2135"/>
                </a:moveTo>
                <a:lnTo>
                  <a:pt x="5516" y="2165"/>
                </a:lnTo>
                <a:lnTo>
                  <a:pt x="5480" y="2183"/>
                </a:lnTo>
                <a:lnTo>
                  <a:pt x="5504" y="2135"/>
                </a:lnTo>
                <a:close/>
                <a:moveTo>
                  <a:pt x="5546" y="2063"/>
                </a:moveTo>
                <a:lnTo>
                  <a:pt x="5564" y="2039"/>
                </a:lnTo>
                <a:lnTo>
                  <a:pt x="5570" y="2063"/>
                </a:lnTo>
                <a:lnTo>
                  <a:pt x="5540" y="2075"/>
                </a:lnTo>
                <a:lnTo>
                  <a:pt x="5546" y="2063"/>
                </a:lnTo>
                <a:close/>
                <a:moveTo>
                  <a:pt x="5773" y="1733"/>
                </a:moveTo>
                <a:lnTo>
                  <a:pt x="5791" y="1703"/>
                </a:lnTo>
                <a:lnTo>
                  <a:pt x="5821" y="1703"/>
                </a:lnTo>
                <a:lnTo>
                  <a:pt x="5773" y="1757"/>
                </a:lnTo>
                <a:lnTo>
                  <a:pt x="5773" y="1733"/>
                </a:lnTo>
                <a:close/>
                <a:moveTo>
                  <a:pt x="5773" y="1721"/>
                </a:moveTo>
                <a:lnTo>
                  <a:pt x="5767" y="1703"/>
                </a:lnTo>
                <a:lnTo>
                  <a:pt x="5785" y="1703"/>
                </a:lnTo>
                <a:lnTo>
                  <a:pt x="5773" y="1721"/>
                </a:lnTo>
                <a:close/>
                <a:moveTo>
                  <a:pt x="5767" y="1613"/>
                </a:moveTo>
                <a:lnTo>
                  <a:pt x="5797" y="1619"/>
                </a:lnTo>
                <a:lnTo>
                  <a:pt x="5767" y="1667"/>
                </a:lnTo>
                <a:lnTo>
                  <a:pt x="5767" y="1613"/>
                </a:lnTo>
                <a:close/>
                <a:moveTo>
                  <a:pt x="5767" y="1607"/>
                </a:moveTo>
                <a:lnTo>
                  <a:pt x="5767" y="1589"/>
                </a:lnTo>
                <a:lnTo>
                  <a:pt x="5809" y="1595"/>
                </a:lnTo>
                <a:lnTo>
                  <a:pt x="5803" y="1607"/>
                </a:lnTo>
                <a:lnTo>
                  <a:pt x="5767" y="1607"/>
                </a:lnTo>
                <a:close/>
                <a:moveTo>
                  <a:pt x="5821" y="1595"/>
                </a:moveTo>
                <a:lnTo>
                  <a:pt x="5833" y="1595"/>
                </a:lnTo>
                <a:lnTo>
                  <a:pt x="5833" y="1613"/>
                </a:lnTo>
                <a:lnTo>
                  <a:pt x="5809" y="1607"/>
                </a:lnTo>
                <a:lnTo>
                  <a:pt x="5821" y="1595"/>
                </a:lnTo>
                <a:close/>
                <a:moveTo>
                  <a:pt x="5821" y="1584"/>
                </a:moveTo>
                <a:lnTo>
                  <a:pt x="5839" y="1560"/>
                </a:lnTo>
                <a:lnTo>
                  <a:pt x="5833" y="1589"/>
                </a:lnTo>
                <a:lnTo>
                  <a:pt x="5821" y="1584"/>
                </a:lnTo>
                <a:close/>
                <a:moveTo>
                  <a:pt x="5845" y="1566"/>
                </a:moveTo>
                <a:lnTo>
                  <a:pt x="5851" y="1589"/>
                </a:lnTo>
                <a:lnTo>
                  <a:pt x="5845" y="1589"/>
                </a:lnTo>
                <a:lnTo>
                  <a:pt x="5845" y="1566"/>
                </a:lnTo>
                <a:close/>
                <a:moveTo>
                  <a:pt x="5851" y="1506"/>
                </a:moveTo>
                <a:lnTo>
                  <a:pt x="5851" y="1506"/>
                </a:lnTo>
                <a:lnTo>
                  <a:pt x="5863" y="1506"/>
                </a:lnTo>
                <a:lnTo>
                  <a:pt x="5857" y="1518"/>
                </a:lnTo>
                <a:lnTo>
                  <a:pt x="5851" y="1506"/>
                </a:lnTo>
                <a:close/>
                <a:moveTo>
                  <a:pt x="5857" y="1494"/>
                </a:moveTo>
                <a:lnTo>
                  <a:pt x="5863" y="1434"/>
                </a:lnTo>
                <a:lnTo>
                  <a:pt x="5899" y="1440"/>
                </a:lnTo>
                <a:lnTo>
                  <a:pt x="5869" y="1500"/>
                </a:lnTo>
                <a:lnTo>
                  <a:pt x="5857" y="1494"/>
                </a:lnTo>
                <a:close/>
                <a:moveTo>
                  <a:pt x="5851" y="1446"/>
                </a:moveTo>
                <a:lnTo>
                  <a:pt x="5851" y="1434"/>
                </a:lnTo>
                <a:lnTo>
                  <a:pt x="5851" y="1434"/>
                </a:lnTo>
                <a:lnTo>
                  <a:pt x="5851" y="1446"/>
                </a:lnTo>
                <a:close/>
                <a:moveTo>
                  <a:pt x="5845" y="1506"/>
                </a:moveTo>
                <a:lnTo>
                  <a:pt x="5845" y="1518"/>
                </a:lnTo>
                <a:lnTo>
                  <a:pt x="5803" y="1512"/>
                </a:lnTo>
                <a:lnTo>
                  <a:pt x="5809" y="1500"/>
                </a:lnTo>
                <a:lnTo>
                  <a:pt x="5845" y="1500"/>
                </a:lnTo>
                <a:lnTo>
                  <a:pt x="5845" y="1506"/>
                </a:lnTo>
                <a:close/>
                <a:moveTo>
                  <a:pt x="5791" y="1512"/>
                </a:moveTo>
                <a:lnTo>
                  <a:pt x="5773" y="1506"/>
                </a:lnTo>
                <a:lnTo>
                  <a:pt x="5773" y="1494"/>
                </a:lnTo>
                <a:lnTo>
                  <a:pt x="5797" y="1494"/>
                </a:lnTo>
                <a:lnTo>
                  <a:pt x="5791" y="1512"/>
                </a:lnTo>
                <a:close/>
                <a:moveTo>
                  <a:pt x="5767" y="1506"/>
                </a:moveTo>
                <a:lnTo>
                  <a:pt x="5749" y="1506"/>
                </a:lnTo>
                <a:lnTo>
                  <a:pt x="5743" y="1488"/>
                </a:lnTo>
                <a:lnTo>
                  <a:pt x="5767" y="1494"/>
                </a:lnTo>
                <a:lnTo>
                  <a:pt x="5767" y="1506"/>
                </a:lnTo>
                <a:close/>
                <a:moveTo>
                  <a:pt x="5743" y="1482"/>
                </a:moveTo>
                <a:lnTo>
                  <a:pt x="5767" y="1422"/>
                </a:lnTo>
                <a:lnTo>
                  <a:pt x="5767" y="1482"/>
                </a:lnTo>
                <a:lnTo>
                  <a:pt x="5743" y="1482"/>
                </a:lnTo>
                <a:close/>
                <a:moveTo>
                  <a:pt x="5725" y="1500"/>
                </a:moveTo>
                <a:lnTo>
                  <a:pt x="5683" y="1494"/>
                </a:lnTo>
                <a:lnTo>
                  <a:pt x="5683" y="1482"/>
                </a:lnTo>
                <a:lnTo>
                  <a:pt x="5731" y="1488"/>
                </a:lnTo>
                <a:lnTo>
                  <a:pt x="5725" y="1500"/>
                </a:lnTo>
                <a:close/>
                <a:moveTo>
                  <a:pt x="5654" y="1494"/>
                </a:moveTo>
                <a:lnTo>
                  <a:pt x="5636" y="1488"/>
                </a:lnTo>
                <a:lnTo>
                  <a:pt x="5630" y="1470"/>
                </a:lnTo>
                <a:lnTo>
                  <a:pt x="5659" y="1476"/>
                </a:lnTo>
                <a:lnTo>
                  <a:pt x="5654" y="1494"/>
                </a:lnTo>
                <a:close/>
                <a:moveTo>
                  <a:pt x="5624" y="1488"/>
                </a:moveTo>
                <a:lnTo>
                  <a:pt x="5582" y="1482"/>
                </a:lnTo>
                <a:lnTo>
                  <a:pt x="5582" y="1482"/>
                </a:lnTo>
                <a:lnTo>
                  <a:pt x="5588" y="1464"/>
                </a:lnTo>
                <a:lnTo>
                  <a:pt x="5624" y="1470"/>
                </a:lnTo>
                <a:lnTo>
                  <a:pt x="5624" y="1488"/>
                </a:lnTo>
                <a:close/>
                <a:moveTo>
                  <a:pt x="5576" y="1476"/>
                </a:moveTo>
                <a:lnTo>
                  <a:pt x="5576" y="1482"/>
                </a:lnTo>
                <a:lnTo>
                  <a:pt x="5570" y="1482"/>
                </a:lnTo>
                <a:lnTo>
                  <a:pt x="5576" y="1476"/>
                </a:lnTo>
                <a:lnTo>
                  <a:pt x="5576" y="1476"/>
                </a:lnTo>
                <a:close/>
                <a:moveTo>
                  <a:pt x="5570" y="1488"/>
                </a:moveTo>
                <a:lnTo>
                  <a:pt x="5552" y="1566"/>
                </a:lnTo>
                <a:lnTo>
                  <a:pt x="5534" y="1566"/>
                </a:lnTo>
                <a:lnTo>
                  <a:pt x="5528" y="1542"/>
                </a:lnTo>
                <a:lnTo>
                  <a:pt x="5564" y="1488"/>
                </a:lnTo>
                <a:lnTo>
                  <a:pt x="5570" y="1488"/>
                </a:lnTo>
                <a:close/>
                <a:moveTo>
                  <a:pt x="5522" y="1566"/>
                </a:moveTo>
                <a:lnTo>
                  <a:pt x="5510" y="1566"/>
                </a:lnTo>
                <a:lnTo>
                  <a:pt x="5522" y="1554"/>
                </a:lnTo>
                <a:lnTo>
                  <a:pt x="5522" y="1566"/>
                </a:lnTo>
                <a:close/>
                <a:moveTo>
                  <a:pt x="5528" y="1572"/>
                </a:moveTo>
                <a:lnTo>
                  <a:pt x="5528" y="1589"/>
                </a:lnTo>
                <a:lnTo>
                  <a:pt x="5498" y="1589"/>
                </a:lnTo>
                <a:lnTo>
                  <a:pt x="5498" y="1584"/>
                </a:lnTo>
                <a:lnTo>
                  <a:pt x="5504" y="1572"/>
                </a:lnTo>
                <a:lnTo>
                  <a:pt x="5528" y="1572"/>
                </a:lnTo>
                <a:close/>
                <a:moveTo>
                  <a:pt x="5498" y="1572"/>
                </a:moveTo>
                <a:lnTo>
                  <a:pt x="5498" y="1572"/>
                </a:lnTo>
                <a:lnTo>
                  <a:pt x="5498" y="1572"/>
                </a:lnTo>
                <a:lnTo>
                  <a:pt x="5498" y="1572"/>
                </a:lnTo>
                <a:close/>
                <a:moveTo>
                  <a:pt x="5486" y="1584"/>
                </a:moveTo>
                <a:lnTo>
                  <a:pt x="5486" y="1589"/>
                </a:lnTo>
                <a:lnTo>
                  <a:pt x="5480" y="1589"/>
                </a:lnTo>
                <a:lnTo>
                  <a:pt x="5486" y="1578"/>
                </a:lnTo>
                <a:lnTo>
                  <a:pt x="5486" y="1584"/>
                </a:lnTo>
                <a:close/>
                <a:moveTo>
                  <a:pt x="5480" y="1595"/>
                </a:moveTo>
                <a:lnTo>
                  <a:pt x="5474" y="1601"/>
                </a:lnTo>
                <a:lnTo>
                  <a:pt x="5474" y="1595"/>
                </a:lnTo>
                <a:lnTo>
                  <a:pt x="5480" y="1595"/>
                </a:lnTo>
                <a:close/>
                <a:moveTo>
                  <a:pt x="5486" y="1595"/>
                </a:moveTo>
                <a:lnTo>
                  <a:pt x="5492" y="1595"/>
                </a:lnTo>
                <a:lnTo>
                  <a:pt x="5510" y="1697"/>
                </a:lnTo>
                <a:lnTo>
                  <a:pt x="5456" y="1697"/>
                </a:lnTo>
                <a:lnTo>
                  <a:pt x="5468" y="1625"/>
                </a:lnTo>
                <a:lnTo>
                  <a:pt x="5486" y="1595"/>
                </a:lnTo>
                <a:close/>
                <a:moveTo>
                  <a:pt x="5450" y="1691"/>
                </a:moveTo>
                <a:lnTo>
                  <a:pt x="5444" y="1667"/>
                </a:lnTo>
                <a:lnTo>
                  <a:pt x="5462" y="1637"/>
                </a:lnTo>
                <a:lnTo>
                  <a:pt x="5450" y="1691"/>
                </a:lnTo>
                <a:close/>
                <a:moveTo>
                  <a:pt x="5444" y="1697"/>
                </a:moveTo>
                <a:lnTo>
                  <a:pt x="5420" y="1697"/>
                </a:lnTo>
                <a:lnTo>
                  <a:pt x="5438" y="1673"/>
                </a:lnTo>
                <a:lnTo>
                  <a:pt x="5444" y="1697"/>
                </a:lnTo>
                <a:close/>
                <a:moveTo>
                  <a:pt x="5444" y="1703"/>
                </a:moveTo>
                <a:lnTo>
                  <a:pt x="5450" y="1709"/>
                </a:lnTo>
                <a:lnTo>
                  <a:pt x="5432" y="1811"/>
                </a:lnTo>
                <a:lnTo>
                  <a:pt x="5372" y="1817"/>
                </a:lnTo>
                <a:lnTo>
                  <a:pt x="5366" y="1799"/>
                </a:lnTo>
                <a:lnTo>
                  <a:pt x="5366" y="1769"/>
                </a:lnTo>
                <a:lnTo>
                  <a:pt x="5414" y="1709"/>
                </a:lnTo>
                <a:lnTo>
                  <a:pt x="5444" y="1703"/>
                </a:lnTo>
                <a:close/>
                <a:moveTo>
                  <a:pt x="5360" y="1769"/>
                </a:moveTo>
                <a:lnTo>
                  <a:pt x="5354" y="1775"/>
                </a:lnTo>
                <a:lnTo>
                  <a:pt x="5342" y="1751"/>
                </a:lnTo>
                <a:lnTo>
                  <a:pt x="5360" y="1727"/>
                </a:lnTo>
                <a:lnTo>
                  <a:pt x="5360" y="1769"/>
                </a:lnTo>
                <a:close/>
                <a:moveTo>
                  <a:pt x="5348" y="1781"/>
                </a:moveTo>
                <a:lnTo>
                  <a:pt x="5324" y="1823"/>
                </a:lnTo>
                <a:lnTo>
                  <a:pt x="5288" y="1823"/>
                </a:lnTo>
                <a:lnTo>
                  <a:pt x="5336" y="1757"/>
                </a:lnTo>
                <a:lnTo>
                  <a:pt x="5348" y="1781"/>
                </a:lnTo>
                <a:close/>
                <a:moveTo>
                  <a:pt x="5252" y="1847"/>
                </a:moveTo>
                <a:lnTo>
                  <a:pt x="5246" y="1835"/>
                </a:lnTo>
                <a:lnTo>
                  <a:pt x="5264" y="1835"/>
                </a:lnTo>
                <a:lnTo>
                  <a:pt x="5252" y="1847"/>
                </a:lnTo>
                <a:close/>
                <a:moveTo>
                  <a:pt x="5198" y="1919"/>
                </a:moveTo>
                <a:lnTo>
                  <a:pt x="5174" y="1949"/>
                </a:lnTo>
                <a:lnTo>
                  <a:pt x="5144" y="1907"/>
                </a:lnTo>
                <a:lnTo>
                  <a:pt x="5192" y="1859"/>
                </a:lnTo>
                <a:lnTo>
                  <a:pt x="5198" y="1919"/>
                </a:lnTo>
                <a:close/>
                <a:moveTo>
                  <a:pt x="5168" y="1955"/>
                </a:moveTo>
                <a:lnTo>
                  <a:pt x="5120" y="1961"/>
                </a:lnTo>
                <a:lnTo>
                  <a:pt x="5114" y="1943"/>
                </a:lnTo>
                <a:lnTo>
                  <a:pt x="5138" y="1913"/>
                </a:lnTo>
                <a:lnTo>
                  <a:pt x="5168" y="1955"/>
                </a:lnTo>
                <a:close/>
                <a:moveTo>
                  <a:pt x="5108" y="1961"/>
                </a:moveTo>
                <a:lnTo>
                  <a:pt x="5090" y="1967"/>
                </a:lnTo>
                <a:lnTo>
                  <a:pt x="5108" y="1949"/>
                </a:lnTo>
                <a:lnTo>
                  <a:pt x="5108" y="1961"/>
                </a:lnTo>
                <a:close/>
                <a:moveTo>
                  <a:pt x="5108" y="1973"/>
                </a:moveTo>
                <a:lnTo>
                  <a:pt x="5114" y="2021"/>
                </a:lnTo>
                <a:lnTo>
                  <a:pt x="5084" y="2057"/>
                </a:lnTo>
                <a:lnTo>
                  <a:pt x="5054" y="2009"/>
                </a:lnTo>
                <a:lnTo>
                  <a:pt x="5078" y="1979"/>
                </a:lnTo>
                <a:lnTo>
                  <a:pt x="5108" y="1973"/>
                </a:lnTo>
                <a:close/>
                <a:moveTo>
                  <a:pt x="5048" y="1997"/>
                </a:moveTo>
                <a:lnTo>
                  <a:pt x="5036" y="1985"/>
                </a:lnTo>
                <a:lnTo>
                  <a:pt x="5066" y="1979"/>
                </a:lnTo>
                <a:lnTo>
                  <a:pt x="5048" y="1997"/>
                </a:lnTo>
                <a:close/>
                <a:moveTo>
                  <a:pt x="5042" y="2009"/>
                </a:moveTo>
                <a:lnTo>
                  <a:pt x="4952" y="2099"/>
                </a:lnTo>
                <a:lnTo>
                  <a:pt x="4904" y="2045"/>
                </a:lnTo>
                <a:lnTo>
                  <a:pt x="4952" y="1997"/>
                </a:lnTo>
                <a:lnTo>
                  <a:pt x="5024" y="1985"/>
                </a:lnTo>
                <a:lnTo>
                  <a:pt x="5042" y="2009"/>
                </a:lnTo>
                <a:close/>
                <a:moveTo>
                  <a:pt x="4898" y="2039"/>
                </a:moveTo>
                <a:lnTo>
                  <a:pt x="4874" y="2009"/>
                </a:lnTo>
                <a:lnTo>
                  <a:pt x="4934" y="2003"/>
                </a:lnTo>
                <a:lnTo>
                  <a:pt x="4898" y="2039"/>
                </a:lnTo>
                <a:close/>
                <a:moveTo>
                  <a:pt x="4892" y="2045"/>
                </a:moveTo>
                <a:lnTo>
                  <a:pt x="4790" y="2135"/>
                </a:lnTo>
                <a:lnTo>
                  <a:pt x="4718" y="2069"/>
                </a:lnTo>
                <a:lnTo>
                  <a:pt x="4772" y="2027"/>
                </a:lnTo>
                <a:lnTo>
                  <a:pt x="4862" y="2009"/>
                </a:lnTo>
                <a:lnTo>
                  <a:pt x="4892" y="2045"/>
                </a:lnTo>
                <a:close/>
                <a:moveTo>
                  <a:pt x="4712" y="2063"/>
                </a:moveTo>
                <a:lnTo>
                  <a:pt x="4694" y="2039"/>
                </a:lnTo>
                <a:lnTo>
                  <a:pt x="4754" y="2027"/>
                </a:lnTo>
                <a:lnTo>
                  <a:pt x="4712" y="2063"/>
                </a:lnTo>
                <a:close/>
                <a:moveTo>
                  <a:pt x="4778" y="2141"/>
                </a:moveTo>
                <a:lnTo>
                  <a:pt x="4748" y="2177"/>
                </a:lnTo>
                <a:lnTo>
                  <a:pt x="4628" y="2201"/>
                </a:lnTo>
                <a:lnTo>
                  <a:pt x="4592" y="2171"/>
                </a:lnTo>
                <a:lnTo>
                  <a:pt x="4712" y="2075"/>
                </a:lnTo>
                <a:lnTo>
                  <a:pt x="4778" y="2141"/>
                </a:lnTo>
                <a:close/>
                <a:moveTo>
                  <a:pt x="4616" y="2207"/>
                </a:moveTo>
                <a:lnTo>
                  <a:pt x="4514" y="2231"/>
                </a:lnTo>
                <a:lnTo>
                  <a:pt x="4586" y="2177"/>
                </a:lnTo>
                <a:lnTo>
                  <a:pt x="4616" y="2207"/>
                </a:lnTo>
                <a:close/>
                <a:moveTo>
                  <a:pt x="4490" y="2237"/>
                </a:moveTo>
                <a:lnTo>
                  <a:pt x="4478" y="2237"/>
                </a:lnTo>
                <a:lnTo>
                  <a:pt x="4496" y="2099"/>
                </a:lnTo>
                <a:lnTo>
                  <a:pt x="4574" y="2171"/>
                </a:lnTo>
                <a:lnTo>
                  <a:pt x="4490" y="2237"/>
                </a:lnTo>
                <a:close/>
                <a:moveTo>
                  <a:pt x="4418" y="2255"/>
                </a:moveTo>
                <a:lnTo>
                  <a:pt x="4412" y="2255"/>
                </a:lnTo>
                <a:lnTo>
                  <a:pt x="4377" y="2225"/>
                </a:lnTo>
                <a:lnTo>
                  <a:pt x="4377" y="2159"/>
                </a:lnTo>
                <a:lnTo>
                  <a:pt x="4430" y="2123"/>
                </a:lnTo>
                <a:lnTo>
                  <a:pt x="4418" y="2255"/>
                </a:lnTo>
                <a:close/>
                <a:moveTo>
                  <a:pt x="4371" y="2219"/>
                </a:moveTo>
                <a:lnTo>
                  <a:pt x="4329" y="2189"/>
                </a:lnTo>
                <a:lnTo>
                  <a:pt x="4365" y="2165"/>
                </a:lnTo>
                <a:lnTo>
                  <a:pt x="4371" y="2219"/>
                </a:lnTo>
                <a:close/>
                <a:moveTo>
                  <a:pt x="4299" y="2285"/>
                </a:moveTo>
                <a:lnTo>
                  <a:pt x="4227" y="2297"/>
                </a:lnTo>
                <a:lnTo>
                  <a:pt x="4221" y="2261"/>
                </a:lnTo>
                <a:lnTo>
                  <a:pt x="4293" y="2213"/>
                </a:lnTo>
                <a:lnTo>
                  <a:pt x="4299" y="2285"/>
                </a:lnTo>
                <a:close/>
                <a:moveTo>
                  <a:pt x="4215" y="2303"/>
                </a:moveTo>
                <a:lnTo>
                  <a:pt x="4173" y="2309"/>
                </a:lnTo>
                <a:lnTo>
                  <a:pt x="4161" y="2303"/>
                </a:lnTo>
                <a:lnTo>
                  <a:pt x="4215" y="2267"/>
                </a:lnTo>
                <a:lnTo>
                  <a:pt x="4215" y="2303"/>
                </a:lnTo>
                <a:close/>
                <a:moveTo>
                  <a:pt x="4161" y="2315"/>
                </a:moveTo>
                <a:lnTo>
                  <a:pt x="4137" y="2321"/>
                </a:lnTo>
                <a:lnTo>
                  <a:pt x="4137" y="2321"/>
                </a:lnTo>
                <a:lnTo>
                  <a:pt x="4155" y="2309"/>
                </a:lnTo>
                <a:lnTo>
                  <a:pt x="4161" y="2315"/>
                </a:lnTo>
                <a:close/>
                <a:moveTo>
                  <a:pt x="4131" y="2309"/>
                </a:moveTo>
                <a:lnTo>
                  <a:pt x="4125" y="2291"/>
                </a:lnTo>
                <a:lnTo>
                  <a:pt x="4143" y="2303"/>
                </a:lnTo>
                <a:lnTo>
                  <a:pt x="4131" y="2309"/>
                </a:lnTo>
                <a:close/>
                <a:moveTo>
                  <a:pt x="3999" y="2261"/>
                </a:moveTo>
                <a:lnTo>
                  <a:pt x="3951" y="2225"/>
                </a:lnTo>
                <a:lnTo>
                  <a:pt x="3981" y="2207"/>
                </a:lnTo>
                <a:lnTo>
                  <a:pt x="3999" y="2261"/>
                </a:lnTo>
                <a:close/>
                <a:moveTo>
                  <a:pt x="3999" y="2273"/>
                </a:moveTo>
                <a:lnTo>
                  <a:pt x="4023" y="2345"/>
                </a:lnTo>
                <a:lnTo>
                  <a:pt x="3909" y="2375"/>
                </a:lnTo>
                <a:lnTo>
                  <a:pt x="3867" y="2273"/>
                </a:lnTo>
                <a:lnTo>
                  <a:pt x="3945" y="2231"/>
                </a:lnTo>
                <a:lnTo>
                  <a:pt x="3999" y="2273"/>
                </a:lnTo>
                <a:close/>
                <a:moveTo>
                  <a:pt x="3897" y="2375"/>
                </a:moveTo>
                <a:lnTo>
                  <a:pt x="3879" y="2381"/>
                </a:lnTo>
                <a:lnTo>
                  <a:pt x="3777" y="2327"/>
                </a:lnTo>
                <a:lnTo>
                  <a:pt x="3861" y="2279"/>
                </a:lnTo>
                <a:lnTo>
                  <a:pt x="3897" y="2375"/>
                </a:lnTo>
                <a:close/>
                <a:moveTo>
                  <a:pt x="3741" y="2363"/>
                </a:moveTo>
                <a:lnTo>
                  <a:pt x="3759" y="2411"/>
                </a:lnTo>
                <a:lnTo>
                  <a:pt x="3615" y="2447"/>
                </a:lnTo>
                <a:lnTo>
                  <a:pt x="3603" y="2429"/>
                </a:lnTo>
                <a:lnTo>
                  <a:pt x="3729" y="2357"/>
                </a:lnTo>
                <a:lnTo>
                  <a:pt x="3741" y="2363"/>
                </a:lnTo>
                <a:close/>
                <a:moveTo>
                  <a:pt x="3603" y="2447"/>
                </a:moveTo>
                <a:lnTo>
                  <a:pt x="3543" y="2459"/>
                </a:lnTo>
                <a:lnTo>
                  <a:pt x="3597" y="2429"/>
                </a:lnTo>
                <a:lnTo>
                  <a:pt x="3603" y="2447"/>
                </a:lnTo>
                <a:close/>
                <a:moveTo>
                  <a:pt x="3609" y="2453"/>
                </a:moveTo>
                <a:lnTo>
                  <a:pt x="3681" y="2585"/>
                </a:lnTo>
                <a:lnTo>
                  <a:pt x="3495" y="2489"/>
                </a:lnTo>
                <a:lnTo>
                  <a:pt x="3513" y="2477"/>
                </a:lnTo>
                <a:lnTo>
                  <a:pt x="3609" y="2453"/>
                </a:lnTo>
                <a:close/>
                <a:moveTo>
                  <a:pt x="3489" y="2489"/>
                </a:moveTo>
                <a:lnTo>
                  <a:pt x="3693" y="2603"/>
                </a:lnTo>
                <a:lnTo>
                  <a:pt x="3693" y="2603"/>
                </a:lnTo>
                <a:lnTo>
                  <a:pt x="3579" y="2687"/>
                </a:lnTo>
                <a:lnTo>
                  <a:pt x="3459" y="2507"/>
                </a:lnTo>
                <a:lnTo>
                  <a:pt x="3489" y="2489"/>
                </a:lnTo>
                <a:close/>
                <a:moveTo>
                  <a:pt x="3699" y="2615"/>
                </a:moveTo>
                <a:lnTo>
                  <a:pt x="3723" y="2657"/>
                </a:lnTo>
                <a:lnTo>
                  <a:pt x="3585" y="2699"/>
                </a:lnTo>
                <a:lnTo>
                  <a:pt x="3579" y="2693"/>
                </a:lnTo>
                <a:lnTo>
                  <a:pt x="3699" y="2615"/>
                </a:lnTo>
                <a:close/>
                <a:moveTo>
                  <a:pt x="3579" y="2699"/>
                </a:moveTo>
                <a:lnTo>
                  <a:pt x="3561" y="2705"/>
                </a:lnTo>
                <a:lnTo>
                  <a:pt x="3573" y="2699"/>
                </a:lnTo>
                <a:lnTo>
                  <a:pt x="3579" y="2699"/>
                </a:lnTo>
                <a:close/>
                <a:moveTo>
                  <a:pt x="3579" y="2711"/>
                </a:moveTo>
                <a:lnTo>
                  <a:pt x="3663" y="2831"/>
                </a:lnTo>
                <a:lnTo>
                  <a:pt x="3489" y="2753"/>
                </a:lnTo>
                <a:lnTo>
                  <a:pt x="3531" y="2723"/>
                </a:lnTo>
                <a:lnTo>
                  <a:pt x="3579" y="2711"/>
                </a:lnTo>
                <a:close/>
                <a:moveTo>
                  <a:pt x="3477" y="2753"/>
                </a:moveTo>
                <a:lnTo>
                  <a:pt x="3471" y="2747"/>
                </a:lnTo>
                <a:lnTo>
                  <a:pt x="3501" y="2735"/>
                </a:lnTo>
                <a:lnTo>
                  <a:pt x="3477" y="2753"/>
                </a:lnTo>
                <a:close/>
                <a:moveTo>
                  <a:pt x="3483" y="2759"/>
                </a:moveTo>
                <a:lnTo>
                  <a:pt x="3669" y="2843"/>
                </a:lnTo>
                <a:lnTo>
                  <a:pt x="3687" y="2867"/>
                </a:lnTo>
                <a:lnTo>
                  <a:pt x="3603" y="2939"/>
                </a:lnTo>
                <a:lnTo>
                  <a:pt x="3561" y="2957"/>
                </a:lnTo>
                <a:lnTo>
                  <a:pt x="3435" y="2789"/>
                </a:lnTo>
                <a:lnTo>
                  <a:pt x="3483" y="2759"/>
                </a:lnTo>
                <a:close/>
                <a:moveTo>
                  <a:pt x="3579" y="2957"/>
                </a:moveTo>
                <a:lnTo>
                  <a:pt x="3567" y="2963"/>
                </a:lnTo>
                <a:lnTo>
                  <a:pt x="3567" y="2963"/>
                </a:lnTo>
                <a:lnTo>
                  <a:pt x="3579" y="2957"/>
                </a:lnTo>
                <a:close/>
                <a:moveTo>
                  <a:pt x="3423" y="3011"/>
                </a:moveTo>
                <a:lnTo>
                  <a:pt x="3393" y="3023"/>
                </a:lnTo>
                <a:lnTo>
                  <a:pt x="3357" y="2987"/>
                </a:lnTo>
                <a:lnTo>
                  <a:pt x="3423" y="3011"/>
                </a:lnTo>
                <a:close/>
                <a:moveTo>
                  <a:pt x="3435" y="3011"/>
                </a:moveTo>
                <a:lnTo>
                  <a:pt x="3483" y="3029"/>
                </a:lnTo>
                <a:lnTo>
                  <a:pt x="3435" y="3071"/>
                </a:lnTo>
                <a:lnTo>
                  <a:pt x="3399" y="3029"/>
                </a:lnTo>
                <a:lnTo>
                  <a:pt x="3435" y="3011"/>
                </a:lnTo>
                <a:close/>
                <a:moveTo>
                  <a:pt x="3453" y="3005"/>
                </a:moveTo>
                <a:lnTo>
                  <a:pt x="3555" y="2963"/>
                </a:lnTo>
                <a:lnTo>
                  <a:pt x="3561" y="2969"/>
                </a:lnTo>
                <a:lnTo>
                  <a:pt x="3495" y="3023"/>
                </a:lnTo>
                <a:lnTo>
                  <a:pt x="3453" y="3005"/>
                </a:lnTo>
                <a:close/>
                <a:moveTo>
                  <a:pt x="3567" y="2975"/>
                </a:moveTo>
                <a:lnTo>
                  <a:pt x="3645" y="3077"/>
                </a:lnTo>
                <a:lnTo>
                  <a:pt x="3501" y="3029"/>
                </a:lnTo>
                <a:lnTo>
                  <a:pt x="3567" y="2975"/>
                </a:lnTo>
                <a:close/>
                <a:moveTo>
                  <a:pt x="3807" y="3047"/>
                </a:moveTo>
                <a:lnTo>
                  <a:pt x="3831" y="3083"/>
                </a:lnTo>
                <a:lnTo>
                  <a:pt x="3759" y="3119"/>
                </a:lnTo>
                <a:lnTo>
                  <a:pt x="3735" y="3113"/>
                </a:lnTo>
                <a:lnTo>
                  <a:pt x="3807" y="3047"/>
                </a:lnTo>
                <a:close/>
                <a:moveTo>
                  <a:pt x="3837" y="3095"/>
                </a:moveTo>
                <a:lnTo>
                  <a:pt x="3879" y="3161"/>
                </a:lnTo>
                <a:lnTo>
                  <a:pt x="3771" y="3125"/>
                </a:lnTo>
                <a:lnTo>
                  <a:pt x="3837" y="3095"/>
                </a:lnTo>
                <a:close/>
                <a:moveTo>
                  <a:pt x="3987" y="3131"/>
                </a:moveTo>
                <a:lnTo>
                  <a:pt x="4029" y="3203"/>
                </a:lnTo>
                <a:lnTo>
                  <a:pt x="4017" y="3209"/>
                </a:lnTo>
                <a:lnTo>
                  <a:pt x="3939" y="3185"/>
                </a:lnTo>
                <a:lnTo>
                  <a:pt x="3987" y="3131"/>
                </a:lnTo>
                <a:close/>
                <a:moveTo>
                  <a:pt x="4035" y="3209"/>
                </a:moveTo>
                <a:lnTo>
                  <a:pt x="4041" y="3221"/>
                </a:lnTo>
                <a:lnTo>
                  <a:pt x="4029" y="3215"/>
                </a:lnTo>
                <a:lnTo>
                  <a:pt x="4035" y="3209"/>
                </a:lnTo>
                <a:close/>
                <a:moveTo>
                  <a:pt x="4041" y="3209"/>
                </a:moveTo>
                <a:lnTo>
                  <a:pt x="4119" y="3161"/>
                </a:lnTo>
                <a:lnTo>
                  <a:pt x="4143" y="3215"/>
                </a:lnTo>
                <a:lnTo>
                  <a:pt x="4119" y="3245"/>
                </a:lnTo>
                <a:lnTo>
                  <a:pt x="4053" y="3227"/>
                </a:lnTo>
                <a:lnTo>
                  <a:pt x="4041" y="3209"/>
                </a:lnTo>
                <a:close/>
                <a:moveTo>
                  <a:pt x="4113" y="3257"/>
                </a:moveTo>
                <a:lnTo>
                  <a:pt x="4089" y="3287"/>
                </a:lnTo>
                <a:lnTo>
                  <a:pt x="4059" y="3233"/>
                </a:lnTo>
                <a:lnTo>
                  <a:pt x="4113" y="3257"/>
                </a:lnTo>
                <a:close/>
                <a:moveTo>
                  <a:pt x="4119" y="3257"/>
                </a:moveTo>
                <a:lnTo>
                  <a:pt x="4167" y="3275"/>
                </a:lnTo>
                <a:lnTo>
                  <a:pt x="4197" y="3329"/>
                </a:lnTo>
                <a:lnTo>
                  <a:pt x="4137" y="3371"/>
                </a:lnTo>
                <a:lnTo>
                  <a:pt x="4089" y="3293"/>
                </a:lnTo>
                <a:lnTo>
                  <a:pt x="4119" y="3257"/>
                </a:lnTo>
                <a:close/>
                <a:moveTo>
                  <a:pt x="4197" y="3341"/>
                </a:moveTo>
                <a:lnTo>
                  <a:pt x="4221" y="3389"/>
                </a:lnTo>
                <a:lnTo>
                  <a:pt x="4179" y="3455"/>
                </a:lnTo>
                <a:lnTo>
                  <a:pt x="4137" y="3383"/>
                </a:lnTo>
                <a:lnTo>
                  <a:pt x="4197" y="3341"/>
                </a:lnTo>
                <a:close/>
                <a:moveTo>
                  <a:pt x="4227" y="3401"/>
                </a:moveTo>
                <a:lnTo>
                  <a:pt x="4233" y="3407"/>
                </a:lnTo>
                <a:lnTo>
                  <a:pt x="4209" y="3431"/>
                </a:lnTo>
                <a:lnTo>
                  <a:pt x="4227" y="3401"/>
                </a:lnTo>
                <a:close/>
                <a:moveTo>
                  <a:pt x="4233" y="3389"/>
                </a:moveTo>
                <a:lnTo>
                  <a:pt x="4269" y="3341"/>
                </a:lnTo>
                <a:lnTo>
                  <a:pt x="4281" y="3365"/>
                </a:lnTo>
                <a:lnTo>
                  <a:pt x="4239" y="3401"/>
                </a:lnTo>
                <a:lnTo>
                  <a:pt x="4233" y="3389"/>
                </a:lnTo>
                <a:close/>
                <a:moveTo>
                  <a:pt x="4281" y="3377"/>
                </a:moveTo>
                <a:lnTo>
                  <a:pt x="4317" y="3467"/>
                </a:lnTo>
                <a:lnTo>
                  <a:pt x="4281" y="3497"/>
                </a:lnTo>
                <a:lnTo>
                  <a:pt x="4245" y="3413"/>
                </a:lnTo>
                <a:lnTo>
                  <a:pt x="4281" y="3377"/>
                </a:lnTo>
                <a:close/>
                <a:moveTo>
                  <a:pt x="4287" y="3371"/>
                </a:moveTo>
                <a:lnTo>
                  <a:pt x="4323" y="3341"/>
                </a:lnTo>
                <a:lnTo>
                  <a:pt x="4353" y="3437"/>
                </a:lnTo>
                <a:lnTo>
                  <a:pt x="4323" y="3461"/>
                </a:lnTo>
                <a:lnTo>
                  <a:pt x="4287" y="3371"/>
                </a:lnTo>
                <a:close/>
                <a:moveTo>
                  <a:pt x="4329" y="3335"/>
                </a:moveTo>
                <a:lnTo>
                  <a:pt x="4353" y="3341"/>
                </a:lnTo>
                <a:lnTo>
                  <a:pt x="4371" y="3425"/>
                </a:lnTo>
                <a:lnTo>
                  <a:pt x="4359" y="3431"/>
                </a:lnTo>
                <a:lnTo>
                  <a:pt x="4329" y="3335"/>
                </a:lnTo>
                <a:close/>
                <a:moveTo>
                  <a:pt x="4377" y="3431"/>
                </a:moveTo>
                <a:lnTo>
                  <a:pt x="4395" y="3515"/>
                </a:lnTo>
                <a:lnTo>
                  <a:pt x="4389" y="3521"/>
                </a:lnTo>
                <a:lnTo>
                  <a:pt x="4365" y="3443"/>
                </a:lnTo>
                <a:lnTo>
                  <a:pt x="4377" y="3431"/>
                </a:lnTo>
                <a:close/>
                <a:moveTo>
                  <a:pt x="4395" y="3527"/>
                </a:moveTo>
                <a:lnTo>
                  <a:pt x="4401" y="3533"/>
                </a:lnTo>
                <a:lnTo>
                  <a:pt x="4395" y="3533"/>
                </a:lnTo>
                <a:lnTo>
                  <a:pt x="4389" y="3533"/>
                </a:lnTo>
                <a:lnTo>
                  <a:pt x="4395" y="3527"/>
                </a:lnTo>
                <a:close/>
                <a:moveTo>
                  <a:pt x="4401" y="3545"/>
                </a:moveTo>
                <a:lnTo>
                  <a:pt x="4412" y="3605"/>
                </a:lnTo>
                <a:lnTo>
                  <a:pt x="4395" y="3545"/>
                </a:lnTo>
                <a:lnTo>
                  <a:pt x="4401" y="3545"/>
                </a:lnTo>
                <a:close/>
                <a:moveTo>
                  <a:pt x="4538" y="3629"/>
                </a:moveTo>
                <a:lnTo>
                  <a:pt x="4544" y="3629"/>
                </a:lnTo>
                <a:lnTo>
                  <a:pt x="4562" y="3707"/>
                </a:lnTo>
                <a:lnTo>
                  <a:pt x="4532" y="3743"/>
                </a:lnTo>
                <a:lnTo>
                  <a:pt x="4454" y="3731"/>
                </a:lnTo>
                <a:lnTo>
                  <a:pt x="4538" y="3629"/>
                </a:lnTo>
                <a:close/>
                <a:moveTo>
                  <a:pt x="4568" y="3719"/>
                </a:moveTo>
                <a:lnTo>
                  <a:pt x="4574" y="3755"/>
                </a:lnTo>
                <a:lnTo>
                  <a:pt x="4538" y="3749"/>
                </a:lnTo>
                <a:lnTo>
                  <a:pt x="4568" y="3719"/>
                </a:lnTo>
                <a:close/>
                <a:moveTo>
                  <a:pt x="4574" y="3713"/>
                </a:moveTo>
                <a:lnTo>
                  <a:pt x="4598" y="3683"/>
                </a:lnTo>
                <a:lnTo>
                  <a:pt x="4622" y="3767"/>
                </a:lnTo>
                <a:lnTo>
                  <a:pt x="4580" y="3755"/>
                </a:lnTo>
                <a:lnTo>
                  <a:pt x="4574" y="3713"/>
                </a:lnTo>
                <a:close/>
                <a:moveTo>
                  <a:pt x="4670" y="3803"/>
                </a:moveTo>
                <a:lnTo>
                  <a:pt x="4724" y="3941"/>
                </a:lnTo>
                <a:lnTo>
                  <a:pt x="4718" y="3953"/>
                </a:lnTo>
                <a:lnTo>
                  <a:pt x="4688" y="3947"/>
                </a:lnTo>
                <a:lnTo>
                  <a:pt x="4640" y="3797"/>
                </a:lnTo>
                <a:lnTo>
                  <a:pt x="4670" y="3803"/>
                </a:lnTo>
                <a:close/>
                <a:moveTo>
                  <a:pt x="4730" y="3953"/>
                </a:moveTo>
                <a:lnTo>
                  <a:pt x="4730" y="3953"/>
                </a:lnTo>
                <a:lnTo>
                  <a:pt x="4724" y="3953"/>
                </a:lnTo>
                <a:lnTo>
                  <a:pt x="4730" y="3953"/>
                </a:lnTo>
                <a:close/>
                <a:moveTo>
                  <a:pt x="4850" y="4031"/>
                </a:moveTo>
                <a:lnTo>
                  <a:pt x="4850" y="4031"/>
                </a:lnTo>
                <a:lnTo>
                  <a:pt x="4844" y="4025"/>
                </a:lnTo>
                <a:lnTo>
                  <a:pt x="4850" y="4031"/>
                </a:lnTo>
                <a:close/>
                <a:moveTo>
                  <a:pt x="4952" y="4144"/>
                </a:moveTo>
                <a:lnTo>
                  <a:pt x="4970" y="4168"/>
                </a:lnTo>
                <a:lnTo>
                  <a:pt x="4970" y="4168"/>
                </a:lnTo>
                <a:lnTo>
                  <a:pt x="4952" y="4144"/>
                </a:lnTo>
                <a:close/>
                <a:moveTo>
                  <a:pt x="4958" y="4138"/>
                </a:moveTo>
                <a:lnTo>
                  <a:pt x="4982" y="4144"/>
                </a:lnTo>
                <a:lnTo>
                  <a:pt x="4976" y="4156"/>
                </a:lnTo>
                <a:lnTo>
                  <a:pt x="4958" y="4138"/>
                </a:lnTo>
                <a:close/>
                <a:moveTo>
                  <a:pt x="4988" y="4144"/>
                </a:moveTo>
                <a:lnTo>
                  <a:pt x="5054" y="4144"/>
                </a:lnTo>
                <a:lnTo>
                  <a:pt x="5042" y="4234"/>
                </a:lnTo>
                <a:lnTo>
                  <a:pt x="4982" y="4162"/>
                </a:lnTo>
                <a:lnTo>
                  <a:pt x="4988" y="4144"/>
                </a:lnTo>
                <a:close/>
                <a:moveTo>
                  <a:pt x="5066" y="4144"/>
                </a:moveTo>
                <a:lnTo>
                  <a:pt x="5138" y="4150"/>
                </a:lnTo>
                <a:lnTo>
                  <a:pt x="5102" y="4252"/>
                </a:lnTo>
                <a:lnTo>
                  <a:pt x="5054" y="4252"/>
                </a:lnTo>
                <a:lnTo>
                  <a:pt x="5048" y="4240"/>
                </a:lnTo>
                <a:lnTo>
                  <a:pt x="5066" y="4144"/>
                </a:lnTo>
                <a:close/>
                <a:moveTo>
                  <a:pt x="5066" y="4282"/>
                </a:moveTo>
                <a:lnTo>
                  <a:pt x="5048" y="4264"/>
                </a:lnTo>
                <a:lnTo>
                  <a:pt x="5048" y="4264"/>
                </a:lnTo>
                <a:lnTo>
                  <a:pt x="5066" y="4282"/>
                </a:lnTo>
                <a:close/>
                <a:moveTo>
                  <a:pt x="5234" y="4426"/>
                </a:moveTo>
                <a:lnTo>
                  <a:pt x="5228" y="4420"/>
                </a:lnTo>
                <a:lnTo>
                  <a:pt x="5234" y="4384"/>
                </a:lnTo>
                <a:lnTo>
                  <a:pt x="5246" y="4384"/>
                </a:lnTo>
                <a:lnTo>
                  <a:pt x="5240" y="4426"/>
                </a:lnTo>
                <a:lnTo>
                  <a:pt x="5234" y="4426"/>
                </a:lnTo>
                <a:close/>
                <a:moveTo>
                  <a:pt x="5252" y="4384"/>
                </a:moveTo>
                <a:lnTo>
                  <a:pt x="5348" y="4378"/>
                </a:lnTo>
                <a:lnTo>
                  <a:pt x="5348" y="4414"/>
                </a:lnTo>
                <a:lnTo>
                  <a:pt x="5252" y="4426"/>
                </a:lnTo>
                <a:lnTo>
                  <a:pt x="5252" y="4384"/>
                </a:lnTo>
                <a:close/>
                <a:moveTo>
                  <a:pt x="5354" y="4378"/>
                </a:moveTo>
                <a:lnTo>
                  <a:pt x="5384" y="4378"/>
                </a:lnTo>
                <a:lnTo>
                  <a:pt x="5378" y="4414"/>
                </a:lnTo>
                <a:lnTo>
                  <a:pt x="5360" y="4414"/>
                </a:lnTo>
                <a:lnTo>
                  <a:pt x="5354" y="4378"/>
                </a:lnTo>
                <a:close/>
                <a:moveTo>
                  <a:pt x="5372" y="4420"/>
                </a:moveTo>
                <a:lnTo>
                  <a:pt x="5372" y="4426"/>
                </a:lnTo>
                <a:lnTo>
                  <a:pt x="5360" y="4432"/>
                </a:lnTo>
                <a:lnTo>
                  <a:pt x="5360" y="4420"/>
                </a:lnTo>
                <a:lnTo>
                  <a:pt x="5372" y="4420"/>
                </a:lnTo>
                <a:close/>
                <a:moveTo>
                  <a:pt x="5372" y="4438"/>
                </a:moveTo>
                <a:lnTo>
                  <a:pt x="5360" y="4486"/>
                </a:lnTo>
                <a:lnTo>
                  <a:pt x="5360" y="4438"/>
                </a:lnTo>
                <a:lnTo>
                  <a:pt x="5372" y="4438"/>
                </a:lnTo>
                <a:close/>
                <a:moveTo>
                  <a:pt x="5378" y="4432"/>
                </a:moveTo>
                <a:lnTo>
                  <a:pt x="5444" y="4414"/>
                </a:lnTo>
                <a:lnTo>
                  <a:pt x="5450" y="4474"/>
                </a:lnTo>
                <a:lnTo>
                  <a:pt x="5372" y="4486"/>
                </a:lnTo>
                <a:lnTo>
                  <a:pt x="5378" y="4432"/>
                </a:lnTo>
                <a:close/>
                <a:moveTo>
                  <a:pt x="5450" y="4414"/>
                </a:moveTo>
                <a:lnTo>
                  <a:pt x="5456" y="4414"/>
                </a:lnTo>
                <a:lnTo>
                  <a:pt x="5516" y="4408"/>
                </a:lnTo>
                <a:lnTo>
                  <a:pt x="5510" y="4468"/>
                </a:lnTo>
                <a:lnTo>
                  <a:pt x="5456" y="4474"/>
                </a:lnTo>
                <a:lnTo>
                  <a:pt x="5450" y="4414"/>
                </a:lnTo>
                <a:close/>
                <a:moveTo>
                  <a:pt x="5510" y="4480"/>
                </a:moveTo>
                <a:lnTo>
                  <a:pt x="5498" y="4540"/>
                </a:lnTo>
                <a:lnTo>
                  <a:pt x="5468" y="4546"/>
                </a:lnTo>
                <a:lnTo>
                  <a:pt x="5462" y="4486"/>
                </a:lnTo>
                <a:lnTo>
                  <a:pt x="5510" y="4480"/>
                </a:lnTo>
                <a:close/>
                <a:moveTo>
                  <a:pt x="5516" y="4474"/>
                </a:moveTo>
                <a:lnTo>
                  <a:pt x="5648" y="4456"/>
                </a:lnTo>
                <a:lnTo>
                  <a:pt x="5648" y="4486"/>
                </a:lnTo>
                <a:lnTo>
                  <a:pt x="5510" y="4534"/>
                </a:lnTo>
                <a:lnTo>
                  <a:pt x="5516" y="4474"/>
                </a:lnTo>
                <a:close/>
                <a:moveTo>
                  <a:pt x="5659" y="4456"/>
                </a:moveTo>
                <a:lnTo>
                  <a:pt x="5761" y="4444"/>
                </a:lnTo>
                <a:lnTo>
                  <a:pt x="5659" y="4480"/>
                </a:lnTo>
                <a:lnTo>
                  <a:pt x="5659" y="4456"/>
                </a:lnTo>
                <a:close/>
                <a:moveTo>
                  <a:pt x="5785" y="4432"/>
                </a:moveTo>
                <a:lnTo>
                  <a:pt x="5779" y="4378"/>
                </a:lnTo>
                <a:lnTo>
                  <a:pt x="5887" y="4366"/>
                </a:lnTo>
                <a:lnTo>
                  <a:pt x="5893" y="4390"/>
                </a:lnTo>
                <a:lnTo>
                  <a:pt x="5797" y="4426"/>
                </a:lnTo>
                <a:lnTo>
                  <a:pt x="5785" y="4432"/>
                </a:lnTo>
                <a:close/>
                <a:moveTo>
                  <a:pt x="5893" y="4402"/>
                </a:moveTo>
                <a:lnTo>
                  <a:pt x="5893" y="4414"/>
                </a:lnTo>
                <a:lnTo>
                  <a:pt x="5839" y="4420"/>
                </a:lnTo>
                <a:lnTo>
                  <a:pt x="5893" y="4402"/>
                </a:lnTo>
                <a:close/>
                <a:moveTo>
                  <a:pt x="5899" y="4396"/>
                </a:moveTo>
                <a:lnTo>
                  <a:pt x="5953" y="4378"/>
                </a:lnTo>
                <a:lnTo>
                  <a:pt x="5953" y="4402"/>
                </a:lnTo>
                <a:lnTo>
                  <a:pt x="5905" y="4414"/>
                </a:lnTo>
                <a:lnTo>
                  <a:pt x="5899" y="4396"/>
                </a:lnTo>
                <a:close/>
                <a:moveTo>
                  <a:pt x="5959" y="4372"/>
                </a:moveTo>
                <a:lnTo>
                  <a:pt x="6001" y="4360"/>
                </a:lnTo>
                <a:lnTo>
                  <a:pt x="6007" y="4396"/>
                </a:lnTo>
                <a:lnTo>
                  <a:pt x="5959" y="4402"/>
                </a:lnTo>
                <a:lnTo>
                  <a:pt x="5959" y="4372"/>
                </a:lnTo>
                <a:close/>
                <a:moveTo>
                  <a:pt x="6007" y="4354"/>
                </a:moveTo>
                <a:lnTo>
                  <a:pt x="6061" y="4354"/>
                </a:lnTo>
                <a:lnTo>
                  <a:pt x="6061" y="4390"/>
                </a:lnTo>
                <a:lnTo>
                  <a:pt x="6019" y="4396"/>
                </a:lnTo>
                <a:lnTo>
                  <a:pt x="6007" y="4354"/>
                </a:lnTo>
                <a:close/>
                <a:moveTo>
                  <a:pt x="6061" y="4396"/>
                </a:moveTo>
                <a:lnTo>
                  <a:pt x="6067" y="4438"/>
                </a:lnTo>
                <a:lnTo>
                  <a:pt x="6025" y="4444"/>
                </a:lnTo>
                <a:lnTo>
                  <a:pt x="6019" y="4402"/>
                </a:lnTo>
                <a:lnTo>
                  <a:pt x="6061" y="4396"/>
                </a:lnTo>
                <a:close/>
                <a:moveTo>
                  <a:pt x="6043" y="4450"/>
                </a:moveTo>
                <a:lnTo>
                  <a:pt x="6025" y="4456"/>
                </a:lnTo>
                <a:lnTo>
                  <a:pt x="6025" y="4456"/>
                </a:lnTo>
                <a:lnTo>
                  <a:pt x="6043" y="4450"/>
                </a:lnTo>
                <a:close/>
                <a:moveTo>
                  <a:pt x="6175" y="4402"/>
                </a:moveTo>
                <a:lnTo>
                  <a:pt x="6175" y="4420"/>
                </a:lnTo>
                <a:lnTo>
                  <a:pt x="6103" y="4432"/>
                </a:lnTo>
                <a:lnTo>
                  <a:pt x="6175" y="4402"/>
                </a:lnTo>
                <a:close/>
                <a:moveTo>
                  <a:pt x="6181" y="4396"/>
                </a:moveTo>
                <a:lnTo>
                  <a:pt x="6229" y="4372"/>
                </a:lnTo>
                <a:lnTo>
                  <a:pt x="6271" y="4366"/>
                </a:lnTo>
                <a:lnTo>
                  <a:pt x="6277" y="4402"/>
                </a:lnTo>
                <a:lnTo>
                  <a:pt x="6187" y="4420"/>
                </a:lnTo>
                <a:lnTo>
                  <a:pt x="6181" y="4396"/>
                </a:lnTo>
                <a:close/>
                <a:moveTo>
                  <a:pt x="6277" y="4366"/>
                </a:moveTo>
                <a:lnTo>
                  <a:pt x="6367" y="4354"/>
                </a:lnTo>
                <a:lnTo>
                  <a:pt x="6379" y="4384"/>
                </a:lnTo>
                <a:lnTo>
                  <a:pt x="6289" y="4402"/>
                </a:lnTo>
                <a:lnTo>
                  <a:pt x="6277" y="4366"/>
                </a:lnTo>
                <a:close/>
                <a:moveTo>
                  <a:pt x="6277" y="4360"/>
                </a:moveTo>
                <a:lnTo>
                  <a:pt x="6277" y="4354"/>
                </a:lnTo>
                <a:lnTo>
                  <a:pt x="6337" y="4324"/>
                </a:lnTo>
                <a:lnTo>
                  <a:pt x="6355" y="4324"/>
                </a:lnTo>
                <a:lnTo>
                  <a:pt x="6361" y="4348"/>
                </a:lnTo>
                <a:lnTo>
                  <a:pt x="6277" y="4360"/>
                </a:lnTo>
                <a:close/>
                <a:moveTo>
                  <a:pt x="6367" y="4324"/>
                </a:moveTo>
                <a:lnTo>
                  <a:pt x="6433" y="4312"/>
                </a:lnTo>
                <a:lnTo>
                  <a:pt x="6457" y="4330"/>
                </a:lnTo>
                <a:lnTo>
                  <a:pt x="6457" y="4336"/>
                </a:lnTo>
                <a:lnTo>
                  <a:pt x="6373" y="4348"/>
                </a:lnTo>
                <a:lnTo>
                  <a:pt x="6367" y="4324"/>
                </a:lnTo>
                <a:close/>
                <a:moveTo>
                  <a:pt x="6469" y="4342"/>
                </a:moveTo>
                <a:lnTo>
                  <a:pt x="6475" y="4342"/>
                </a:lnTo>
                <a:lnTo>
                  <a:pt x="6469" y="4348"/>
                </a:lnTo>
                <a:lnTo>
                  <a:pt x="6469" y="4342"/>
                </a:lnTo>
                <a:lnTo>
                  <a:pt x="6469" y="4342"/>
                </a:lnTo>
                <a:close/>
                <a:moveTo>
                  <a:pt x="6475" y="4330"/>
                </a:moveTo>
                <a:lnTo>
                  <a:pt x="6463" y="4324"/>
                </a:lnTo>
                <a:lnTo>
                  <a:pt x="6457" y="4312"/>
                </a:lnTo>
                <a:lnTo>
                  <a:pt x="6493" y="4306"/>
                </a:lnTo>
                <a:lnTo>
                  <a:pt x="6517" y="4318"/>
                </a:lnTo>
                <a:lnTo>
                  <a:pt x="6505" y="4324"/>
                </a:lnTo>
                <a:lnTo>
                  <a:pt x="6475" y="4330"/>
                </a:lnTo>
                <a:close/>
                <a:moveTo>
                  <a:pt x="6535" y="4318"/>
                </a:moveTo>
                <a:lnTo>
                  <a:pt x="6541" y="4318"/>
                </a:lnTo>
                <a:lnTo>
                  <a:pt x="6541" y="4324"/>
                </a:lnTo>
                <a:lnTo>
                  <a:pt x="6535" y="4324"/>
                </a:lnTo>
                <a:lnTo>
                  <a:pt x="6535" y="4318"/>
                </a:lnTo>
                <a:close/>
                <a:moveTo>
                  <a:pt x="6769" y="4318"/>
                </a:moveTo>
                <a:lnTo>
                  <a:pt x="6745" y="4306"/>
                </a:lnTo>
                <a:lnTo>
                  <a:pt x="6733" y="4300"/>
                </a:lnTo>
                <a:lnTo>
                  <a:pt x="6775" y="4294"/>
                </a:lnTo>
                <a:lnTo>
                  <a:pt x="6793" y="4312"/>
                </a:lnTo>
                <a:lnTo>
                  <a:pt x="6781" y="4312"/>
                </a:lnTo>
                <a:lnTo>
                  <a:pt x="6769" y="4318"/>
                </a:lnTo>
                <a:close/>
                <a:moveTo>
                  <a:pt x="6793" y="4300"/>
                </a:moveTo>
                <a:lnTo>
                  <a:pt x="6817" y="4306"/>
                </a:lnTo>
                <a:lnTo>
                  <a:pt x="6805" y="4306"/>
                </a:lnTo>
                <a:lnTo>
                  <a:pt x="6793" y="4300"/>
                </a:lnTo>
                <a:close/>
                <a:moveTo>
                  <a:pt x="6805" y="4294"/>
                </a:moveTo>
                <a:lnTo>
                  <a:pt x="6811" y="4294"/>
                </a:lnTo>
                <a:lnTo>
                  <a:pt x="6817" y="4294"/>
                </a:lnTo>
                <a:lnTo>
                  <a:pt x="6805" y="4294"/>
                </a:lnTo>
                <a:close/>
                <a:moveTo>
                  <a:pt x="6679" y="4276"/>
                </a:moveTo>
                <a:lnTo>
                  <a:pt x="6691" y="4276"/>
                </a:lnTo>
                <a:lnTo>
                  <a:pt x="6655" y="4282"/>
                </a:lnTo>
                <a:lnTo>
                  <a:pt x="6625" y="4270"/>
                </a:lnTo>
                <a:lnTo>
                  <a:pt x="6625" y="4270"/>
                </a:lnTo>
                <a:lnTo>
                  <a:pt x="6673" y="4270"/>
                </a:lnTo>
                <a:lnTo>
                  <a:pt x="6679" y="4276"/>
                </a:lnTo>
                <a:close/>
                <a:moveTo>
                  <a:pt x="6295" y="4186"/>
                </a:moveTo>
                <a:lnTo>
                  <a:pt x="6307" y="4186"/>
                </a:lnTo>
                <a:lnTo>
                  <a:pt x="6307" y="4192"/>
                </a:lnTo>
                <a:lnTo>
                  <a:pt x="6295" y="4186"/>
                </a:lnTo>
                <a:close/>
                <a:moveTo>
                  <a:pt x="6253" y="4192"/>
                </a:moveTo>
                <a:lnTo>
                  <a:pt x="6229" y="4186"/>
                </a:lnTo>
                <a:lnTo>
                  <a:pt x="6229" y="4186"/>
                </a:lnTo>
                <a:lnTo>
                  <a:pt x="6241" y="4180"/>
                </a:lnTo>
                <a:lnTo>
                  <a:pt x="6253" y="4192"/>
                </a:lnTo>
                <a:close/>
                <a:moveTo>
                  <a:pt x="6229" y="4174"/>
                </a:moveTo>
                <a:lnTo>
                  <a:pt x="6229" y="4174"/>
                </a:lnTo>
                <a:lnTo>
                  <a:pt x="6229" y="4174"/>
                </a:lnTo>
                <a:lnTo>
                  <a:pt x="6229" y="4174"/>
                </a:lnTo>
                <a:close/>
                <a:moveTo>
                  <a:pt x="6121" y="4132"/>
                </a:moveTo>
                <a:lnTo>
                  <a:pt x="6121" y="4132"/>
                </a:lnTo>
                <a:lnTo>
                  <a:pt x="6121" y="4132"/>
                </a:lnTo>
                <a:lnTo>
                  <a:pt x="6121" y="4132"/>
                </a:lnTo>
                <a:close/>
                <a:moveTo>
                  <a:pt x="5953" y="4102"/>
                </a:moveTo>
                <a:lnTo>
                  <a:pt x="5953" y="4102"/>
                </a:lnTo>
                <a:lnTo>
                  <a:pt x="5953" y="4102"/>
                </a:lnTo>
                <a:lnTo>
                  <a:pt x="5953" y="4102"/>
                </a:lnTo>
                <a:lnTo>
                  <a:pt x="5953" y="4102"/>
                </a:lnTo>
                <a:close/>
                <a:moveTo>
                  <a:pt x="5953" y="4096"/>
                </a:moveTo>
                <a:lnTo>
                  <a:pt x="5947" y="4085"/>
                </a:lnTo>
                <a:lnTo>
                  <a:pt x="5953" y="4096"/>
                </a:lnTo>
                <a:lnTo>
                  <a:pt x="5953" y="4096"/>
                </a:lnTo>
                <a:close/>
                <a:moveTo>
                  <a:pt x="5941" y="4055"/>
                </a:moveTo>
                <a:lnTo>
                  <a:pt x="5863" y="4031"/>
                </a:lnTo>
                <a:lnTo>
                  <a:pt x="5857" y="4019"/>
                </a:lnTo>
                <a:lnTo>
                  <a:pt x="5941" y="4037"/>
                </a:lnTo>
                <a:lnTo>
                  <a:pt x="5941" y="4055"/>
                </a:lnTo>
                <a:close/>
                <a:moveTo>
                  <a:pt x="5851" y="4031"/>
                </a:moveTo>
                <a:lnTo>
                  <a:pt x="5767" y="4007"/>
                </a:lnTo>
                <a:lnTo>
                  <a:pt x="5767" y="4001"/>
                </a:lnTo>
                <a:lnTo>
                  <a:pt x="5851" y="4019"/>
                </a:lnTo>
                <a:lnTo>
                  <a:pt x="5851" y="4031"/>
                </a:lnTo>
                <a:close/>
                <a:moveTo>
                  <a:pt x="5761" y="4001"/>
                </a:moveTo>
                <a:lnTo>
                  <a:pt x="5737" y="3995"/>
                </a:lnTo>
                <a:lnTo>
                  <a:pt x="5761" y="4001"/>
                </a:lnTo>
                <a:lnTo>
                  <a:pt x="5761" y="4001"/>
                </a:lnTo>
                <a:close/>
                <a:moveTo>
                  <a:pt x="5659" y="3971"/>
                </a:moveTo>
                <a:lnTo>
                  <a:pt x="5576" y="3947"/>
                </a:lnTo>
                <a:lnTo>
                  <a:pt x="5582" y="3887"/>
                </a:lnTo>
                <a:lnTo>
                  <a:pt x="5671" y="3923"/>
                </a:lnTo>
                <a:lnTo>
                  <a:pt x="5665" y="3971"/>
                </a:lnTo>
                <a:lnTo>
                  <a:pt x="5659" y="3971"/>
                </a:lnTo>
                <a:close/>
                <a:moveTo>
                  <a:pt x="5570" y="3941"/>
                </a:moveTo>
                <a:lnTo>
                  <a:pt x="5480" y="3911"/>
                </a:lnTo>
                <a:lnTo>
                  <a:pt x="5492" y="3851"/>
                </a:lnTo>
                <a:lnTo>
                  <a:pt x="5576" y="3887"/>
                </a:lnTo>
                <a:lnTo>
                  <a:pt x="5570" y="3941"/>
                </a:lnTo>
                <a:close/>
                <a:moveTo>
                  <a:pt x="5480" y="3851"/>
                </a:moveTo>
                <a:lnTo>
                  <a:pt x="5474" y="3911"/>
                </a:lnTo>
                <a:lnTo>
                  <a:pt x="5378" y="3881"/>
                </a:lnTo>
                <a:lnTo>
                  <a:pt x="5378" y="3863"/>
                </a:lnTo>
                <a:lnTo>
                  <a:pt x="5390" y="3821"/>
                </a:lnTo>
                <a:lnTo>
                  <a:pt x="5444" y="3833"/>
                </a:lnTo>
                <a:lnTo>
                  <a:pt x="5480" y="3851"/>
                </a:lnTo>
                <a:close/>
                <a:moveTo>
                  <a:pt x="5366" y="3797"/>
                </a:moveTo>
                <a:lnTo>
                  <a:pt x="5354" y="3725"/>
                </a:lnTo>
                <a:lnTo>
                  <a:pt x="5396" y="3743"/>
                </a:lnTo>
                <a:lnTo>
                  <a:pt x="5384" y="3803"/>
                </a:lnTo>
                <a:lnTo>
                  <a:pt x="5366" y="3797"/>
                </a:lnTo>
                <a:close/>
                <a:moveTo>
                  <a:pt x="5354" y="3791"/>
                </a:moveTo>
                <a:lnTo>
                  <a:pt x="5318" y="3773"/>
                </a:lnTo>
                <a:lnTo>
                  <a:pt x="5312" y="3707"/>
                </a:lnTo>
                <a:lnTo>
                  <a:pt x="5348" y="3719"/>
                </a:lnTo>
                <a:lnTo>
                  <a:pt x="5354" y="3791"/>
                </a:lnTo>
                <a:close/>
                <a:moveTo>
                  <a:pt x="5306" y="3677"/>
                </a:moveTo>
                <a:lnTo>
                  <a:pt x="5258" y="3659"/>
                </a:lnTo>
                <a:lnTo>
                  <a:pt x="5264" y="3593"/>
                </a:lnTo>
                <a:lnTo>
                  <a:pt x="5300" y="3617"/>
                </a:lnTo>
                <a:lnTo>
                  <a:pt x="5306" y="3677"/>
                </a:lnTo>
                <a:close/>
                <a:moveTo>
                  <a:pt x="5306" y="3623"/>
                </a:moveTo>
                <a:lnTo>
                  <a:pt x="5324" y="3629"/>
                </a:lnTo>
                <a:lnTo>
                  <a:pt x="5312" y="3659"/>
                </a:lnTo>
                <a:lnTo>
                  <a:pt x="5306" y="3623"/>
                </a:lnTo>
                <a:close/>
                <a:moveTo>
                  <a:pt x="5252" y="3659"/>
                </a:moveTo>
                <a:lnTo>
                  <a:pt x="5210" y="3641"/>
                </a:lnTo>
                <a:lnTo>
                  <a:pt x="5234" y="3581"/>
                </a:lnTo>
                <a:lnTo>
                  <a:pt x="5252" y="3587"/>
                </a:lnTo>
                <a:lnTo>
                  <a:pt x="5252" y="3659"/>
                </a:lnTo>
                <a:close/>
                <a:moveTo>
                  <a:pt x="5210" y="3617"/>
                </a:moveTo>
                <a:lnTo>
                  <a:pt x="5210" y="3569"/>
                </a:lnTo>
                <a:lnTo>
                  <a:pt x="5228" y="3575"/>
                </a:lnTo>
                <a:lnTo>
                  <a:pt x="5210" y="3617"/>
                </a:lnTo>
                <a:close/>
                <a:moveTo>
                  <a:pt x="5216" y="3557"/>
                </a:moveTo>
                <a:lnTo>
                  <a:pt x="5216" y="3533"/>
                </a:lnTo>
                <a:lnTo>
                  <a:pt x="5240" y="3545"/>
                </a:lnTo>
                <a:lnTo>
                  <a:pt x="5228" y="3569"/>
                </a:lnTo>
                <a:lnTo>
                  <a:pt x="5216" y="3557"/>
                </a:lnTo>
                <a:close/>
                <a:moveTo>
                  <a:pt x="5210" y="3521"/>
                </a:moveTo>
                <a:lnTo>
                  <a:pt x="5168" y="3503"/>
                </a:lnTo>
                <a:lnTo>
                  <a:pt x="5174" y="3455"/>
                </a:lnTo>
                <a:lnTo>
                  <a:pt x="5210" y="3479"/>
                </a:lnTo>
                <a:lnTo>
                  <a:pt x="5210" y="3521"/>
                </a:lnTo>
                <a:close/>
                <a:moveTo>
                  <a:pt x="5180" y="3449"/>
                </a:moveTo>
                <a:lnTo>
                  <a:pt x="5198" y="3407"/>
                </a:lnTo>
                <a:lnTo>
                  <a:pt x="5216" y="3419"/>
                </a:lnTo>
                <a:lnTo>
                  <a:pt x="5210" y="3473"/>
                </a:lnTo>
                <a:lnTo>
                  <a:pt x="5180" y="3449"/>
                </a:lnTo>
                <a:close/>
                <a:moveTo>
                  <a:pt x="5204" y="3401"/>
                </a:moveTo>
                <a:lnTo>
                  <a:pt x="5222" y="3365"/>
                </a:lnTo>
                <a:lnTo>
                  <a:pt x="5216" y="3413"/>
                </a:lnTo>
                <a:lnTo>
                  <a:pt x="5204" y="3401"/>
                </a:lnTo>
                <a:close/>
                <a:moveTo>
                  <a:pt x="5204" y="3287"/>
                </a:moveTo>
                <a:lnTo>
                  <a:pt x="5222" y="3185"/>
                </a:lnTo>
                <a:lnTo>
                  <a:pt x="5234" y="3197"/>
                </a:lnTo>
                <a:lnTo>
                  <a:pt x="5228" y="3299"/>
                </a:lnTo>
                <a:lnTo>
                  <a:pt x="5204" y="3287"/>
                </a:lnTo>
                <a:close/>
                <a:moveTo>
                  <a:pt x="5222" y="3173"/>
                </a:moveTo>
                <a:lnTo>
                  <a:pt x="5222" y="3155"/>
                </a:lnTo>
                <a:lnTo>
                  <a:pt x="5240" y="3125"/>
                </a:lnTo>
                <a:lnTo>
                  <a:pt x="5240" y="3185"/>
                </a:lnTo>
                <a:lnTo>
                  <a:pt x="5222" y="3173"/>
                </a:lnTo>
                <a:close/>
                <a:moveTo>
                  <a:pt x="5252" y="3131"/>
                </a:moveTo>
                <a:lnTo>
                  <a:pt x="5258" y="3131"/>
                </a:lnTo>
                <a:lnTo>
                  <a:pt x="5258" y="3203"/>
                </a:lnTo>
                <a:lnTo>
                  <a:pt x="5246" y="3191"/>
                </a:lnTo>
                <a:lnTo>
                  <a:pt x="5252" y="3131"/>
                </a:lnTo>
                <a:close/>
                <a:moveTo>
                  <a:pt x="5258" y="3083"/>
                </a:moveTo>
                <a:lnTo>
                  <a:pt x="5252" y="3089"/>
                </a:lnTo>
                <a:lnTo>
                  <a:pt x="5258" y="3053"/>
                </a:lnTo>
                <a:lnTo>
                  <a:pt x="5258" y="3071"/>
                </a:lnTo>
                <a:lnTo>
                  <a:pt x="5258" y="3083"/>
                </a:lnTo>
                <a:close/>
                <a:moveTo>
                  <a:pt x="5252" y="2969"/>
                </a:moveTo>
                <a:lnTo>
                  <a:pt x="5258" y="2969"/>
                </a:lnTo>
                <a:lnTo>
                  <a:pt x="5258" y="2975"/>
                </a:lnTo>
                <a:lnTo>
                  <a:pt x="5252" y="2969"/>
                </a:lnTo>
                <a:close/>
                <a:moveTo>
                  <a:pt x="5324" y="2561"/>
                </a:moveTo>
                <a:lnTo>
                  <a:pt x="5324" y="2561"/>
                </a:lnTo>
                <a:lnTo>
                  <a:pt x="5330" y="2555"/>
                </a:lnTo>
                <a:lnTo>
                  <a:pt x="5336" y="2567"/>
                </a:lnTo>
                <a:lnTo>
                  <a:pt x="5318" y="2579"/>
                </a:lnTo>
                <a:lnTo>
                  <a:pt x="5324" y="2561"/>
                </a:lnTo>
                <a:close/>
                <a:moveTo>
                  <a:pt x="5336" y="2549"/>
                </a:moveTo>
                <a:lnTo>
                  <a:pt x="5378" y="2519"/>
                </a:lnTo>
                <a:lnTo>
                  <a:pt x="5342" y="2561"/>
                </a:lnTo>
                <a:lnTo>
                  <a:pt x="5336" y="2549"/>
                </a:lnTo>
                <a:close/>
                <a:moveTo>
                  <a:pt x="5330" y="2543"/>
                </a:moveTo>
                <a:lnTo>
                  <a:pt x="5330" y="2543"/>
                </a:lnTo>
                <a:lnTo>
                  <a:pt x="5360" y="2447"/>
                </a:lnTo>
                <a:lnTo>
                  <a:pt x="5402" y="2495"/>
                </a:lnTo>
                <a:lnTo>
                  <a:pt x="5330" y="2543"/>
                </a:lnTo>
                <a:close/>
                <a:moveTo>
                  <a:pt x="5426" y="2285"/>
                </a:moveTo>
                <a:lnTo>
                  <a:pt x="5444" y="2237"/>
                </a:lnTo>
                <a:lnTo>
                  <a:pt x="5468" y="2279"/>
                </a:lnTo>
                <a:lnTo>
                  <a:pt x="5414" y="2303"/>
                </a:lnTo>
                <a:lnTo>
                  <a:pt x="5426" y="2285"/>
                </a:lnTo>
                <a:close/>
                <a:moveTo>
                  <a:pt x="5450" y="2225"/>
                </a:moveTo>
                <a:lnTo>
                  <a:pt x="5456" y="2219"/>
                </a:lnTo>
                <a:lnTo>
                  <a:pt x="5468" y="2195"/>
                </a:lnTo>
                <a:lnTo>
                  <a:pt x="5516" y="2171"/>
                </a:lnTo>
                <a:lnTo>
                  <a:pt x="5546" y="2237"/>
                </a:lnTo>
                <a:lnTo>
                  <a:pt x="5474" y="2273"/>
                </a:lnTo>
                <a:lnTo>
                  <a:pt x="5450" y="2225"/>
                </a:lnTo>
                <a:close/>
                <a:moveTo>
                  <a:pt x="5528" y="2171"/>
                </a:moveTo>
                <a:lnTo>
                  <a:pt x="5594" y="2141"/>
                </a:lnTo>
                <a:lnTo>
                  <a:pt x="5606" y="2207"/>
                </a:lnTo>
                <a:lnTo>
                  <a:pt x="5552" y="2237"/>
                </a:lnTo>
                <a:lnTo>
                  <a:pt x="5528" y="2171"/>
                </a:lnTo>
                <a:close/>
                <a:moveTo>
                  <a:pt x="5588" y="2135"/>
                </a:moveTo>
                <a:lnTo>
                  <a:pt x="5522" y="2165"/>
                </a:lnTo>
                <a:lnTo>
                  <a:pt x="5510" y="2129"/>
                </a:lnTo>
                <a:lnTo>
                  <a:pt x="5534" y="2087"/>
                </a:lnTo>
                <a:lnTo>
                  <a:pt x="5576" y="2075"/>
                </a:lnTo>
                <a:lnTo>
                  <a:pt x="5588" y="2105"/>
                </a:lnTo>
                <a:lnTo>
                  <a:pt x="5588" y="2135"/>
                </a:lnTo>
                <a:close/>
                <a:moveTo>
                  <a:pt x="5570" y="2033"/>
                </a:moveTo>
                <a:lnTo>
                  <a:pt x="5570" y="2027"/>
                </a:lnTo>
                <a:lnTo>
                  <a:pt x="5576" y="2045"/>
                </a:lnTo>
                <a:lnTo>
                  <a:pt x="5570" y="2033"/>
                </a:lnTo>
                <a:close/>
                <a:moveTo>
                  <a:pt x="5624" y="1955"/>
                </a:moveTo>
                <a:lnTo>
                  <a:pt x="5630" y="1967"/>
                </a:lnTo>
                <a:lnTo>
                  <a:pt x="5618" y="1967"/>
                </a:lnTo>
                <a:lnTo>
                  <a:pt x="5624" y="1955"/>
                </a:lnTo>
                <a:close/>
                <a:moveTo>
                  <a:pt x="5636" y="1949"/>
                </a:moveTo>
                <a:lnTo>
                  <a:pt x="5636" y="1943"/>
                </a:lnTo>
                <a:lnTo>
                  <a:pt x="5683" y="1883"/>
                </a:lnTo>
                <a:lnTo>
                  <a:pt x="5689" y="1877"/>
                </a:lnTo>
                <a:lnTo>
                  <a:pt x="5689" y="1949"/>
                </a:lnTo>
                <a:lnTo>
                  <a:pt x="5636" y="1961"/>
                </a:lnTo>
                <a:lnTo>
                  <a:pt x="5636" y="1949"/>
                </a:lnTo>
                <a:close/>
                <a:moveTo>
                  <a:pt x="5791" y="1745"/>
                </a:moveTo>
                <a:lnTo>
                  <a:pt x="5821" y="1709"/>
                </a:lnTo>
                <a:lnTo>
                  <a:pt x="5821" y="1727"/>
                </a:lnTo>
                <a:lnTo>
                  <a:pt x="5815" y="1733"/>
                </a:lnTo>
                <a:lnTo>
                  <a:pt x="5791" y="1745"/>
                </a:lnTo>
                <a:close/>
                <a:moveTo>
                  <a:pt x="5833" y="1703"/>
                </a:moveTo>
                <a:lnTo>
                  <a:pt x="5839" y="1703"/>
                </a:lnTo>
                <a:lnTo>
                  <a:pt x="5833" y="1715"/>
                </a:lnTo>
                <a:lnTo>
                  <a:pt x="5833" y="1703"/>
                </a:lnTo>
                <a:close/>
                <a:moveTo>
                  <a:pt x="5797" y="1691"/>
                </a:moveTo>
                <a:lnTo>
                  <a:pt x="5827" y="1649"/>
                </a:lnTo>
                <a:lnTo>
                  <a:pt x="5821" y="1691"/>
                </a:lnTo>
                <a:lnTo>
                  <a:pt x="5797" y="1691"/>
                </a:lnTo>
                <a:close/>
                <a:moveTo>
                  <a:pt x="5791" y="1691"/>
                </a:moveTo>
                <a:lnTo>
                  <a:pt x="5767" y="1691"/>
                </a:lnTo>
                <a:lnTo>
                  <a:pt x="5767" y="1685"/>
                </a:lnTo>
                <a:lnTo>
                  <a:pt x="5803" y="1619"/>
                </a:lnTo>
                <a:lnTo>
                  <a:pt x="5833" y="1619"/>
                </a:lnTo>
                <a:lnTo>
                  <a:pt x="5833" y="1631"/>
                </a:lnTo>
                <a:lnTo>
                  <a:pt x="5791" y="1691"/>
                </a:lnTo>
                <a:close/>
                <a:moveTo>
                  <a:pt x="5845" y="1613"/>
                </a:moveTo>
                <a:lnTo>
                  <a:pt x="5839" y="1613"/>
                </a:lnTo>
                <a:lnTo>
                  <a:pt x="5845" y="1595"/>
                </a:lnTo>
                <a:lnTo>
                  <a:pt x="5851" y="1595"/>
                </a:lnTo>
                <a:lnTo>
                  <a:pt x="5851" y="1607"/>
                </a:lnTo>
                <a:lnTo>
                  <a:pt x="5845" y="1613"/>
                </a:lnTo>
                <a:close/>
                <a:moveTo>
                  <a:pt x="5857" y="1589"/>
                </a:moveTo>
                <a:lnTo>
                  <a:pt x="5857" y="1536"/>
                </a:lnTo>
                <a:lnTo>
                  <a:pt x="5857" y="1530"/>
                </a:lnTo>
                <a:lnTo>
                  <a:pt x="5899" y="1536"/>
                </a:lnTo>
                <a:lnTo>
                  <a:pt x="5863" y="1589"/>
                </a:lnTo>
                <a:lnTo>
                  <a:pt x="5857" y="1589"/>
                </a:lnTo>
                <a:close/>
                <a:moveTo>
                  <a:pt x="5863" y="1518"/>
                </a:moveTo>
                <a:lnTo>
                  <a:pt x="5869" y="1506"/>
                </a:lnTo>
                <a:lnTo>
                  <a:pt x="5911" y="1512"/>
                </a:lnTo>
                <a:lnTo>
                  <a:pt x="5905" y="1524"/>
                </a:lnTo>
                <a:lnTo>
                  <a:pt x="5863" y="1518"/>
                </a:lnTo>
                <a:close/>
                <a:moveTo>
                  <a:pt x="5923" y="1512"/>
                </a:moveTo>
                <a:lnTo>
                  <a:pt x="5923" y="1512"/>
                </a:lnTo>
                <a:lnTo>
                  <a:pt x="5923" y="1530"/>
                </a:lnTo>
                <a:lnTo>
                  <a:pt x="5917" y="1530"/>
                </a:lnTo>
                <a:lnTo>
                  <a:pt x="5923" y="1512"/>
                </a:lnTo>
                <a:close/>
                <a:moveTo>
                  <a:pt x="5917" y="1506"/>
                </a:moveTo>
                <a:lnTo>
                  <a:pt x="5875" y="1500"/>
                </a:lnTo>
                <a:lnTo>
                  <a:pt x="5905" y="1446"/>
                </a:lnTo>
                <a:lnTo>
                  <a:pt x="5935" y="1452"/>
                </a:lnTo>
                <a:lnTo>
                  <a:pt x="5929" y="1488"/>
                </a:lnTo>
                <a:lnTo>
                  <a:pt x="5917" y="1506"/>
                </a:lnTo>
                <a:close/>
                <a:moveTo>
                  <a:pt x="5947" y="1452"/>
                </a:moveTo>
                <a:lnTo>
                  <a:pt x="5953" y="1452"/>
                </a:lnTo>
                <a:lnTo>
                  <a:pt x="5941" y="1470"/>
                </a:lnTo>
                <a:lnTo>
                  <a:pt x="5947" y="1452"/>
                </a:lnTo>
                <a:close/>
                <a:moveTo>
                  <a:pt x="5947" y="1446"/>
                </a:moveTo>
                <a:lnTo>
                  <a:pt x="5953" y="1416"/>
                </a:lnTo>
                <a:lnTo>
                  <a:pt x="5977" y="1422"/>
                </a:lnTo>
                <a:lnTo>
                  <a:pt x="5959" y="1446"/>
                </a:lnTo>
                <a:lnTo>
                  <a:pt x="5947" y="1446"/>
                </a:lnTo>
                <a:close/>
                <a:moveTo>
                  <a:pt x="5983" y="1422"/>
                </a:moveTo>
                <a:lnTo>
                  <a:pt x="6019" y="1428"/>
                </a:lnTo>
                <a:lnTo>
                  <a:pt x="6007" y="1458"/>
                </a:lnTo>
                <a:lnTo>
                  <a:pt x="5971" y="1446"/>
                </a:lnTo>
                <a:lnTo>
                  <a:pt x="5983" y="1422"/>
                </a:lnTo>
                <a:close/>
                <a:moveTo>
                  <a:pt x="5989" y="1416"/>
                </a:moveTo>
                <a:lnTo>
                  <a:pt x="6037" y="1344"/>
                </a:lnTo>
                <a:lnTo>
                  <a:pt x="6019" y="1422"/>
                </a:lnTo>
                <a:lnTo>
                  <a:pt x="5989" y="1416"/>
                </a:lnTo>
                <a:close/>
                <a:moveTo>
                  <a:pt x="6025" y="1434"/>
                </a:moveTo>
                <a:lnTo>
                  <a:pt x="6031" y="1434"/>
                </a:lnTo>
                <a:lnTo>
                  <a:pt x="6019" y="1452"/>
                </a:lnTo>
                <a:lnTo>
                  <a:pt x="6025" y="1434"/>
                </a:lnTo>
                <a:close/>
                <a:moveTo>
                  <a:pt x="6025" y="1422"/>
                </a:moveTo>
                <a:lnTo>
                  <a:pt x="6049" y="1338"/>
                </a:lnTo>
                <a:lnTo>
                  <a:pt x="6097" y="1356"/>
                </a:lnTo>
                <a:lnTo>
                  <a:pt x="6037" y="1428"/>
                </a:lnTo>
                <a:lnTo>
                  <a:pt x="6025" y="1422"/>
                </a:lnTo>
                <a:close/>
                <a:moveTo>
                  <a:pt x="5947" y="1404"/>
                </a:moveTo>
                <a:lnTo>
                  <a:pt x="5929" y="1404"/>
                </a:lnTo>
                <a:lnTo>
                  <a:pt x="5953" y="1362"/>
                </a:lnTo>
                <a:lnTo>
                  <a:pt x="5947" y="1404"/>
                </a:lnTo>
                <a:close/>
                <a:moveTo>
                  <a:pt x="5947" y="1416"/>
                </a:moveTo>
                <a:lnTo>
                  <a:pt x="5941" y="1440"/>
                </a:lnTo>
                <a:lnTo>
                  <a:pt x="5911" y="1434"/>
                </a:lnTo>
                <a:lnTo>
                  <a:pt x="5929" y="1410"/>
                </a:lnTo>
                <a:lnTo>
                  <a:pt x="5947" y="1416"/>
                </a:lnTo>
                <a:close/>
                <a:moveTo>
                  <a:pt x="5905" y="1434"/>
                </a:moveTo>
                <a:lnTo>
                  <a:pt x="5863" y="1428"/>
                </a:lnTo>
                <a:lnTo>
                  <a:pt x="5869" y="1398"/>
                </a:lnTo>
                <a:lnTo>
                  <a:pt x="5917" y="1410"/>
                </a:lnTo>
                <a:lnTo>
                  <a:pt x="5905" y="1434"/>
                </a:lnTo>
                <a:close/>
                <a:moveTo>
                  <a:pt x="5857" y="1422"/>
                </a:moveTo>
                <a:lnTo>
                  <a:pt x="5851" y="1422"/>
                </a:lnTo>
                <a:lnTo>
                  <a:pt x="5851" y="1410"/>
                </a:lnTo>
                <a:lnTo>
                  <a:pt x="5857" y="1398"/>
                </a:lnTo>
                <a:lnTo>
                  <a:pt x="5857" y="1422"/>
                </a:lnTo>
                <a:close/>
                <a:moveTo>
                  <a:pt x="5845" y="1428"/>
                </a:moveTo>
                <a:lnTo>
                  <a:pt x="5845" y="1494"/>
                </a:lnTo>
                <a:lnTo>
                  <a:pt x="5809" y="1488"/>
                </a:lnTo>
                <a:lnTo>
                  <a:pt x="5839" y="1428"/>
                </a:lnTo>
                <a:lnTo>
                  <a:pt x="5845" y="1428"/>
                </a:lnTo>
                <a:close/>
                <a:moveTo>
                  <a:pt x="5803" y="1488"/>
                </a:moveTo>
                <a:lnTo>
                  <a:pt x="5773" y="1482"/>
                </a:lnTo>
                <a:lnTo>
                  <a:pt x="5779" y="1416"/>
                </a:lnTo>
                <a:lnTo>
                  <a:pt x="5833" y="1428"/>
                </a:lnTo>
                <a:lnTo>
                  <a:pt x="5803" y="1488"/>
                </a:lnTo>
                <a:close/>
                <a:moveTo>
                  <a:pt x="5743" y="1464"/>
                </a:moveTo>
                <a:lnTo>
                  <a:pt x="5737" y="1410"/>
                </a:lnTo>
                <a:lnTo>
                  <a:pt x="5761" y="1416"/>
                </a:lnTo>
                <a:lnTo>
                  <a:pt x="5743" y="1464"/>
                </a:lnTo>
                <a:close/>
                <a:moveTo>
                  <a:pt x="5737" y="1476"/>
                </a:moveTo>
                <a:lnTo>
                  <a:pt x="5683" y="1470"/>
                </a:lnTo>
                <a:lnTo>
                  <a:pt x="5683" y="1440"/>
                </a:lnTo>
                <a:lnTo>
                  <a:pt x="5695" y="1398"/>
                </a:lnTo>
                <a:lnTo>
                  <a:pt x="5725" y="1404"/>
                </a:lnTo>
                <a:lnTo>
                  <a:pt x="5737" y="1476"/>
                </a:lnTo>
                <a:close/>
                <a:moveTo>
                  <a:pt x="5683" y="1416"/>
                </a:moveTo>
                <a:lnTo>
                  <a:pt x="5677" y="1398"/>
                </a:lnTo>
                <a:lnTo>
                  <a:pt x="5683" y="1398"/>
                </a:lnTo>
                <a:lnTo>
                  <a:pt x="5683" y="1416"/>
                </a:lnTo>
                <a:close/>
                <a:moveTo>
                  <a:pt x="5671" y="1392"/>
                </a:moveTo>
                <a:lnTo>
                  <a:pt x="5671" y="1440"/>
                </a:lnTo>
                <a:lnTo>
                  <a:pt x="5665" y="1470"/>
                </a:lnTo>
                <a:lnTo>
                  <a:pt x="5630" y="1464"/>
                </a:lnTo>
                <a:lnTo>
                  <a:pt x="5618" y="1416"/>
                </a:lnTo>
                <a:lnTo>
                  <a:pt x="5642" y="1386"/>
                </a:lnTo>
                <a:lnTo>
                  <a:pt x="5671" y="1392"/>
                </a:lnTo>
                <a:close/>
                <a:moveTo>
                  <a:pt x="5612" y="1422"/>
                </a:moveTo>
                <a:lnTo>
                  <a:pt x="5618" y="1464"/>
                </a:lnTo>
                <a:lnTo>
                  <a:pt x="5588" y="1458"/>
                </a:lnTo>
                <a:lnTo>
                  <a:pt x="5588" y="1458"/>
                </a:lnTo>
                <a:lnTo>
                  <a:pt x="5606" y="1434"/>
                </a:lnTo>
                <a:lnTo>
                  <a:pt x="5612" y="1422"/>
                </a:lnTo>
                <a:close/>
                <a:moveTo>
                  <a:pt x="5522" y="1536"/>
                </a:moveTo>
                <a:lnTo>
                  <a:pt x="5522" y="1536"/>
                </a:lnTo>
                <a:lnTo>
                  <a:pt x="5528" y="1530"/>
                </a:lnTo>
                <a:lnTo>
                  <a:pt x="5522" y="1536"/>
                </a:lnTo>
                <a:close/>
                <a:moveTo>
                  <a:pt x="5516" y="1542"/>
                </a:moveTo>
                <a:lnTo>
                  <a:pt x="5504" y="1566"/>
                </a:lnTo>
                <a:lnTo>
                  <a:pt x="5498" y="1566"/>
                </a:lnTo>
                <a:lnTo>
                  <a:pt x="5516" y="1542"/>
                </a:lnTo>
                <a:lnTo>
                  <a:pt x="5516" y="1542"/>
                </a:lnTo>
                <a:close/>
                <a:moveTo>
                  <a:pt x="5492" y="1554"/>
                </a:moveTo>
                <a:lnTo>
                  <a:pt x="5492" y="1542"/>
                </a:lnTo>
                <a:lnTo>
                  <a:pt x="5510" y="1524"/>
                </a:lnTo>
                <a:lnTo>
                  <a:pt x="5516" y="1530"/>
                </a:lnTo>
                <a:lnTo>
                  <a:pt x="5492" y="1554"/>
                </a:lnTo>
                <a:close/>
                <a:moveTo>
                  <a:pt x="5480" y="1572"/>
                </a:moveTo>
                <a:lnTo>
                  <a:pt x="5480" y="1572"/>
                </a:lnTo>
                <a:lnTo>
                  <a:pt x="5480" y="1572"/>
                </a:lnTo>
                <a:lnTo>
                  <a:pt x="5480" y="1572"/>
                </a:lnTo>
                <a:close/>
                <a:moveTo>
                  <a:pt x="5462" y="1619"/>
                </a:moveTo>
                <a:lnTo>
                  <a:pt x="5438" y="1655"/>
                </a:lnTo>
                <a:lnTo>
                  <a:pt x="5432" y="1643"/>
                </a:lnTo>
                <a:lnTo>
                  <a:pt x="5462" y="1601"/>
                </a:lnTo>
                <a:lnTo>
                  <a:pt x="5462" y="1619"/>
                </a:lnTo>
                <a:close/>
                <a:moveTo>
                  <a:pt x="5432" y="1661"/>
                </a:moveTo>
                <a:lnTo>
                  <a:pt x="5408" y="1697"/>
                </a:lnTo>
                <a:lnTo>
                  <a:pt x="5390" y="1697"/>
                </a:lnTo>
                <a:lnTo>
                  <a:pt x="5426" y="1649"/>
                </a:lnTo>
                <a:lnTo>
                  <a:pt x="5432" y="1661"/>
                </a:lnTo>
                <a:close/>
                <a:moveTo>
                  <a:pt x="5378" y="1697"/>
                </a:moveTo>
                <a:lnTo>
                  <a:pt x="5372" y="1697"/>
                </a:lnTo>
                <a:lnTo>
                  <a:pt x="5378" y="1661"/>
                </a:lnTo>
                <a:lnTo>
                  <a:pt x="5420" y="1619"/>
                </a:lnTo>
                <a:lnTo>
                  <a:pt x="5426" y="1643"/>
                </a:lnTo>
                <a:lnTo>
                  <a:pt x="5378" y="1697"/>
                </a:lnTo>
                <a:close/>
                <a:moveTo>
                  <a:pt x="5366" y="1697"/>
                </a:moveTo>
                <a:lnTo>
                  <a:pt x="5342" y="1697"/>
                </a:lnTo>
                <a:lnTo>
                  <a:pt x="5366" y="1673"/>
                </a:lnTo>
                <a:lnTo>
                  <a:pt x="5366" y="1697"/>
                </a:lnTo>
                <a:close/>
                <a:moveTo>
                  <a:pt x="5366" y="1709"/>
                </a:moveTo>
                <a:lnTo>
                  <a:pt x="5366" y="1715"/>
                </a:lnTo>
                <a:lnTo>
                  <a:pt x="5342" y="1745"/>
                </a:lnTo>
                <a:lnTo>
                  <a:pt x="5330" y="1715"/>
                </a:lnTo>
                <a:lnTo>
                  <a:pt x="5336" y="1709"/>
                </a:lnTo>
                <a:lnTo>
                  <a:pt x="5366" y="1709"/>
                </a:lnTo>
                <a:close/>
                <a:moveTo>
                  <a:pt x="5318" y="1715"/>
                </a:moveTo>
                <a:lnTo>
                  <a:pt x="5282" y="1751"/>
                </a:lnTo>
                <a:lnTo>
                  <a:pt x="5282" y="1709"/>
                </a:lnTo>
                <a:lnTo>
                  <a:pt x="5318" y="1709"/>
                </a:lnTo>
                <a:lnTo>
                  <a:pt x="5318" y="1715"/>
                </a:lnTo>
                <a:close/>
                <a:moveTo>
                  <a:pt x="5324" y="1721"/>
                </a:moveTo>
                <a:lnTo>
                  <a:pt x="5336" y="1751"/>
                </a:lnTo>
                <a:lnTo>
                  <a:pt x="5282" y="1811"/>
                </a:lnTo>
                <a:lnTo>
                  <a:pt x="5282" y="1763"/>
                </a:lnTo>
                <a:lnTo>
                  <a:pt x="5324" y="1721"/>
                </a:lnTo>
                <a:close/>
                <a:moveTo>
                  <a:pt x="5276" y="1823"/>
                </a:moveTo>
                <a:lnTo>
                  <a:pt x="5276" y="1823"/>
                </a:lnTo>
                <a:lnTo>
                  <a:pt x="5240" y="1829"/>
                </a:lnTo>
                <a:lnTo>
                  <a:pt x="5234" y="1811"/>
                </a:lnTo>
                <a:lnTo>
                  <a:pt x="5276" y="1769"/>
                </a:lnTo>
                <a:lnTo>
                  <a:pt x="5276" y="1823"/>
                </a:lnTo>
                <a:close/>
                <a:moveTo>
                  <a:pt x="5234" y="1829"/>
                </a:moveTo>
                <a:lnTo>
                  <a:pt x="5222" y="1829"/>
                </a:lnTo>
                <a:lnTo>
                  <a:pt x="5228" y="1823"/>
                </a:lnTo>
                <a:lnTo>
                  <a:pt x="5234" y="1829"/>
                </a:lnTo>
                <a:close/>
                <a:moveTo>
                  <a:pt x="5192" y="1829"/>
                </a:moveTo>
                <a:lnTo>
                  <a:pt x="5126" y="1835"/>
                </a:lnTo>
                <a:lnTo>
                  <a:pt x="5186" y="1781"/>
                </a:lnTo>
                <a:lnTo>
                  <a:pt x="5192" y="1829"/>
                </a:lnTo>
                <a:close/>
                <a:moveTo>
                  <a:pt x="5192" y="1841"/>
                </a:moveTo>
                <a:lnTo>
                  <a:pt x="5192" y="1847"/>
                </a:lnTo>
                <a:lnTo>
                  <a:pt x="5144" y="1901"/>
                </a:lnTo>
                <a:lnTo>
                  <a:pt x="5114" y="1853"/>
                </a:lnTo>
                <a:lnTo>
                  <a:pt x="5120" y="1847"/>
                </a:lnTo>
                <a:lnTo>
                  <a:pt x="5192" y="1841"/>
                </a:lnTo>
                <a:close/>
                <a:moveTo>
                  <a:pt x="5108" y="1859"/>
                </a:moveTo>
                <a:lnTo>
                  <a:pt x="5138" y="1907"/>
                </a:lnTo>
                <a:lnTo>
                  <a:pt x="5114" y="1931"/>
                </a:lnTo>
                <a:lnTo>
                  <a:pt x="5102" y="1859"/>
                </a:lnTo>
                <a:lnTo>
                  <a:pt x="5108" y="1859"/>
                </a:lnTo>
                <a:close/>
                <a:moveTo>
                  <a:pt x="5108" y="1937"/>
                </a:moveTo>
                <a:lnTo>
                  <a:pt x="5078" y="1967"/>
                </a:lnTo>
                <a:lnTo>
                  <a:pt x="5030" y="1979"/>
                </a:lnTo>
                <a:lnTo>
                  <a:pt x="5006" y="1949"/>
                </a:lnTo>
                <a:lnTo>
                  <a:pt x="5096" y="1865"/>
                </a:lnTo>
                <a:lnTo>
                  <a:pt x="5108" y="1937"/>
                </a:lnTo>
                <a:close/>
                <a:moveTo>
                  <a:pt x="5018" y="1979"/>
                </a:moveTo>
                <a:lnTo>
                  <a:pt x="4964" y="1985"/>
                </a:lnTo>
                <a:lnTo>
                  <a:pt x="5000" y="1955"/>
                </a:lnTo>
                <a:lnTo>
                  <a:pt x="5018" y="1979"/>
                </a:lnTo>
                <a:close/>
                <a:moveTo>
                  <a:pt x="4946" y="1991"/>
                </a:moveTo>
                <a:lnTo>
                  <a:pt x="4868" y="2003"/>
                </a:lnTo>
                <a:lnTo>
                  <a:pt x="4844" y="1973"/>
                </a:lnTo>
                <a:lnTo>
                  <a:pt x="4952" y="1883"/>
                </a:lnTo>
                <a:lnTo>
                  <a:pt x="4994" y="1943"/>
                </a:lnTo>
                <a:lnTo>
                  <a:pt x="4946" y="1991"/>
                </a:lnTo>
                <a:close/>
                <a:moveTo>
                  <a:pt x="4856" y="2003"/>
                </a:moveTo>
                <a:lnTo>
                  <a:pt x="4784" y="2015"/>
                </a:lnTo>
                <a:lnTo>
                  <a:pt x="4832" y="1979"/>
                </a:lnTo>
                <a:lnTo>
                  <a:pt x="4856" y="2003"/>
                </a:lnTo>
                <a:close/>
                <a:moveTo>
                  <a:pt x="4766" y="2021"/>
                </a:moveTo>
                <a:lnTo>
                  <a:pt x="4682" y="2033"/>
                </a:lnTo>
                <a:lnTo>
                  <a:pt x="4634" y="1985"/>
                </a:lnTo>
                <a:lnTo>
                  <a:pt x="4766" y="1895"/>
                </a:lnTo>
                <a:lnTo>
                  <a:pt x="4826" y="1973"/>
                </a:lnTo>
                <a:lnTo>
                  <a:pt x="4766" y="2021"/>
                </a:lnTo>
                <a:close/>
                <a:moveTo>
                  <a:pt x="4670" y="2033"/>
                </a:moveTo>
                <a:lnTo>
                  <a:pt x="4520" y="2057"/>
                </a:lnTo>
                <a:lnTo>
                  <a:pt x="4628" y="1985"/>
                </a:lnTo>
                <a:lnTo>
                  <a:pt x="4670" y="2033"/>
                </a:lnTo>
                <a:close/>
                <a:moveTo>
                  <a:pt x="4682" y="2039"/>
                </a:moveTo>
                <a:lnTo>
                  <a:pt x="4706" y="2069"/>
                </a:lnTo>
                <a:lnTo>
                  <a:pt x="4586" y="2165"/>
                </a:lnTo>
                <a:lnTo>
                  <a:pt x="4496" y="2087"/>
                </a:lnTo>
                <a:lnTo>
                  <a:pt x="4502" y="2075"/>
                </a:lnTo>
                <a:lnTo>
                  <a:pt x="4502" y="2069"/>
                </a:lnTo>
                <a:lnTo>
                  <a:pt x="4682" y="2039"/>
                </a:lnTo>
                <a:close/>
                <a:moveTo>
                  <a:pt x="4484" y="2075"/>
                </a:moveTo>
                <a:lnTo>
                  <a:pt x="4478" y="2075"/>
                </a:lnTo>
                <a:lnTo>
                  <a:pt x="4484" y="2075"/>
                </a:lnTo>
                <a:lnTo>
                  <a:pt x="4484" y="2075"/>
                </a:lnTo>
                <a:close/>
                <a:moveTo>
                  <a:pt x="4472" y="2081"/>
                </a:moveTo>
                <a:lnTo>
                  <a:pt x="4436" y="2105"/>
                </a:lnTo>
                <a:lnTo>
                  <a:pt x="4442" y="2081"/>
                </a:lnTo>
                <a:lnTo>
                  <a:pt x="4472" y="2075"/>
                </a:lnTo>
                <a:lnTo>
                  <a:pt x="4472" y="2081"/>
                </a:lnTo>
                <a:close/>
                <a:moveTo>
                  <a:pt x="4442" y="2069"/>
                </a:moveTo>
                <a:lnTo>
                  <a:pt x="4442" y="2051"/>
                </a:lnTo>
                <a:lnTo>
                  <a:pt x="4460" y="2069"/>
                </a:lnTo>
                <a:lnTo>
                  <a:pt x="4442" y="2069"/>
                </a:lnTo>
                <a:close/>
                <a:moveTo>
                  <a:pt x="4430" y="2075"/>
                </a:moveTo>
                <a:lnTo>
                  <a:pt x="4377" y="2081"/>
                </a:lnTo>
                <a:lnTo>
                  <a:pt x="4377" y="1991"/>
                </a:lnTo>
                <a:lnTo>
                  <a:pt x="4436" y="2045"/>
                </a:lnTo>
                <a:lnTo>
                  <a:pt x="4430" y="2075"/>
                </a:lnTo>
                <a:close/>
                <a:moveTo>
                  <a:pt x="4430" y="2081"/>
                </a:moveTo>
                <a:lnTo>
                  <a:pt x="4430" y="2111"/>
                </a:lnTo>
                <a:lnTo>
                  <a:pt x="4377" y="2147"/>
                </a:lnTo>
                <a:lnTo>
                  <a:pt x="4377" y="2093"/>
                </a:lnTo>
                <a:lnTo>
                  <a:pt x="4430" y="2081"/>
                </a:lnTo>
                <a:close/>
                <a:moveTo>
                  <a:pt x="4365" y="2153"/>
                </a:moveTo>
                <a:lnTo>
                  <a:pt x="4317" y="2183"/>
                </a:lnTo>
                <a:lnTo>
                  <a:pt x="4293" y="2165"/>
                </a:lnTo>
                <a:lnTo>
                  <a:pt x="4293" y="2105"/>
                </a:lnTo>
                <a:lnTo>
                  <a:pt x="4365" y="2093"/>
                </a:lnTo>
                <a:lnTo>
                  <a:pt x="4365" y="2153"/>
                </a:lnTo>
                <a:close/>
                <a:moveTo>
                  <a:pt x="4287" y="2159"/>
                </a:moveTo>
                <a:lnTo>
                  <a:pt x="4227" y="2117"/>
                </a:lnTo>
                <a:lnTo>
                  <a:pt x="4281" y="2105"/>
                </a:lnTo>
                <a:lnTo>
                  <a:pt x="4287" y="2159"/>
                </a:lnTo>
                <a:close/>
                <a:moveTo>
                  <a:pt x="4209" y="2255"/>
                </a:moveTo>
                <a:lnTo>
                  <a:pt x="4155" y="2297"/>
                </a:lnTo>
                <a:lnTo>
                  <a:pt x="4125" y="2279"/>
                </a:lnTo>
                <a:lnTo>
                  <a:pt x="4095" y="2147"/>
                </a:lnTo>
                <a:lnTo>
                  <a:pt x="4113" y="2135"/>
                </a:lnTo>
                <a:lnTo>
                  <a:pt x="4191" y="2123"/>
                </a:lnTo>
                <a:lnTo>
                  <a:pt x="4209" y="2255"/>
                </a:lnTo>
                <a:close/>
                <a:moveTo>
                  <a:pt x="3993" y="2195"/>
                </a:moveTo>
                <a:lnTo>
                  <a:pt x="3987" y="2189"/>
                </a:lnTo>
                <a:lnTo>
                  <a:pt x="3975" y="2159"/>
                </a:lnTo>
                <a:lnTo>
                  <a:pt x="4083" y="2141"/>
                </a:lnTo>
                <a:lnTo>
                  <a:pt x="4083" y="2141"/>
                </a:lnTo>
                <a:lnTo>
                  <a:pt x="3993" y="2195"/>
                </a:lnTo>
                <a:close/>
                <a:moveTo>
                  <a:pt x="3975" y="2183"/>
                </a:moveTo>
                <a:lnTo>
                  <a:pt x="3939" y="2159"/>
                </a:lnTo>
                <a:lnTo>
                  <a:pt x="3963" y="2159"/>
                </a:lnTo>
                <a:lnTo>
                  <a:pt x="3975" y="2183"/>
                </a:lnTo>
                <a:close/>
                <a:moveTo>
                  <a:pt x="3975" y="2195"/>
                </a:moveTo>
                <a:lnTo>
                  <a:pt x="3981" y="2201"/>
                </a:lnTo>
                <a:lnTo>
                  <a:pt x="3945" y="2219"/>
                </a:lnTo>
                <a:lnTo>
                  <a:pt x="3879" y="2171"/>
                </a:lnTo>
                <a:lnTo>
                  <a:pt x="3927" y="2165"/>
                </a:lnTo>
                <a:lnTo>
                  <a:pt x="3975" y="2195"/>
                </a:lnTo>
                <a:close/>
                <a:moveTo>
                  <a:pt x="3855" y="2273"/>
                </a:moveTo>
                <a:lnTo>
                  <a:pt x="3765" y="2321"/>
                </a:lnTo>
                <a:lnTo>
                  <a:pt x="3717" y="2297"/>
                </a:lnTo>
                <a:lnTo>
                  <a:pt x="3675" y="2207"/>
                </a:lnTo>
                <a:lnTo>
                  <a:pt x="3825" y="2183"/>
                </a:lnTo>
                <a:lnTo>
                  <a:pt x="3855" y="2273"/>
                </a:lnTo>
                <a:close/>
                <a:moveTo>
                  <a:pt x="3705" y="2291"/>
                </a:moveTo>
                <a:lnTo>
                  <a:pt x="3579" y="2219"/>
                </a:lnTo>
                <a:lnTo>
                  <a:pt x="3663" y="2207"/>
                </a:lnTo>
                <a:lnTo>
                  <a:pt x="3705" y="2291"/>
                </a:lnTo>
                <a:close/>
                <a:moveTo>
                  <a:pt x="3711" y="2303"/>
                </a:moveTo>
                <a:lnTo>
                  <a:pt x="3729" y="2345"/>
                </a:lnTo>
                <a:lnTo>
                  <a:pt x="3729" y="2345"/>
                </a:lnTo>
                <a:lnTo>
                  <a:pt x="3537" y="2225"/>
                </a:lnTo>
                <a:lnTo>
                  <a:pt x="3561" y="2225"/>
                </a:lnTo>
                <a:lnTo>
                  <a:pt x="3711" y="2303"/>
                </a:lnTo>
                <a:close/>
                <a:moveTo>
                  <a:pt x="3717" y="2351"/>
                </a:moveTo>
                <a:lnTo>
                  <a:pt x="3597" y="2417"/>
                </a:lnTo>
                <a:lnTo>
                  <a:pt x="3495" y="2231"/>
                </a:lnTo>
                <a:lnTo>
                  <a:pt x="3525" y="2231"/>
                </a:lnTo>
                <a:lnTo>
                  <a:pt x="3717" y="2351"/>
                </a:lnTo>
                <a:close/>
                <a:moveTo>
                  <a:pt x="3507" y="2225"/>
                </a:moveTo>
                <a:lnTo>
                  <a:pt x="3513" y="2219"/>
                </a:lnTo>
                <a:lnTo>
                  <a:pt x="3513" y="2219"/>
                </a:lnTo>
                <a:lnTo>
                  <a:pt x="3507" y="2225"/>
                </a:lnTo>
                <a:close/>
                <a:moveTo>
                  <a:pt x="3489" y="2219"/>
                </a:moveTo>
                <a:lnTo>
                  <a:pt x="3477" y="2195"/>
                </a:lnTo>
                <a:lnTo>
                  <a:pt x="3507" y="2213"/>
                </a:lnTo>
                <a:lnTo>
                  <a:pt x="3489" y="2219"/>
                </a:lnTo>
                <a:close/>
                <a:moveTo>
                  <a:pt x="3489" y="2237"/>
                </a:moveTo>
                <a:lnTo>
                  <a:pt x="3591" y="2423"/>
                </a:lnTo>
                <a:lnTo>
                  <a:pt x="3513" y="2471"/>
                </a:lnTo>
                <a:lnTo>
                  <a:pt x="3477" y="2477"/>
                </a:lnTo>
                <a:lnTo>
                  <a:pt x="3417" y="2441"/>
                </a:lnTo>
                <a:lnTo>
                  <a:pt x="3327" y="2309"/>
                </a:lnTo>
                <a:lnTo>
                  <a:pt x="3477" y="2237"/>
                </a:lnTo>
                <a:lnTo>
                  <a:pt x="3489" y="2237"/>
                </a:lnTo>
                <a:close/>
                <a:moveTo>
                  <a:pt x="3399" y="2435"/>
                </a:moveTo>
                <a:lnTo>
                  <a:pt x="3243" y="2351"/>
                </a:lnTo>
                <a:lnTo>
                  <a:pt x="3321" y="2315"/>
                </a:lnTo>
                <a:lnTo>
                  <a:pt x="3399" y="2435"/>
                </a:lnTo>
                <a:close/>
                <a:moveTo>
                  <a:pt x="3321" y="2303"/>
                </a:moveTo>
                <a:lnTo>
                  <a:pt x="3297" y="2267"/>
                </a:lnTo>
                <a:lnTo>
                  <a:pt x="3447" y="2243"/>
                </a:lnTo>
                <a:lnTo>
                  <a:pt x="3321" y="2303"/>
                </a:lnTo>
                <a:close/>
                <a:moveTo>
                  <a:pt x="3315" y="2303"/>
                </a:moveTo>
                <a:lnTo>
                  <a:pt x="3231" y="2345"/>
                </a:lnTo>
                <a:lnTo>
                  <a:pt x="3136" y="2291"/>
                </a:lnTo>
                <a:lnTo>
                  <a:pt x="3291" y="2267"/>
                </a:lnTo>
                <a:lnTo>
                  <a:pt x="3315" y="2303"/>
                </a:lnTo>
                <a:close/>
                <a:moveTo>
                  <a:pt x="3231" y="2357"/>
                </a:moveTo>
                <a:lnTo>
                  <a:pt x="3411" y="2447"/>
                </a:lnTo>
                <a:lnTo>
                  <a:pt x="3435" y="2489"/>
                </a:lnTo>
                <a:lnTo>
                  <a:pt x="3237" y="2537"/>
                </a:lnTo>
                <a:lnTo>
                  <a:pt x="3136" y="2399"/>
                </a:lnTo>
                <a:lnTo>
                  <a:pt x="3231" y="2357"/>
                </a:lnTo>
                <a:close/>
                <a:moveTo>
                  <a:pt x="3441" y="2495"/>
                </a:moveTo>
                <a:lnTo>
                  <a:pt x="3447" y="2507"/>
                </a:lnTo>
                <a:lnTo>
                  <a:pt x="3285" y="2597"/>
                </a:lnTo>
                <a:lnTo>
                  <a:pt x="3243" y="2543"/>
                </a:lnTo>
                <a:lnTo>
                  <a:pt x="3441" y="2495"/>
                </a:lnTo>
                <a:close/>
                <a:moveTo>
                  <a:pt x="3453" y="2513"/>
                </a:moveTo>
                <a:lnTo>
                  <a:pt x="3567" y="2693"/>
                </a:lnTo>
                <a:lnTo>
                  <a:pt x="3531" y="2717"/>
                </a:lnTo>
                <a:lnTo>
                  <a:pt x="3459" y="2741"/>
                </a:lnTo>
                <a:lnTo>
                  <a:pt x="3363" y="2699"/>
                </a:lnTo>
                <a:lnTo>
                  <a:pt x="3291" y="2603"/>
                </a:lnTo>
                <a:lnTo>
                  <a:pt x="3453" y="2513"/>
                </a:lnTo>
                <a:close/>
                <a:moveTo>
                  <a:pt x="3345" y="2693"/>
                </a:moveTo>
                <a:lnTo>
                  <a:pt x="3231" y="2639"/>
                </a:lnTo>
                <a:lnTo>
                  <a:pt x="3285" y="2609"/>
                </a:lnTo>
                <a:lnTo>
                  <a:pt x="3345" y="2693"/>
                </a:lnTo>
                <a:close/>
                <a:moveTo>
                  <a:pt x="3357" y="2705"/>
                </a:moveTo>
                <a:lnTo>
                  <a:pt x="3399" y="2759"/>
                </a:lnTo>
                <a:lnTo>
                  <a:pt x="3213" y="2819"/>
                </a:lnTo>
                <a:lnTo>
                  <a:pt x="3112" y="2705"/>
                </a:lnTo>
                <a:lnTo>
                  <a:pt x="3219" y="2645"/>
                </a:lnTo>
                <a:lnTo>
                  <a:pt x="3357" y="2705"/>
                </a:lnTo>
                <a:close/>
                <a:moveTo>
                  <a:pt x="3405" y="2765"/>
                </a:moveTo>
                <a:lnTo>
                  <a:pt x="3423" y="2789"/>
                </a:lnTo>
                <a:lnTo>
                  <a:pt x="3273" y="2891"/>
                </a:lnTo>
                <a:lnTo>
                  <a:pt x="3219" y="2825"/>
                </a:lnTo>
                <a:lnTo>
                  <a:pt x="3405" y="2765"/>
                </a:lnTo>
                <a:close/>
                <a:moveTo>
                  <a:pt x="3267" y="2897"/>
                </a:moveTo>
                <a:lnTo>
                  <a:pt x="3219" y="2927"/>
                </a:lnTo>
                <a:lnTo>
                  <a:pt x="3076" y="2873"/>
                </a:lnTo>
                <a:lnTo>
                  <a:pt x="3207" y="2831"/>
                </a:lnTo>
                <a:lnTo>
                  <a:pt x="3267" y="2897"/>
                </a:lnTo>
                <a:close/>
                <a:moveTo>
                  <a:pt x="3219" y="2933"/>
                </a:moveTo>
                <a:lnTo>
                  <a:pt x="3339" y="2975"/>
                </a:lnTo>
                <a:lnTo>
                  <a:pt x="3381" y="3023"/>
                </a:lnTo>
                <a:lnTo>
                  <a:pt x="3201" y="3101"/>
                </a:lnTo>
                <a:lnTo>
                  <a:pt x="3112" y="3011"/>
                </a:lnTo>
                <a:lnTo>
                  <a:pt x="3219" y="2933"/>
                </a:lnTo>
                <a:close/>
                <a:moveTo>
                  <a:pt x="3387" y="3035"/>
                </a:moveTo>
                <a:lnTo>
                  <a:pt x="3429" y="3077"/>
                </a:lnTo>
                <a:lnTo>
                  <a:pt x="3285" y="3185"/>
                </a:lnTo>
                <a:lnTo>
                  <a:pt x="3207" y="3107"/>
                </a:lnTo>
                <a:lnTo>
                  <a:pt x="3387" y="3035"/>
                </a:lnTo>
                <a:close/>
                <a:moveTo>
                  <a:pt x="3285" y="3197"/>
                </a:moveTo>
                <a:lnTo>
                  <a:pt x="3333" y="3239"/>
                </a:lnTo>
                <a:lnTo>
                  <a:pt x="3255" y="3221"/>
                </a:lnTo>
                <a:lnTo>
                  <a:pt x="3285" y="3197"/>
                </a:lnTo>
                <a:close/>
                <a:moveTo>
                  <a:pt x="3699" y="3143"/>
                </a:moveTo>
                <a:lnTo>
                  <a:pt x="3699" y="3149"/>
                </a:lnTo>
                <a:lnTo>
                  <a:pt x="3681" y="3155"/>
                </a:lnTo>
                <a:lnTo>
                  <a:pt x="3699" y="3143"/>
                </a:lnTo>
                <a:close/>
                <a:moveTo>
                  <a:pt x="3705" y="3137"/>
                </a:moveTo>
                <a:lnTo>
                  <a:pt x="3729" y="3119"/>
                </a:lnTo>
                <a:lnTo>
                  <a:pt x="3747" y="3125"/>
                </a:lnTo>
                <a:lnTo>
                  <a:pt x="3705" y="3143"/>
                </a:lnTo>
                <a:lnTo>
                  <a:pt x="3705" y="3137"/>
                </a:lnTo>
                <a:close/>
                <a:moveTo>
                  <a:pt x="3759" y="3131"/>
                </a:moveTo>
                <a:lnTo>
                  <a:pt x="3891" y="3173"/>
                </a:lnTo>
                <a:lnTo>
                  <a:pt x="3909" y="3203"/>
                </a:lnTo>
                <a:lnTo>
                  <a:pt x="3825" y="3293"/>
                </a:lnTo>
                <a:lnTo>
                  <a:pt x="3711" y="3155"/>
                </a:lnTo>
                <a:lnTo>
                  <a:pt x="3759" y="3131"/>
                </a:lnTo>
                <a:close/>
                <a:moveTo>
                  <a:pt x="3921" y="3203"/>
                </a:moveTo>
                <a:lnTo>
                  <a:pt x="3933" y="3191"/>
                </a:lnTo>
                <a:lnTo>
                  <a:pt x="4005" y="3215"/>
                </a:lnTo>
                <a:lnTo>
                  <a:pt x="3951" y="3251"/>
                </a:lnTo>
                <a:lnTo>
                  <a:pt x="3921" y="3203"/>
                </a:lnTo>
                <a:close/>
                <a:moveTo>
                  <a:pt x="4017" y="3221"/>
                </a:moveTo>
                <a:lnTo>
                  <a:pt x="4047" y="3233"/>
                </a:lnTo>
                <a:lnTo>
                  <a:pt x="4083" y="3293"/>
                </a:lnTo>
                <a:lnTo>
                  <a:pt x="4023" y="3365"/>
                </a:lnTo>
                <a:lnTo>
                  <a:pt x="3957" y="3257"/>
                </a:lnTo>
                <a:lnTo>
                  <a:pt x="4017" y="3221"/>
                </a:lnTo>
                <a:close/>
                <a:moveTo>
                  <a:pt x="4083" y="3299"/>
                </a:moveTo>
                <a:lnTo>
                  <a:pt x="4125" y="3377"/>
                </a:lnTo>
                <a:lnTo>
                  <a:pt x="4065" y="3425"/>
                </a:lnTo>
                <a:lnTo>
                  <a:pt x="4029" y="3371"/>
                </a:lnTo>
                <a:lnTo>
                  <a:pt x="4083" y="3299"/>
                </a:lnTo>
                <a:close/>
                <a:moveTo>
                  <a:pt x="4053" y="3425"/>
                </a:moveTo>
                <a:lnTo>
                  <a:pt x="4041" y="3437"/>
                </a:lnTo>
                <a:lnTo>
                  <a:pt x="3987" y="3419"/>
                </a:lnTo>
                <a:lnTo>
                  <a:pt x="4023" y="3377"/>
                </a:lnTo>
                <a:lnTo>
                  <a:pt x="4053" y="3425"/>
                </a:lnTo>
                <a:close/>
                <a:moveTo>
                  <a:pt x="4059" y="3437"/>
                </a:moveTo>
                <a:lnTo>
                  <a:pt x="4065" y="3443"/>
                </a:lnTo>
                <a:lnTo>
                  <a:pt x="4053" y="3437"/>
                </a:lnTo>
                <a:lnTo>
                  <a:pt x="4059" y="3437"/>
                </a:lnTo>
                <a:close/>
                <a:moveTo>
                  <a:pt x="4065" y="3431"/>
                </a:moveTo>
                <a:lnTo>
                  <a:pt x="4131" y="3383"/>
                </a:lnTo>
                <a:lnTo>
                  <a:pt x="4173" y="3461"/>
                </a:lnTo>
                <a:lnTo>
                  <a:pt x="4161" y="3467"/>
                </a:lnTo>
                <a:lnTo>
                  <a:pt x="4077" y="3449"/>
                </a:lnTo>
                <a:lnTo>
                  <a:pt x="4065" y="3431"/>
                </a:lnTo>
                <a:close/>
                <a:moveTo>
                  <a:pt x="4155" y="3479"/>
                </a:moveTo>
                <a:lnTo>
                  <a:pt x="4119" y="3509"/>
                </a:lnTo>
                <a:lnTo>
                  <a:pt x="4089" y="3455"/>
                </a:lnTo>
                <a:lnTo>
                  <a:pt x="4155" y="3479"/>
                </a:lnTo>
                <a:close/>
                <a:moveTo>
                  <a:pt x="4161" y="3485"/>
                </a:moveTo>
                <a:lnTo>
                  <a:pt x="4131" y="3527"/>
                </a:lnTo>
                <a:lnTo>
                  <a:pt x="4125" y="3515"/>
                </a:lnTo>
                <a:lnTo>
                  <a:pt x="4161" y="3485"/>
                </a:lnTo>
                <a:close/>
                <a:moveTo>
                  <a:pt x="4179" y="3467"/>
                </a:moveTo>
                <a:lnTo>
                  <a:pt x="4185" y="3473"/>
                </a:lnTo>
                <a:lnTo>
                  <a:pt x="4179" y="3473"/>
                </a:lnTo>
                <a:lnTo>
                  <a:pt x="4179" y="3467"/>
                </a:lnTo>
                <a:close/>
                <a:moveTo>
                  <a:pt x="4185" y="3461"/>
                </a:moveTo>
                <a:lnTo>
                  <a:pt x="4185" y="3461"/>
                </a:lnTo>
                <a:lnTo>
                  <a:pt x="4233" y="3419"/>
                </a:lnTo>
                <a:lnTo>
                  <a:pt x="4275" y="3503"/>
                </a:lnTo>
                <a:lnTo>
                  <a:pt x="4197" y="3479"/>
                </a:lnTo>
                <a:lnTo>
                  <a:pt x="4185" y="3461"/>
                </a:lnTo>
                <a:close/>
                <a:moveTo>
                  <a:pt x="4269" y="3509"/>
                </a:moveTo>
                <a:lnTo>
                  <a:pt x="4227" y="3539"/>
                </a:lnTo>
                <a:lnTo>
                  <a:pt x="4203" y="3491"/>
                </a:lnTo>
                <a:lnTo>
                  <a:pt x="4269" y="3509"/>
                </a:lnTo>
                <a:close/>
                <a:moveTo>
                  <a:pt x="4287" y="3503"/>
                </a:moveTo>
                <a:lnTo>
                  <a:pt x="4323" y="3473"/>
                </a:lnTo>
                <a:lnTo>
                  <a:pt x="4335" y="3521"/>
                </a:lnTo>
                <a:lnTo>
                  <a:pt x="4287" y="3503"/>
                </a:lnTo>
                <a:lnTo>
                  <a:pt x="4287" y="3503"/>
                </a:lnTo>
                <a:close/>
                <a:moveTo>
                  <a:pt x="4329" y="3473"/>
                </a:moveTo>
                <a:lnTo>
                  <a:pt x="4359" y="3449"/>
                </a:lnTo>
                <a:lnTo>
                  <a:pt x="4383" y="3527"/>
                </a:lnTo>
                <a:lnTo>
                  <a:pt x="4377" y="3533"/>
                </a:lnTo>
                <a:lnTo>
                  <a:pt x="4347" y="3521"/>
                </a:lnTo>
                <a:lnTo>
                  <a:pt x="4329" y="3473"/>
                </a:lnTo>
                <a:close/>
                <a:moveTo>
                  <a:pt x="4371" y="3539"/>
                </a:moveTo>
                <a:lnTo>
                  <a:pt x="4359" y="3551"/>
                </a:lnTo>
                <a:lnTo>
                  <a:pt x="4353" y="3533"/>
                </a:lnTo>
                <a:lnTo>
                  <a:pt x="4371" y="3539"/>
                </a:lnTo>
                <a:close/>
                <a:moveTo>
                  <a:pt x="4383" y="3539"/>
                </a:moveTo>
                <a:lnTo>
                  <a:pt x="4383" y="3539"/>
                </a:lnTo>
                <a:lnTo>
                  <a:pt x="4412" y="3629"/>
                </a:lnTo>
                <a:lnTo>
                  <a:pt x="4395" y="3647"/>
                </a:lnTo>
                <a:lnTo>
                  <a:pt x="4365" y="3557"/>
                </a:lnTo>
                <a:lnTo>
                  <a:pt x="4383" y="3539"/>
                </a:lnTo>
                <a:close/>
                <a:moveTo>
                  <a:pt x="4412" y="3641"/>
                </a:moveTo>
                <a:lnTo>
                  <a:pt x="4442" y="3725"/>
                </a:lnTo>
                <a:lnTo>
                  <a:pt x="4442" y="3725"/>
                </a:lnTo>
                <a:lnTo>
                  <a:pt x="4424" y="3725"/>
                </a:lnTo>
                <a:lnTo>
                  <a:pt x="4401" y="3653"/>
                </a:lnTo>
                <a:lnTo>
                  <a:pt x="4412" y="3641"/>
                </a:lnTo>
                <a:close/>
                <a:moveTo>
                  <a:pt x="4526" y="3755"/>
                </a:moveTo>
                <a:lnTo>
                  <a:pt x="4520" y="3761"/>
                </a:lnTo>
                <a:lnTo>
                  <a:pt x="4454" y="3743"/>
                </a:lnTo>
                <a:lnTo>
                  <a:pt x="4454" y="3737"/>
                </a:lnTo>
                <a:lnTo>
                  <a:pt x="4526" y="3755"/>
                </a:lnTo>
                <a:close/>
                <a:moveTo>
                  <a:pt x="4532" y="3755"/>
                </a:moveTo>
                <a:lnTo>
                  <a:pt x="4574" y="3761"/>
                </a:lnTo>
                <a:lnTo>
                  <a:pt x="4580" y="3773"/>
                </a:lnTo>
                <a:lnTo>
                  <a:pt x="4526" y="3761"/>
                </a:lnTo>
                <a:lnTo>
                  <a:pt x="4532" y="3755"/>
                </a:lnTo>
                <a:close/>
                <a:moveTo>
                  <a:pt x="4586" y="3767"/>
                </a:moveTo>
                <a:lnTo>
                  <a:pt x="4628" y="3773"/>
                </a:lnTo>
                <a:lnTo>
                  <a:pt x="4628" y="3773"/>
                </a:lnTo>
                <a:lnTo>
                  <a:pt x="4622" y="3785"/>
                </a:lnTo>
                <a:lnTo>
                  <a:pt x="4586" y="3779"/>
                </a:lnTo>
                <a:lnTo>
                  <a:pt x="4586" y="3767"/>
                </a:lnTo>
                <a:close/>
                <a:moveTo>
                  <a:pt x="4616" y="3791"/>
                </a:moveTo>
                <a:lnTo>
                  <a:pt x="4598" y="3815"/>
                </a:lnTo>
                <a:lnTo>
                  <a:pt x="4592" y="3785"/>
                </a:lnTo>
                <a:lnTo>
                  <a:pt x="4616" y="3791"/>
                </a:lnTo>
                <a:close/>
                <a:moveTo>
                  <a:pt x="4622" y="3791"/>
                </a:moveTo>
                <a:lnTo>
                  <a:pt x="4634" y="3797"/>
                </a:lnTo>
                <a:lnTo>
                  <a:pt x="4676" y="3947"/>
                </a:lnTo>
                <a:lnTo>
                  <a:pt x="4622" y="3935"/>
                </a:lnTo>
                <a:lnTo>
                  <a:pt x="4598" y="3827"/>
                </a:lnTo>
                <a:lnTo>
                  <a:pt x="4622" y="3791"/>
                </a:lnTo>
                <a:close/>
                <a:moveTo>
                  <a:pt x="4610" y="3935"/>
                </a:moveTo>
                <a:lnTo>
                  <a:pt x="4532" y="3923"/>
                </a:lnTo>
                <a:lnTo>
                  <a:pt x="4592" y="3839"/>
                </a:lnTo>
                <a:lnTo>
                  <a:pt x="4610" y="3935"/>
                </a:lnTo>
                <a:close/>
                <a:moveTo>
                  <a:pt x="4712" y="3959"/>
                </a:moveTo>
                <a:lnTo>
                  <a:pt x="4694" y="3983"/>
                </a:lnTo>
                <a:lnTo>
                  <a:pt x="4688" y="3959"/>
                </a:lnTo>
                <a:lnTo>
                  <a:pt x="4712" y="3959"/>
                </a:lnTo>
                <a:close/>
                <a:moveTo>
                  <a:pt x="4802" y="3971"/>
                </a:moveTo>
                <a:lnTo>
                  <a:pt x="4814" y="3995"/>
                </a:lnTo>
                <a:lnTo>
                  <a:pt x="4844" y="4043"/>
                </a:lnTo>
                <a:lnTo>
                  <a:pt x="4838" y="4061"/>
                </a:lnTo>
                <a:lnTo>
                  <a:pt x="4838" y="4061"/>
                </a:lnTo>
                <a:lnTo>
                  <a:pt x="4844" y="4067"/>
                </a:lnTo>
                <a:lnTo>
                  <a:pt x="4832" y="4079"/>
                </a:lnTo>
                <a:lnTo>
                  <a:pt x="4784" y="3971"/>
                </a:lnTo>
                <a:lnTo>
                  <a:pt x="4802" y="3971"/>
                </a:lnTo>
                <a:close/>
                <a:moveTo>
                  <a:pt x="4856" y="4043"/>
                </a:moveTo>
                <a:lnTo>
                  <a:pt x="4856" y="4043"/>
                </a:lnTo>
                <a:lnTo>
                  <a:pt x="4856" y="4037"/>
                </a:lnTo>
                <a:lnTo>
                  <a:pt x="4856" y="4037"/>
                </a:lnTo>
                <a:lnTo>
                  <a:pt x="4856" y="4043"/>
                </a:lnTo>
                <a:close/>
                <a:moveTo>
                  <a:pt x="4856" y="4061"/>
                </a:moveTo>
                <a:lnTo>
                  <a:pt x="4856" y="4067"/>
                </a:lnTo>
                <a:lnTo>
                  <a:pt x="4856" y="4061"/>
                </a:lnTo>
                <a:lnTo>
                  <a:pt x="4856" y="4061"/>
                </a:lnTo>
                <a:close/>
                <a:moveTo>
                  <a:pt x="4976" y="4174"/>
                </a:moveTo>
                <a:lnTo>
                  <a:pt x="4976" y="4174"/>
                </a:lnTo>
                <a:lnTo>
                  <a:pt x="5042" y="4246"/>
                </a:lnTo>
                <a:lnTo>
                  <a:pt x="5042" y="4246"/>
                </a:lnTo>
                <a:lnTo>
                  <a:pt x="4994" y="4198"/>
                </a:lnTo>
                <a:lnTo>
                  <a:pt x="4976" y="4174"/>
                </a:lnTo>
                <a:close/>
                <a:moveTo>
                  <a:pt x="5030" y="4252"/>
                </a:moveTo>
                <a:lnTo>
                  <a:pt x="5030" y="4252"/>
                </a:lnTo>
                <a:lnTo>
                  <a:pt x="5030" y="4246"/>
                </a:lnTo>
                <a:lnTo>
                  <a:pt x="5030" y="4252"/>
                </a:lnTo>
                <a:close/>
                <a:moveTo>
                  <a:pt x="5066" y="4294"/>
                </a:moveTo>
                <a:lnTo>
                  <a:pt x="5084" y="4312"/>
                </a:lnTo>
                <a:lnTo>
                  <a:pt x="5084" y="4318"/>
                </a:lnTo>
                <a:lnTo>
                  <a:pt x="5066" y="4294"/>
                </a:lnTo>
                <a:lnTo>
                  <a:pt x="5066" y="4294"/>
                </a:lnTo>
                <a:close/>
                <a:moveTo>
                  <a:pt x="5252" y="4438"/>
                </a:moveTo>
                <a:lnTo>
                  <a:pt x="5252" y="4432"/>
                </a:lnTo>
                <a:lnTo>
                  <a:pt x="5348" y="4420"/>
                </a:lnTo>
                <a:lnTo>
                  <a:pt x="5348" y="4432"/>
                </a:lnTo>
                <a:lnTo>
                  <a:pt x="5270" y="4456"/>
                </a:lnTo>
                <a:lnTo>
                  <a:pt x="5252" y="4438"/>
                </a:lnTo>
                <a:close/>
                <a:moveTo>
                  <a:pt x="5348" y="4444"/>
                </a:moveTo>
                <a:lnTo>
                  <a:pt x="5354" y="4492"/>
                </a:lnTo>
                <a:lnTo>
                  <a:pt x="5318" y="4498"/>
                </a:lnTo>
                <a:lnTo>
                  <a:pt x="5282" y="4462"/>
                </a:lnTo>
                <a:lnTo>
                  <a:pt x="5348" y="4444"/>
                </a:lnTo>
                <a:close/>
                <a:moveTo>
                  <a:pt x="5366" y="4498"/>
                </a:moveTo>
                <a:lnTo>
                  <a:pt x="5450" y="4486"/>
                </a:lnTo>
                <a:lnTo>
                  <a:pt x="5462" y="4546"/>
                </a:lnTo>
                <a:lnTo>
                  <a:pt x="5402" y="4558"/>
                </a:lnTo>
                <a:lnTo>
                  <a:pt x="5366" y="4534"/>
                </a:lnTo>
                <a:lnTo>
                  <a:pt x="5366" y="4516"/>
                </a:lnTo>
                <a:lnTo>
                  <a:pt x="5366" y="4498"/>
                </a:lnTo>
                <a:close/>
                <a:moveTo>
                  <a:pt x="5408" y="4564"/>
                </a:moveTo>
                <a:lnTo>
                  <a:pt x="5456" y="4558"/>
                </a:lnTo>
                <a:lnTo>
                  <a:pt x="5420" y="4570"/>
                </a:lnTo>
                <a:lnTo>
                  <a:pt x="5408" y="4564"/>
                </a:lnTo>
                <a:close/>
                <a:moveTo>
                  <a:pt x="5648" y="4492"/>
                </a:moveTo>
                <a:lnTo>
                  <a:pt x="5648" y="4516"/>
                </a:lnTo>
                <a:lnTo>
                  <a:pt x="5546" y="4528"/>
                </a:lnTo>
                <a:lnTo>
                  <a:pt x="5648" y="4492"/>
                </a:lnTo>
                <a:close/>
                <a:moveTo>
                  <a:pt x="5797" y="4438"/>
                </a:moveTo>
                <a:lnTo>
                  <a:pt x="5893" y="4420"/>
                </a:lnTo>
                <a:lnTo>
                  <a:pt x="5899" y="4468"/>
                </a:lnTo>
                <a:lnTo>
                  <a:pt x="5785" y="4486"/>
                </a:lnTo>
                <a:lnTo>
                  <a:pt x="5785" y="4444"/>
                </a:lnTo>
                <a:lnTo>
                  <a:pt x="5797" y="4438"/>
                </a:lnTo>
                <a:close/>
                <a:moveTo>
                  <a:pt x="5905" y="4420"/>
                </a:moveTo>
                <a:lnTo>
                  <a:pt x="5953" y="4414"/>
                </a:lnTo>
                <a:lnTo>
                  <a:pt x="5953" y="4456"/>
                </a:lnTo>
                <a:lnTo>
                  <a:pt x="5911" y="4468"/>
                </a:lnTo>
                <a:lnTo>
                  <a:pt x="5905" y="4420"/>
                </a:lnTo>
                <a:close/>
                <a:moveTo>
                  <a:pt x="5959" y="4414"/>
                </a:moveTo>
                <a:lnTo>
                  <a:pt x="6007" y="4408"/>
                </a:lnTo>
                <a:lnTo>
                  <a:pt x="6019" y="4450"/>
                </a:lnTo>
                <a:lnTo>
                  <a:pt x="5965" y="4456"/>
                </a:lnTo>
                <a:lnTo>
                  <a:pt x="5959" y="4414"/>
                </a:lnTo>
                <a:close/>
                <a:moveTo>
                  <a:pt x="6019" y="4456"/>
                </a:moveTo>
                <a:lnTo>
                  <a:pt x="6019" y="4462"/>
                </a:lnTo>
                <a:lnTo>
                  <a:pt x="5965" y="4486"/>
                </a:lnTo>
                <a:lnTo>
                  <a:pt x="5965" y="4468"/>
                </a:lnTo>
                <a:lnTo>
                  <a:pt x="6019" y="4456"/>
                </a:lnTo>
                <a:close/>
                <a:moveTo>
                  <a:pt x="6019" y="4474"/>
                </a:moveTo>
                <a:lnTo>
                  <a:pt x="6025" y="4480"/>
                </a:lnTo>
                <a:lnTo>
                  <a:pt x="5983" y="4486"/>
                </a:lnTo>
                <a:lnTo>
                  <a:pt x="6019" y="4474"/>
                </a:lnTo>
                <a:close/>
                <a:moveTo>
                  <a:pt x="6031" y="4468"/>
                </a:moveTo>
                <a:lnTo>
                  <a:pt x="6067" y="4450"/>
                </a:lnTo>
                <a:lnTo>
                  <a:pt x="6073" y="4468"/>
                </a:lnTo>
                <a:lnTo>
                  <a:pt x="6031" y="4480"/>
                </a:lnTo>
                <a:lnTo>
                  <a:pt x="6031" y="4468"/>
                </a:lnTo>
                <a:close/>
                <a:moveTo>
                  <a:pt x="6079" y="4444"/>
                </a:moveTo>
                <a:lnTo>
                  <a:pt x="6181" y="4426"/>
                </a:lnTo>
                <a:lnTo>
                  <a:pt x="6181" y="4444"/>
                </a:lnTo>
                <a:lnTo>
                  <a:pt x="6079" y="4468"/>
                </a:lnTo>
                <a:lnTo>
                  <a:pt x="6079" y="4444"/>
                </a:lnTo>
                <a:close/>
                <a:moveTo>
                  <a:pt x="6187" y="4426"/>
                </a:moveTo>
                <a:lnTo>
                  <a:pt x="6283" y="4408"/>
                </a:lnTo>
                <a:lnTo>
                  <a:pt x="6283" y="4420"/>
                </a:lnTo>
                <a:lnTo>
                  <a:pt x="6193" y="4444"/>
                </a:lnTo>
                <a:lnTo>
                  <a:pt x="6187" y="4426"/>
                </a:lnTo>
                <a:close/>
                <a:moveTo>
                  <a:pt x="6289" y="4432"/>
                </a:moveTo>
                <a:lnTo>
                  <a:pt x="6289" y="4444"/>
                </a:lnTo>
                <a:lnTo>
                  <a:pt x="6199" y="4498"/>
                </a:lnTo>
                <a:lnTo>
                  <a:pt x="6193" y="4450"/>
                </a:lnTo>
                <a:lnTo>
                  <a:pt x="6289" y="4432"/>
                </a:lnTo>
                <a:close/>
                <a:moveTo>
                  <a:pt x="6295" y="4426"/>
                </a:moveTo>
                <a:lnTo>
                  <a:pt x="6337" y="4420"/>
                </a:lnTo>
                <a:lnTo>
                  <a:pt x="6301" y="4444"/>
                </a:lnTo>
                <a:lnTo>
                  <a:pt x="6295" y="4426"/>
                </a:lnTo>
                <a:close/>
                <a:moveTo>
                  <a:pt x="6295" y="4420"/>
                </a:moveTo>
                <a:lnTo>
                  <a:pt x="6289" y="4408"/>
                </a:lnTo>
                <a:lnTo>
                  <a:pt x="6379" y="4396"/>
                </a:lnTo>
                <a:lnTo>
                  <a:pt x="6379" y="4396"/>
                </a:lnTo>
                <a:lnTo>
                  <a:pt x="6367" y="4402"/>
                </a:lnTo>
                <a:lnTo>
                  <a:pt x="6295" y="4420"/>
                </a:lnTo>
                <a:close/>
                <a:moveTo>
                  <a:pt x="6385" y="4384"/>
                </a:moveTo>
                <a:lnTo>
                  <a:pt x="6373" y="4354"/>
                </a:lnTo>
                <a:lnTo>
                  <a:pt x="6463" y="4342"/>
                </a:lnTo>
                <a:lnTo>
                  <a:pt x="6463" y="4348"/>
                </a:lnTo>
                <a:lnTo>
                  <a:pt x="6409" y="4378"/>
                </a:lnTo>
                <a:lnTo>
                  <a:pt x="6385" y="4384"/>
                </a:lnTo>
                <a:close/>
                <a:moveTo>
                  <a:pt x="6469" y="4360"/>
                </a:moveTo>
                <a:lnTo>
                  <a:pt x="6469" y="4366"/>
                </a:lnTo>
                <a:lnTo>
                  <a:pt x="6439" y="4372"/>
                </a:lnTo>
                <a:lnTo>
                  <a:pt x="6469" y="4360"/>
                </a:lnTo>
                <a:close/>
                <a:moveTo>
                  <a:pt x="6475" y="4354"/>
                </a:moveTo>
                <a:lnTo>
                  <a:pt x="6481" y="4348"/>
                </a:lnTo>
                <a:lnTo>
                  <a:pt x="6505" y="4360"/>
                </a:lnTo>
                <a:lnTo>
                  <a:pt x="6481" y="4366"/>
                </a:lnTo>
                <a:lnTo>
                  <a:pt x="6475" y="4354"/>
                </a:lnTo>
                <a:close/>
                <a:moveTo>
                  <a:pt x="6493" y="4342"/>
                </a:moveTo>
                <a:lnTo>
                  <a:pt x="6505" y="4336"/>
                </a:lnTo>
                <a:lnTo>
                  <a:pt x="6535" y="4330"/>
                </a:lnTo>
                <a:lnTo>
                  <a:pt x="6553" y="4342"/>
                </a:lnTo>
                <a:lnTo>
                  <a:pt x="6559" y="4354"/>
                </a:lnTo>
                <a:lnTo>
                  <a:pt x="6517" y="4360"/>
                </a:lnTo>
                <a:lnTo>
                  <a:pt x="6493" y="4342"/>
                </a:lnTo>
                <a:close/>
                <a:moveTo>
                  <a:pt x="6565" y="4360"/>
                </a:moveTo>
                <a:lnTo>
                  <a:pt x="6565" y="4360"/>
                </a:lnTo>
                <a:lnTo>
                  <a:pt x="6529" y="4366"/>
                </a:lnTo>
                <a:lnTo>
                  <a:pt x="6529" y="4366"/>
                </a:lnTo>
                <a:lnTo>
                  <a:pt x="6565" y="4360"/>
                </a:lnTo>
                <a:close/>
                <a:moveTo>
                  <a:pt x="6571" y="4360"/>
                </a:moveTo>
                <a:lnTo>
                  <a:pt x="6571" y="4360"/>
                </a:lnTo>
                <a:lnTo>
                  <a:pt x="6571" y="4360"/>
                </a:lnTo>
                <a:lnTo>
                  <a:pt x="6571" y="4360"/>
                </a:lnTo>
                <a:close/>
                <a:moveTo>
                  <a:pt x="6745" y="4330"/>
                </a:moveTo>
                <a:lnTo>
                  <a:pt x="6751" y="4342"/>
                </a:lnTo>
                <a:lnTo>
                  <a:pt x="6733" y="4336"/>
                </a:lnTo>
                <a:lnTo>
                  <a:pt x="6745" y="4330"/>
                </a:lnTo>
                <a:close/>
                <a:moveTo>
                  <a:pt x="6751" y="4330"/>
                </a:moveTo>
                <a:lnTo>
                  <a:pt x="6757" y="4330"/>
                </a:lnTo>
                <a:lnTo>
                  <a:pt x="6775" y="4342"/>
                </a:lnTo>
                <a:lnTo>
                  <a:pt x="6769" y="4348"/>
                </a:lnTo>
                <a:lnTo>
                  <a:pt x="6751" y="4330"/>
                </a:lnTo>
                <a:close/>
                <a:moveTo>
                  <a:pt x="6769" y="4324"/>
                </a:moveTo>
                <a:lnTo>
                  <a:pt x="6769" y="4324"/>
                </a:lnTo>
                <a:lnTo>
                  <a:pt x="6787" y="4330"/>
                </a:lnTo>
                <a:lnTo>
                  <a:pt x="6781" y="4336"/>
                </a:lnTo>
                <a:lnTo>
                  <a:pt x="6769" y="4324"/>
                </a:lnTo>
                <a:close/>
                <a:moveTo>
                  <a:pt x="6847" y="4300"/>
                </a:moveTo>
                <a:lnTo>
                  <a:pt x="6847" y="4294"/>
                </a:lnTo>
                <a:lnTo>
                  <a:pt x="6853" y="4300"/>
                </a:lnTo>
                <a:lnTo>
                  <a:pt x="6847" y="4300"/>
                </a:lnTo>
                <a:close/>
                <a:moveTo>
                  <a:pt x="6930" y="4300"/>
                </a:moveTo>
                <a:lnTo>
                  <a:pt x="6930" y="4294"/>
                </a:lnTo>
                <a:lnTo>
                  <a:pt x="6930" y="4294"/>
                </a:lnTo>
                <a:lnTo>
                  <a:pt x="6936" y="4300"/>
                </a:lnTo>
                <a:lnTo>
                  <a:pt x="6930" y="4300"/>
                </a:lnTo>
                <a:close/>
                <a:moveTo>
                  <a:pt x="6829" y="4300"/>
                </a:moveTo>
                <a:lnTo>
                  <a:pt x="6829" y="4300"/>
                </a:lnTo>
                <a:lnTo>
                  <a:pt x="6823" y="4288"/>
                </a:lnTo>
                <a:lnTo>
                  <a:pt x="6823" y="4288"/>
                </a:lnTo>
                <a:lnTo>
                  <a:pt x="6841" y="4294"/>
                </a:lnTo>
                <a:lnTo>
                  <a:pt x="6829" y="4300"/>
                </a:lnTo>
                <a:close/>
                <a:moveTo>
                  <a:pt x="6781" y="4288"/>
                </a:moveTo>
                <a:lnTo>
                  <a:pt x="6775" y="4288"/>
                </a:lnTo>
                <a:lnTo>
                  <a:pt x="6769" y="4282"/>
                </a:lnTo>
                <a:lnTo>
                  <a:pt x="6769" y="4282"/>
                </a:lnTo>
                <a:lnTo>
                  <a:pt x="6793" y="4288"/>
                </a:lnTo>
                <a:lnTo>
                  <a:pt x="6781" y="4288"/>
                </a:lnTo>
                <a:close/>
                <a:moveTo>
                  <a:pt x="6733" y="4276"/>
                </a:moveTo>
                <a:lnTo>
                  <a:pt x="6727" y="4276"/>
                </a:lnTo>
                <a:lnTo>
                  <a:pt x="6733" y="4276"/>
                </a:lnTo>
                <a:lnTo>
                  <a:pt x="6733" y="4276"/>
                </a:lnTo>
                <a:close/>
                <a:moveTo>
                  <a:pt x="6493" y="4240"/>
                </a:moveTo>
                <a:lnTo>
                  <a:pt x="6493" y="4240"/>
                </a:lnTo>
                <a:lnTo>
                  <a:pt x="6487" y="4240"/>
                </a:lnTo>
                <a:lnTo>
                  <a:pt x="6499" y="4240"/>
                </a:lnTo>
                <a:lnTo>
                  <a:pt x="6493" y="4240"/>
                </a:lnTo>
                <a:close/>
                <a:moveTo>
                  <a:pt x="6325" y="4198"/>
                </a:moveTo>
                <a:lnTo>
                  <a:pt x="6319" y="4198"/>
                </a:lnTo>
                <a:lnTo>
                  <a:pt x="6319" y="4192"/>
                </a:lnTo>
                <a:lnTo>
                  <a:pt x="6337" y="4198"/>
                </a:lnTo>
                <a:lnTo>
                  <a:pt x="6325" y="4198"/>
                </a:lnTo>
                <a:close/>
                <a:moveTo>
                  <a:pt x="6241" y="4174"/>
                </a:moveTo>
                <a:lnTo>
                  <a:pt x="6235" y="4168"/>
                </a:lnTo>
                <a:lnTo>
                  <a:pt x="6241" y="4174"/>
                </a:lnTo>
                <a:lnTo>
                  <a:pt x="6241" y="4174"/>
                </a:lnTo>
                <a:close/>
                <a:moveTo>
                  <a:pt x="6211" y="4150"/>
                </a:moveTo>
                <a:lnTo>
                  <a:pt x="6211" y="4150"/>
                </a:lnTo>
                <a:lnTo>
                  <a:pt x="6211" y="4156"/>
                </a:lnTo>
                <a:lnTo>
                  <a:pt x="6211" y="4150"/>
                </a:lnTo>
                <a:close/>
                <a:moveTo>
                  <a:pt x="6121" y="4126"/>
                </a:moveTo>
                <a:lnTo>
                  <a:pt x="6043" y="4114"/>
                </a:lnTo>
                <a:lnTo>
                  <a:pt x="6037" y="4096"/>
                </a:lnTo>
                <a:lnTo>
                  <a:pt x="6121" y="4120"/>
                </a:lnTo>
                <a:lnTo>
                  <a:pt x="6121" y="4126"/>
                </a:lnTo>
                <a:close/>
                <a:moveTo>
                  <a:pt x="6031" y="4114"/>
                </a:moveTo>
                <a:lnTo>
                  <a:pt x="5959" y="4096"/>
                </a:lnTo>
                <a:lnTo>
                  <a:pt x="5959" y="4073"/>
                </a:lnTo>
                <a:lnTo>
                  <a:pt x="6031" y="4096"/>
                </a:lnTo>
                <a:lnTo>
                  <a:pt x="6031" y="4114"/>
                </a:lnTo>
                <a:close/>
                <a:moveTo>
                  <a:pt x="5947" y="4025"/>
                </a:moveTo>
                <a:lnTo>
                  <a:pt x="5947" y="4013"/>
                </a:lnTo>
                <a:lnTo>
                  <a:pt x="6007" y="4037"/>
                </a:lnTo>
                <a:lnTo>
                  <a:pt x="5965" y="4031"/>
                </a:lnTo>
                <a:lnTo>
                  <a:pt x="5947" y="4025"/>
                </a:lnTo>
                <a:close/>
                <a:moveTo>
                  <a:pt x="5857" y="4007"/>
                </a:moveTo>
                <a:lnTo>
                  <a:pt x="5857" y="4001"/>
                </a:lnTo>
                <a:lnTo>
                  <a:pt x="5917" y="4019"/>
                </a:lnTo>
                <a:lnTo>
                  <a:pt x="5857" y="4007"/>
                </a:lnTo>
                <a:close/>
                <a:moveTo>
                  <a:pt x="5851" y="4007"/>
                </a:moveTo>
                <a:lnTo>
                  <a:pt x="5767" y="3995"/>
                </a:lnTo>
                <a:lnTo>
                  <a:pt x="5767" y="3965"/>
                </a:lnTo>
                <a:lnTo>
                  <a:pt x="5845" y="3995"/>
                </a:lnTo>
                <a:lnTo>
                  <a:pt x="5851" y="4007"/>
                </a:lnTo>
                <a:close/>
                <a:moveTo>
                  <a:pt x="5761" y="3989"/>
                </a:moveTo>
                <a:lnTo>
                  <a:pt x="5677" y="3971"/>
                </a:lnTo>
                <a:lnTo>
                  <a:pt x="5677" y="3929"/>
                </a:lnTo>
                <a:lnTo>
                  <a:pt x="5761" y="3959"/>
                </a:lnTo>
                <a:lnTo>
                  <a:pt x="5761" y="3989"/>
                </a:lnTo>
                <a:close/>
                <a:moveTo>
                  <a:pt x="5677" y="3917"/>
                </a:moveTo>
                <a:lnTo>
                  <a:pt x="5677" y="3899"/>
                </a:lnTo>
                <a:lnTo>
                  <a:pt x="5755" y="3923"/>
                </a:lnTo>
                <a:lnTo>
                  <a:pt x="5761" y="3947"/>
                </a:lnTo>
                <a:lnTo>
                  <a:pt x="5677" y="3917"/>
                </a:lnTo>
                <a:close/>
                <a:moveTo>
                  <a:pt x="5671" y="3917"/>
                </a:moveTo>
                <a:lnTo>
                  <a:pt x="5582" y="3881"/>
                </a:lnTo>
                <a:lnTo>
                  <a:pt x="5588" y="3875"/>
                </a:lnTo>
                <a:lnTo>
                  <a:pt x="5671" y="3899"/>
                </a:lnTo>
                <a:lnTo>
                  <a:pt x="5671" y="3917"/>
                </a:lnTo>
                <a:close/>
                <a:moveTo>
                  <a:pt x="5576" y="3875"/>
                </a:moveTo>
                <a:lnTo>
                  <a:pt x="5522" y="3857"/>
                </a:lnTo>
                <a:lnTo>
                  <a:pt x="5576" y="3869"/>
                </a:lnTo>
                <a:lnTo>
                  <a:pt x="5576" y="3875"/>
                </a:lnTo>
                <a:close/>
                <a:moveTo>
                  <a:pt x="5444" y="3827"/>
                </a:moveTo>
                <a:lnTo>
                  <a:pt x="5390" y="3803"/>
                </a:lnTo>
                <a:lnTo>
                  <a:pt x="5408" y="3749"/>
                </a:lnTo>
                <a:lnTo>
                  <a:pt x="5492" y="3791"/>
                </a:lnTo>
                <a:lnTo>
                  <a:pt x="5486" y="3839"/>
                </a:lnTo>
                <a:lnTo>
                  <a:pt x="5444" y="3827"/>
                </a:lnTo>
                <a:close/>
                <a:moveTo>
                  <a:pt x="5408" y="3743"/>
                </a:moveTo>
                <a:lnTo>
                  <a:pt x="5414" y="3725"/>
                </a:lnTo>
                <a:lnTo>
                  <a:pt x="5498" y="3755"/>
                </a:lnTo>
                <a:lnTo>
                  <a:pt x="5498" y="3785"/>
                </a:lnTo>
                <a:lnTo>
                  <a:pt x="5408" y="3743"/>
                </a:lnTo>
                <a:close/>
                <a:moveTo>
                  <a:pt x="5402" y="3737"/>
                </a:moveTo>
                <a:lnTo>
                  <a:pt x="5354" y="3713"/>
                </a:lnTo>
                <a:lnTo>
                  <a:pt x="5354" y="3701"/>
                </a:lnTo>
                <a:lnTo>
                  <a:pt x="5402" y="3719"/>
                </a:lnTo>
                <a:lnTo>
                  <a:pt x="5402" y="3737"/>
                </a:lnTo>
                <a:close/>
                <a:moveTo>
                  <a:pt x="5348" y="3707"/>
                </a:moveTo>
                <a:lnTo>
                  <a:pt x="5312" y="3695"/>
                </a:lnTo>
                <a:lnTo>
                  <a:pt x="5312" y="3689"/>
                </a:lnTo>
                <a:lnTo>
                  <a:pt x="5342" y="3701"/>
                </a:lnTo>
                <a:lnTo>
                  <a:pt x="5348" y="3707"/>
                </a:lnTo>
                <a:close/>
                <a:moveTo>
                  <a:pt x="5312" y="3677"/>
                </a:moveTo>
                <a:lnTo>
                  <a:pt x="5330" y="3635"/>
                </a:lnTo>
                <a:lnTo>
                  <a:pt x="5336" y="3635"/>
                </a:lnTo>
                <a:lnTo>
                  <a:pt x="5342" y="3689"/>
                </a:lnTo>
                <a:lnTo>
                  <a:pt x="5312" y="3677"/>
                </a:lnTo>
                <a:close/>
                <a:moveTo>
                  <a:pt x="5330" y="3623"/>
                </a:moveTo>
                <a:lnTo>
                  <a:pt x="5336" y="3623"/>
                </a:lnTo>
                <a:lnTo>
                  <a:pt x="5336" y="3629"/>
                </a:lnTo>
                <a:lnTo>
                  <a:pt x="5330" y="3623"/>
                </a:lnTo>
                <a:close/>
                <a:moveTo>
                  <a:pt x="5300" y="3605"/>
                </a:moveTo>
                <a:lnTo>
                  <a:pt x="5264" y="3587"/>
                </a:lnTo>
                <a:lnTo>
                  <a:pt x="5264" y="3551"/>
                </a:lnTo>
                <a:lnTo>
                  <a:pt x="5294" y="3569"/>
                </a:lnTo>
                <a:lnTo>
                  <a:pt x="5300" y="3605"/>
                </a:lnTo>
                <a:close/>
                <a:moveTo>
                  <a:pt x="5252" y="3581"/>
                </a:moveTo>
                <a:lnTo>
                  <a:pt x="5240" y="3569"/>
                </a:lnTo>
                <a:lnTo>
                  <a:pt x="5246" y="3545"/>
                </a:lnTo>
                <a:lnTo>
                  <a:pt x="5252" y="3551"/>
                </a:lnTo>
                <a:lnTo>
                  <a:pt x="5252" y="3581"/>
                </a:lnTo>
                <a:close/>
                <a:moveTo>
                  <a:pt x="5252" y="3539"/>
                </a:moveTo>
                <a:lnTo>
                  <a:pt x="5252" y="3533"/>
                </a:lnTo>
                <a:lnTo>
                  <a:pt x="5252" y="3539"/>
                </a:lnTo>
                <a:lnTo>
                  <a:pt x="5252" y="3539"/>
                </a:lnTo>
                <a:close/>
                <a:moveTo>
                  <a:pt x="5252" y="3503"/>
                </a:moveTo>
                <a:lnTo>
                  <a:pt x="5222" y="3479"/>
                </a:lnTo>
                <a:lnTo>
                  <a:pt x="5228" y="3425"/>
                </a:lnTo>
                <a:lnTo>
                  <a:pt x="5252" y="3443"/>
                </a:lnTo>
                <a:lnTo>
                  <a:pt x="5252" y="3503"/>
                </a:lnTo>
                <a:close/>
                <a:moveTo>
                  <a:pt x="5264" y="3443"/>
                </a:moveTo>
                <a:lnTo>
                  <a:pt x="5282" y="3455"/>
                </a:lnTo>
                <a:lnTo>
                  <a:pt x="5264" y="3491"/>
                </a:lnTo>
                <a:lnTo>
                  <a:pt x="5264" y="3443"/>
                </a:lnTo>
                <a:close/>
                <a:moveTo>
                  <a:pt x="5228" y="3413"/>
                </a:moveTo>
                <a:lnTo>
                  <a:pt x="5234" y="3347"/>
                </a:lnTo>
                <a:lnTo>
                  <a:pt x="5246" y="3323"/>
                </a:lnTo>
                <a:lnTo>
                  <a:pt x="5258" y="3329"/>
                </a:lnTo>
                <a:lnTo>
                  <a:pt x="5252" y="3431"/>
                </a:lnTo>
                <a:lnTo>
                  <a:pt x="5228" y="3413"/>
                </a:lnTo>
                <a:close/>
                <a:moveTo>
                  <a:pt x="5246" y="3317"/>
                </a:moveTo>
                <a:lnTo>
                  <a:pt x="5258" y="3299"/>
                </a:lnTo>
                <a:lnTo>
                  <a:pt x="5258" y="3323"/>
                </a:lnTo>
                <a:lnTo>
                  <a:pt x="5246" y="3317"/>
                </a:lnTo>
                <a:close/>
                <a:moveTo>
                  <a:pt x="5240" y="3311"/>
                </a:moveTo>
                <a:lnTo>
                  <a:pt x="5234" y="3305"/>
                </a:lnTo>
                <a:lnTo>
                  <a:pt x="5246" y="3203"/>
                </a:lnTo>
                <a:lnTo>
                  <a:pt x="5258" y="3209"/>
                </a:lnTo>
                <a:lnTo>
                  <a:pt x="5258" y="3281"/>
                </a:lnTo>
                <a:lnTo>
                  <a:pt x="5240" y="3311"/>
                </a:lnTo>
                <a:close/>
                <a:moveTo>
                  <a:pt x="5264" y="3221"/>
                </a:moveTo>
                <a:lnTo>
                  <a:pt x="5276" y="3227"/>
                </a:lnTo>
                <a:lnTo>
                  <a:pt x="5276" y="3239"/>
                </a:lnTo>
                <a:lnTo>
                  <a:pt x="5264" y="3263"/>
                </a:lnTo>
                <a:lnTo>
                  <a:pt x="5264" y="3221"/>
                </a:lnTo>
                <a:close/>
                <a:moveTo>
                  <a:pt x="5276" y="3215"/>
                </a:moveTo>
                <a:lnTo>
                  <a:pt x="5264" y="3209"/>
                </a:lnTo>
                <a:lnTo>
                  <a:pt x="5270" y="3137"/>
                </a:lnTo>
                <a:lnTo>
                  <a:pt x="5270" y="3137"/>
                </a:lnTo>
                <a:lnTo>
                  <a:pt x="5270" y="3167"/>
                </a:lnTo>
                <a:lnTo>
                  <a:pt x="5276" y="3215"/>
                </a:lnTo>
                <a:close/>
                <a:moveTo>
                  <a:pt x="5282" y="2783"/>
                </a:moveTo>
                <a:lnTo>
                  <a:pt x="5300" y="2795"/>
                </a:lnTo>
                <a:lnTo>
                  <a:pt x="5276" y="2819"/>
                </a:lnTo>
                <a:lnTo>
                  <a:pt x="5282" y="2783"/>
                </a:lnTo>
                <a:close/>
                <a:moveTo>
                  <a:pt x="5288" y="2771"/>
                </a:moveTo>
                <a:lnTo>
                  <a:pt x="5288" y="2753"/>
                </a:lnTo>
                <a:lnTo>
                  <a:pt x="5336" y="2699"/>
                </a:lnTo>
                <a:lnTo>
                  <a:pt x="5366" y="2735"/>
                </a:lnTo>
                <a:lnTo>
                  <a:pt x="5306" y="2789"/>
                </a:lnTo>
                <a:lnTo>
                  <a:pt x="5288" y="2771"/>
                </a:lnTo>
                <a:close/>
                <a:moveTo>
                  <a:pt x="5294" y="2735"/>
                </a:moveTo>
                <a:lnTo>
                  <a:pt x="5300" y="2681"/>
                </a:lnTo>
                <a:lnTo>
                  <a:pt x="5312" y="2675"/>
                </a:lnTo>
                <a:lnTo>
                  <a:pt x="5330" y="2693"/>
                </a:lnTo>
                <a:lnTo>
                  <a:pt x="5294" y="2735"/>
                </a:lnTo>
                <a:close/>
                <a:moveTo>
                  <a:pt x="5300" y="2669"/>
                </a:moveTo>
                <a:lnTo>
                  <a:pt x="5300" y="2669"/>
                </a:lnTo>
                <a:lnTo>
                  <a:pt x="5306" y="2669"/>
                </a:lnTo>
                <a:lnTo>
                  <a:pt x="5300" y="2669"/>
                </a:lnTo>
                <a:close/>
                <a:moveTo>
                  <a:pt x="5306" y="2657"/>
                </a:moveTo>
                <a:lnTo>
                  <a:pt x="5306" y="2633"/>
                </a:lnTo>
                <a:lnTo>
                  <a:pt x="5318" y="2597"/>
                </a:lnTo>
                <a:lnTo>
                  <a:pt x="5342" y="2573"/>
                </a:lnTo>
                <a:lnTo>
                  <a:pt x="5378" y="2609"/>
                </a:lnTo>
                <a:lnTo>
                  <a:pt x="5312" y="2663"/>
                </a:lnTo>
                <a:lnTo>
                  <a:pt x="5306" y="2657"/>
                </a:lnTo>
                <a:close/>
                <a:moveTo>
                  <a:pt x="5348" y="2567"/>
                </a:moveTo>
                <a:lnTo>
                  <a:pt x="5408" y="2507"/>
                </a:lnTo>
                <a:lnTo>
                  <a:pt x="5444" y="2555"/>
                </a:lnTo>
                <a:lnTo>
                  <a:pt x="5384" y="2603"/>
                </a:lnTo>
                <a:lnTo>
                  <a:pt x="5348" y="2567"/>
                </a:lnTo>
                <a:close/>
                <a:moveTo>
                  <a:pt x="5444" y="2381"/>
                </a:moveTo>
                <a:lnTo>
                  <a:pt x="5504" y="2345"/>
                </a:lnTo>
                <a:lnTo>
                  <a:pt x="5522" y="2381"/>
                </a:lnTo>
                <a:lnTo>
                  <a:pt x="5474" y="2429"/>
                </a:lnTo>
                <a:lnTo>
                  <a:pt x="5444" y="2381"/>
                </a:lnTo>
                <a:close/>
                <a:moveTo>
                  <a:pt x="5438" y="2375"/>
                </a:moveTo>
                <a:lnTo>
                  <a:pt x="5438" y="2375"/>
                </a:lnTo>
                <a:lnTo>
                  <a:pt x="5492" y="2327"/>
                </a:lnTo>
                <a:lnTo>
                  <a:pt x="5498" y="2339"/>
                </a:lnTo>
                <a:lnTo>
                  <a:pt x="5438" y="2375"/>
                </a:lnTo>
                <a:close/>
                <a:moveTo>
                  <a:pt x="5432" y="2363"/>
                </a:moveTo>
                <a:lnTo>
                  <a:pt x="5408" y="2327"/>
                </a:lnTo>
                <a:lnTo>
                  <a:pt x="5414" y="2315"/>
                </a:lnTo>
                <a:lnTo>
                  <a:pt x="5474" y="2285"/>
                </a:lnTo>
                <a:lnTo>
                  <a:pt x="5486" y="2315"/>
                </a:lnTo>
                <a:lnTo>
                  <a:pt x="5432" y="2363"/>
                </a:lnTo>
                <a:close/>
                <a:moveTo>
                  <a:pt x="5480" y="2279"/>
                </a:moveTo>
                <a:lnTo>
                  <a:pt x="5552" y="2249"/>
                </a:lnTo>
                <a:lnTo>
                  <a:pt x="5552" y="2261"/>
                </a:lnTo>
                <a:lnTo>
                  <a:pt x="5498" y="2309"/>
                </a:lnTo>
                <a:lnTo>
                  <a:pt x="5480" y="2279"/>
                </a:lnTo>
                <a:close/>
                <a:moveTo>
                  <a:pt x="5558" y="2243"/>
                </a:moveTo>
                <a:lnTo>
                  <a:pt x="5594" y="2225"/>
                </a:lnTo>
                <a:lnTo>
                  <a:pt x="5564" y="2255"/>
                </a:lnTo>
                <a:lnTo>
                  <a:pt x="5558" y="2243"/>
                </a:lnTo>
                <a:close/>
                <a:moveTo>
                  <a:pt x="5606" y="2159"/>
                </a:moveTo>
                <a:lnTo>
                  <a:pt x="5618" y="2201"/>
                </a:lnTo>
                <a:lnTo>
                  <a:pt x="5612" y="2207"/>
                </a:lnTo>
                <a:lnTo>
                  <a:pt x="5606" y="2159"/>
                </a:lnTo>
                <a:close/>
                <a:moveTo>
                  <a:pt x="5594" y="2099"/>
                </a:moveTo>
                <a:lnTo>
                  <a:pt x="5588" y="2069"/>
                </a:lnTo>
                <a:lnTo>
                  <a:pt x="5636" y="2051"/>
                </a:lnTo>
                <a:lnTo>
                  <a:pt x="5642" y="2111"/>
                </a:lnTo>
                <a:lnTo>
                  <a:pt x="5606" y="2129"/>
                </a:lnTo>
                <a:lnTo>
                  <a:pt x="5594" y="2099"/>
                </a:lnTo>
                <a:close/>
                <a:moveTo>
                  <a:pt x="5588" y="2063"/>
                </a:moveTo>
                <a:lnTo>
                  <a:pt x="5576" y="2015"/>
                </a:lnTo>
                <a:lnTo>
                  <a:pt x="5582" y="2009"/>
                </a:lnTo>
                <a:lnTo>
                  <a:pt x="5606" y="1979"/>
                </a:lnTo>
                <a:lnTo>
                  <a:pt x="5630" y="1973"/>
                </a:lnTo>
                <a:lnTo>
                  <a:pt x="5636" y="2045"/>
                </a:lnTo>
                <a:lnTo>
                  <a:pt x="5588" y="2063"/>
                </a:lnTo>
                <a:close/>
                <a:moveTo>
                  <a:pt x="5642" y="2003"/>
                </a:moveTo>
                <a:lnTo>
                  <a:pt x="5648" y="2039"/>
                </a:lnTo>
                <a:lnTo>
                  <a:pt x="5642" y="2039"/>
                </a:lnTo>
                <a:lnTo>
                  <a:pt x="5642" y="2003"/>
                </a:lnTo>
                <a:close/>
                <a:moveTo>
                  <a:pt x="5642" y="1973"/>
                </a:moveTo>
                <a:lnTo>
                  <a:pt x="5689" y="1961"/>
                </a:lnTo>
                <a:lnTo>
                  <a:pt x="5695" y="2027"/>
                </a:lnTo>
                <a:lnTo>
                  <a:pt x="5659" y="2039"/>
                </a:lnTo>
                <a:lnTo>
                  <a:pt x="5642" y="1973"/>
                </a:lnTo>
                <a:close/>
                <a:moveTo>
                  <a:pt x="5701" y="1955"/>
                </a:moveTo>
                <a:lnTo>
                  <a:pt x="5713" y="1955"/>
                </a:lnTo>
                <a:lnTo>
                  <a:pt x="5725" y="2015"/>
                </a:lnTo>
                <a:lnTo>
                  <a:pt x="5701" y="2021"/>
                </a:lnTo>
                <a:lnTo>
                  <a:pt x="5701" y="1955"/>
                </a:lnTo>
                <a:close/>
                <a:moveTo>
                  <a:pt x="5701" y="1949"/>
                </a:moveTo>
                <a:lnTo>
                  <a:pt x="5695" y="1877"/>
                </a:lnTo>
                <a:lnTo>
                  <a:pt x="5701" y="1877"/>
                </a:lnTo>
                <a:lnTo>
                  <a:pt x="5713" y="1943"/>
                </a:lnTo>
                <a:lnTo>
                  <a:pt x="5701" y="1949"/>
                </a:lnTo>
                <a:close/>
                <a:moveTo>
                  <a:pt x="5707" y="1859"/>
                </a:moveTo>
                <a:lnTo>
                  <a:pt x="5755" y="1811"/>
                </a:lnTo>
                <a:lnTo>
                  <a:pt x="5749" y="1859"/>
                </a:lnTo>
                <a:lnTo>
                  <a:pt x="5707" y="1865"/>
                </a:lnTo>
                <a:lnTo>
                  <a:pt x="5707" y="1859"/>
                </a:lnTo>
                <a:close/>
                <a:moveTo>
                  <a:pt x="5851" y="1691"/>
                </a:moveTo>
                <a:lnTo>
                  <a:pt x="5839" y="1691"/>
                </a:lnTo>
                <a:lnTo>
                  <a:pt x="5851" y="1673"/>
                </a:lnTo>
                <a:lnTo>
                  <a:pt x="5851" y="1691"/>
                </a:lnTo>
                <a:lnTo>
                  <a:pt x="5851" y="1691"/>
                </a:lnTo>
                <a:close/>
                <a:moveTo>
                  <a:pt x="5833" y="1685"/>
                </a:moveTo>
                <a:lnTo>
                  <a:pt x="5839" y="1637"/>
                </a:lnTo>
                <a:lnTo>
                  <a:pt x="5851" y="1619"/>
                </a:lnTo>
                <a:lnTo>
                  <a:pt x="5851" y="1661"/>
                </a:lnTo>
                <a:lnTo>
                  <a:pt x="5833" y="1685"/>
                </a:lnTo>
                <a:close/>
                <a:moveTo>
                  <a:pt x="5857" y="1619"/>
                </a:moveTo>
                <a:lnTo>
                  <a:pt x="5881" y="1625"/>
                </a:lnTo>
                <a:lnTo>
                  <a:pt x="5857" y="1649"/>
                </a:lnTo>
                <a:lnTo>
                  <a:pt x="5857" y="1619"/>
                </a:lnTo>
                <a:close/>
                <a:moveTo>
                  <a:pt x="5857" y="1613"/>
                </a:moveTo>
                <a:lnTo>
                  <a:pt x="5857" y="1607"/>
                </a:lnTo>
                <a:lnTo>
                  <a:pt x="5863" y="1595"/>
                </a:lnTo>
                <a:lnTo>
                  <a:pt x="5899" y="1601"/>
                </a:lnTo>
                <a:lnTo>
                  <a:pt x="5887" y="1613"/>
                </a:lnTo>
                <a:lnTo>
                  <a:pt x="5857" y="1613"/>
                </a:lnTo>
                <a:close/>
                <a:moveTo>
                  <a:pt x="5911" y="1601"/>
                </a:moveTo>
                <a:lnTo>
                  <a:pt x="5905" y="1613"/>
                </a:lnTo>
                <a:lnTo>
                  <a:pt x="5899" y="1613"/>
                </a:lnTo>
                <a:lnTo>
                  <a:pt x="5911" y="1601"/>
                </a:lnTo>
                <a:close/>
                <a:moveTo>
                  <a:pt x="5905" y="1589"/>
                </a:moveTo>
                <a:lnTo>
                  <a:pt x="5869" y="1589"/>
                </a:lnTo>
                <a:lnTo>
                  <a:pt x="5911" y="1536"/>
                </a:lnTo>
                <a:lnTo>
                  <a:pt x="5923" y="1536"/>
                </a:lnTo>
                <a:lnTo>
                  <a:pt x="5911" y="1584"/>
                </a:lnTo>
                <a:lnTo>
                  <a:pt x="5905" y="1589"/>
                </a:lnTo>
                <a:close/>
                <a:moveTo>
                  <a:pt x="5929" y="1536"/>
                </a:moveTo>
                <a:lnTo>
                  <a:pt x="5947" y="1542"/>
                </a:lnTo>
                <a:lnTo>
                  <a:pt x="5923" y="1572"/>
                </a:lnTo>
                <a:lnTo>
                  <a:pt x="5929" y="1536"/>
                </a:lnTo>
                <a:close/>
                <a:moveTo>
                  <a:pt x="5929" y="1530"/>
                </a:moveTo>
                <a:lnTo>
                  <a:pt x="5935" y="1518"/>
                </a:lnTo>
                <a:lnTo>
                  <a:pt x="5965" y="1518"/>
                </a:lnTo>
                <a:lnTo>
                  <a:pt x="5953" y="1536"/>
                </a:lnTo>
                <a:lnTo>
                  <a:pt x="5929" y="1530"/>
                </a:lnTo>
                <a:close/>
                <a:moveTo>
                  <a:pt x="5977" y="1524"/>
                </a:moveTo>
                <a:lnTo>
                  <a:pt x="5989" y="1524"/>
                </a:lnTo>
                <a:lnTo>
                  <a:pt x="5989" y="1536"/>
                </a:lnTo>
                <a:lnTo>
                  <a:pt x="5965" y="1536"/>
                </a:lnTo>
                <a:lnTo>
                  <a:pt x="5977" y="1524"/>
                </a:lnTo>
                <a:close/>
                <a:moveTo>
                  <a:pt x="5983" y="1512"/>
                </a:moveTo>
                <a:lnTo>
                  <a:pt x="6001" y="1488"/>
                </a:lnTo>
                <a:lnTo>
                  <a:pt x="5995" y="1518"/>
                </a:lnTo>
                <a:lnTo>
                  <a:pt x="5983" y="1512"/>
                </a:lnTo>
                <a:close/>
                <a:moveTo>
                  <a:pt x="5971" y="1512"/>
                </a:moveTo>
                <a:lnTo>
                  <a:pt x="5935" y="1506"/>
                </a:lnTo>
                <a:lnTo>
                  <a:pt x="5941" y="1494"/>
                </a:lnTo>
                <a:lnTo>
                  <a:pt x="5965" y="1458"/>
                </a:lnTo>
                <a:lnTo>
                  <a:pt x="6007" y="1464"/>
                </a:lnTo>
                <a:lnTo>
                  <a:pt x="6007" y="1470"/>
                </a:lnTo>
                <a:lnTo>
                  <a:pt x="5971" y="1512"/>
                </a:lnTo>
                <a:close/>
                <a:moveTo>
                  <a:pt x="6043" y="1434"/>
                </a:moveTo>
                <a:lnTo>
                  <a:pt x="6079" y="1446"/>
                </a:lnTo>
                <a:lnTo>
                  <a:pt x="6061" y="1470"/>
                </a:lnTo>
                <a:lnTo>
                  <a:pt x="6025" y="1458"/>
                </a:lnTo>
                <a:lnTo>
                  <a:pt x="6043" y="1434"/>
                </a:lnTo>
                <a:close/>
                <a:moveTo>
                  <a:pt x="6079" y="1464"/>
                </a:moveTo>
                <a:lnTo>
                  <a:pt x="6073" y="1470"/>
                </a:lnTo>
                <a:lnTo>
                  <a:pt x="6067" y="1470"/>
                </a:lnTo>
                <a:lnTo>
                  <a:pt x="6079" y="1464"/>
                </a:lnTo>
                <a:close/>
                <a:moveTo>
                  <a:pt x="6085" y="1440"/>
                </a:moveTo>
                <a:lnTo>
                  <a:pt x="6049" y="1428"/>
                </a:lnTo>
                <a:lnTo>
                  <a:pt x="6109" y="1356"/>
                </a:lnTo>
                <a:lnTo>
                  <a:pt x="6115" y="1362"/>
                </a:lnTo>
                <a:lnTo>
                  <a:pt x="6085" y="1440"/>
                </a:lnTo>
                <a:close/>
                <a:moveTo>
                  <a:pt x="6121" y="1362"/>
                </a:moveTo>
                <a:lnTo>
                  <a:pt x="6151" y="1368"/>
                </a:lnTo>
                <a:lnTo>
                  <a:pt x="6097" y="1428"/>
                </a:lnTo>
                <a:lnTo>
                  <a:pt x="6121" y="1362"/>
                </a:lnTo>
                <a:close/>
                <a:moveTo>
                  <a:pt x="6115" y="1350"/>
                </a:moveTo>
                <a:lnTo>
                  <a:pt x="6121" y="1344"/>
                </a:lnTo>
                <a:lnTo>
                  <a:pt x="6115" y="1350"/>
                </a:lnTo>
                <a:lnTo>
                  <a:pt x="6115" y="1350"/>
                </a:lnTo>
                <a:close/>
                <a:moveTo>
                  <a:pt x="6103" y="1350"/>
                </a:moveTo>
                <a:lnTo>
                  <a:pt x="6055" y="1332"/>
                </a:lnTo>
                <a:lnTo>
                  <a:pt x="6055" y="1326"/>
                </a:lnTo>
                <a:lnTo>
                  <a:pt x="6109" y="1248"/>
                </a:lnTo>
                <a:lnTo>
                  <a:pt x="6145" y="1266"/>
                </a:lnTo>
                <a:lnTo>
                  <a:pt x="6127" y="1314"/>
                </a:lnTo>
                <a:lnTo>
                  <a:pt x="6103" y="1350"/>
                </a:lnTo>
                <a:close/>
                <a:moveTo>
                  <a:pt x="6157" y="1266"/>
                </a:moveTo>
                <a:lnTo>
                  <a:pt x="6163" y="1272"/>
                </a:lnTo>
                <a:lnTo>
                  <a:pt x="6145" y="1296"/>
                </a:lnTo>
                <a:lnTo>
                  <a:pt x="6157" y="1266"/>
                </a:lnTo>
                <a:close/>
                <a:moveTo>
                  <a:pt x="6157" y="1260"/>
                </a:moveTo>
                <a:lnTo>
                  <a:pt x="6187" y="1170"/>
                </a:lnTo>
                <a:lnTo>
                  <a:pt x="6229" y="1188"/>
                </a:lnTo>
                <a:lnTo>
                  <a:pt x="6169" y="1266"/>
                </a:lnTo>
                <a:lnTo>
                  <a:pt x="6157" y="1260"/>
                </a:lnTo>
                <a:close/>
                <a:moveTo>
                  <a:pt x="6187" y="1158"/>
                </a:moveTo>
                <a:lnTo>
                  <a:pt x="6175" y="1152"/>
                </a:lnTo>
                <a:lnTo>
                  <a:pt x="6199" y="1116"/>
                </a:lnTo>
                <a:lnTo>
                  <a:pt x="6187" y="1158"/>
                </a:lnTo>
                <a:close/>
                <a:moveTo>
                  <a:pt x="6181" y="1164"/>
                </a:moveTo>
                <a:lnTo>
                  <a:pt x="6151" y="1254"/>
                </a:lnTo>
                <a:lnTo>
                  <a:pt x="6109" y="1242"/>
                </a:lnTo>
                <a:lnTo>
                  <a:pt x="6169" y="1158"/>
                </a:lnTo>
                <a:lnTo>
                  <a:pt x="6181" y="1164"/>
                </a:lnTo>
                <a:close/>
                <a:moveTo>
                  <a:pt x="6103" y="1236"/>
                </a:moveTo>
                <a:lnTo>
                  <a:pt x="6079" y="1230"/>
                </a:lnTo>
                <a:lnTo>
                  <a:pt x="6109" y="1128"/>
                </a:lnTo>
                <a:lnTo>
                  <a:pt x="6163" y="1152"/>
                </a:lnTo>
                <a:lnTo>
                  <a:pt x="6103" y="1236"/>
                </a:lnTo>
                <a:close/>
                <a:moveTo>
                  <a:pt x="6097" y="1242"/>
                </a:moveTo>
                <a:lnTo>
                  <a:pt x="6061" y="1296"/>
                </a:lnTo>
                <a:lnTo>
                  <a:pt x="6079" y="1236"/>
                </a:lnTo>
                <a:lnTo>
                  <a:pt x="6097" y="1242"/>
                </a:lnTo>
                <a:close/>
                <a:moveTo>
                  <a:pt x="6049" y="1320"/>
                </a:moveTo>
                <a:lnTo>
                  <a:pt x="6043" y="1326"/>
                </a:lnTo>
                <a:lnTo>
                  <a:pt x="5983" y="1314"/>
                </a:lnTo>
                <a:lnTo>
                  <a:pt x="6037" y="1224"/>
                </a:lnTo>
                <a:lnTo>
                  <a:pt x="6067" y="1236"/>
                </a:lnTo>
                <a:lnTo>
                  <a:pt x="6049" y="1320"/>
                </a:lnTo>
                <a:close/>
                <a:moveTo>
                  <a:pt x="5977" y="1308"/>
                </a:moveTo>
                <a:lnTo>
                  <a:pt x="5971" y="1308"/>
                </a:lnTo>
                <a:lnTo>
                  <a:pt x="5995" y="1206"/>
                </a:lnTo>
                <a:lnTo>
                  <a:pt x="6031" y="1218"/>
                </a:lnTo>
                <a:lnTo>
                  <a:pt x="5977" y="1308"/>
                </a:lnTo>
                <a:close/>
                <a:moveTo>
                  <a:pt x="5959" y="1338"/>
                </a:moveTo>
                <a:lnTo>
                  <a:pt x="5923" y="1398"/>
                </a:lnTo>
                <a:lnTo>
                  <a:pt x="5869" y="1386"/>
                </a:lnTo>
                <a:lnTo>
                  <a:pt x="5869" y="1374"/>
                </a:lnTo>
                <a:lnTo>
                  <a:pt x="5905" y="1296"/>
                </a:lnTo>
                <a:lnTo>
                  <a:pt x="5965" y="1314"/>
                </a:lnTo>
                <a:lnTo>
                  <a:pt x="5959" y="1338"/>
                </a:lnTo>
                <a:close/>
                <a:moveTo>
                  <a:pt x="5839" y="1410"/>
                </a:moveTo>
                <a:lnTo>
                  <a:pt x="5833" y="1422"/>
                </a:lnTo>
                <a:lnTo>
                  <a:pt x="5779" y="1410"/>
                </a:lnTo>
                <a:lnTo>
                  <a:pt x="5779" y="1398"/>
                </a:lnTo>
                <a:lnTo>
                  <a:pt x="5785" y="1380"/>
                </a:lnTo>
                <a:lnTo>
                  <a:pt x="5839" y="1392"/>
                </a:lnTo>
                <a:lnTo>
                  <a:pt x="5839" y="1410"/>
                </a:lnTo>
                <a:close/>
                <a:moveTo>
                  <a:pt x="5767" y="1398"/>
                </a:moveTo>
                <a:lnTo>
                  <a:pt x="5767" y="1404"/>
                </a:lnTo>
                <a:lnTo>
                  <a:pt x="5737" y="1398"/>
                </a:lnTo>
                <a:lnTo>
                  <a:pt x="5731" y="1368"/>
                </a:lnTo>
                <a:lnTo>
                  <a:pt x="5767" y="1374"/>
                </a:lnTo>
                <a:lnTo>
                  <a:pt x="5767" y="1398"/>
                </a:lnTo>
                <a:close/>
                <a:moveTo>
                  <a:pt x="5701" y="1350"/>
                </a:moveTo>
                <a:lnTo>
                  <a:pt x="5677" y="1350"/>
                </a:lnTo>
                <a:lnTo>
                  <a:pt x="5677" y="1344"/>
                </a:lnTo>
                <a:lnTo>
                  <a:pt x="5713" y="1308"/>
                </a:lnTo>
                <a:lnTo>
                  <a:pt x="5701" y="1350"/>
                </a:lnTo>
                <a:close/>
                <a:moveTo>
                  <a:pt x="5522" y="1524"/>
                </a:moveTo>
                <a:lnTo>
                  <a:pt x="5516" y="1512"/>
                </a:lnTo>
                <a:lnTo>
                  <a:pt x="5546" y="1488"/>
                </a:lnTo>
                <a:lnTo>
                  <a:pt x="5552" y="1488"/>
                </a:lnTo>
                <a:lnTo>
                  <a:pt x="5522" y="1524"/>
                </a:lnTo>
                <a:close/>
                <a:moveTo>
                  <a:pt x="5516" y="1506"/>
                </a:moveTo>
                <a:lnTo>
                  <a:pt x="5510" y="1488"/>
                </a:lnTo>
                <a:lnTo>
                  <a:pt x="5516" y="1482"/>
                </a:lnTo>
                <a:lnTo>
                  <a:pt x="5534" y="1482"/>
                </a:lnTo>
                <a:lnTo>
                  <a:pt x="5516" y="1506"/>
                </a:lnTo>
                <a:close/>
                <a:moveTo>
                  <a:pt x="5492" y="1506"/>
                </a:moveTo>
                <a:lnTo>
                  <a:pt x="5504" y="1494"/>
                </a:lnTo>
                <a:lnTo>
                  <a:pt x="5510" y="1512"/>
                </a:lnTo>
                <a:lnTo>
                  <a:pt x="5486" y="1536"/>
                </a:lnTo>
                <a:lnTo>
                  <a:pt x="5486" y="1524"/>
                </a:lnTo>
                <a:lnTo>
                  <a:pt x="5492" y="1506"/>
                </a:lnTo>
                <a:close/>
                <a:moveTo>
                  <a:pt x="5486" y="1554"/>
                </a:moveTo>
                <a:lnTo>
                  <a:pt x="5486" y="1566"/>
                </a:lnTo>
                <a:lnTo>
                  <a:pt x="5480" y="1566"/>
                </a:lnTo>
                <a:lnTo>
                  <a:pt x="5480" y="1554"/>
                </a:lnTo>
                <a:lnTo>
                  <a:pt x="5486" y="1554"/>
                </a:lnTo>
                <a:close/>
                <a:moveTo>
                  <a:pt x="5468" y="1572"/>
                </a:moveTo>
                <a:lnTo>
                  <a:pt x="5468" y="1589"/>
                </a:lnTo>
                <a:lnTo>
                  <a:pt x="5468" y="1589"/>
                </a:lnTo>
                <a:lnTo>
                  <a:pt x="5450" y="1584"/>
                </a:lnTo>
                <a:lnTo>
                  <a:pt x="5468" y="1572"/>
                </a:lnTo>
                <a:lnTo>
                  <a:pt x="5468" y="1572"/>
                </a:lnTo>
                <a:close/>
                <a:moveTo>
                  <a:pt x="5462" y="1595"/>
                </a:moveTo>
                <a:lnTo>
                  <a:pt x="5432" y="1631"/>
                </a:lnTo>
                <a:lnTo>
                  <a:pt x="5426" y="1613"/>
                </a:lnTo>
                <a:lnTo>
                  <a:pt x="5444" y="1595"/>
                </a:lnTo>
                <a:lnTo>
                  <a:pt x="5462" y="1595"/>
                </a:lnTo>
                <a:close/>
                <a:moveTo>
                  <a:pt x="5420" y="1607"/>
                </a:moveTo>
                <a:lnTo>
                  <a:pt x="5414" y="1595"/>
                </a:lnTo>
                <a:lnTo>
                  <a:pt x="5432" y="1595"/>
                </a:lnTo>
                <a:lnTo>
                  <a:pt x="5420" y="1607"/>
                </a:lnTo>
                <a:close/>
                <a:moveTo>
                  <a:pt x="5366" y="1661"/>
                </a:moveTo>
                <a:lnTo>
                  <a:pt x="5330" y="1697"/>
                </a:lnTo>
                <a:lnTo>
                  <a:pt x="5318" y="1697"/>
                </a:lnTo>
                <a:lnTo>
                  <a:pt x="5312" y="1673"/>
                </a:lnTo>
                <a:lnTo>
                  <a:pt x="5372" y="1613"/>
                </a:lnTo>
                <a:lnTo>
                  <a:pt x="5366" y="1661"/>
                </a:lnTo>
                <a:close/>
                <a:moveTo>
                  <a:pt x="5276" y="1709"/>
                </a:moveTo>
                <a:lnTo>
                  <a:pt x="5276" y="1757"/>
                </a:lnTo>
                <a:lnTo>
                  <a:pt x="5228" y="1805"/>
                </a:lnTo>
                <a:lnTo>
                  <a:pt x="5210" y="1763"/>
                </a:lnTo>
                <a:lnTo>
                  <a:pt x="5270" y="1709"/>
                </a:lnTo>
                <a:lnTo>
                  <a:pt x="5276" y="1709"/>
                </a:lnTo>
                <a:close/>
                <a:moveTo>
                  <a:pt x="5204" y="1757"/>
                </a:moveTo>
                <a:lnTo>
                  <a:pt x="5192" y="1733"/>
                </a:lnTo>
                <a:lnTo>
                  <a:pt x="5192" y="1709"/>
                </a:lnTo>
                <a:lnTo>
                  <a:pt x="5258" y="1709"/>
                </a:lnTo>
                <a:lnTo>
                  <a:pt x="5204" y="1757"/>
                </a:lnTo>
                <a:close/>
                <a:moveTo>
                  <a:pt x="5180" y="1715"/>
                </a:moveTo>
                <a:lnTo>
                  <a:pt x="5180" y="1709"/>
                </a:lnTo>
                <a:lnTo>
                  <a:pt x="5180" y="1709"/>
                </a:lnTo>
                <a:lnTo>
                  <a:pt x="5180" y="1715"/>
                </a:lnTo>
                <a:close/>
                <a:moveTo>
                  <a:pt x="5168" y="1709"/>
                </a:moveTo>
                <a:lnTo>
                  <a:pt x="5186" y="1733"/>
                </a:lnTo>
                <a:lnTo>
                  <a:pt x="5186" y="1775"/>
                </a:lnTo>
                <a:lnTo>
                  <a:pt x="5114" y="1841"/>
                </a:lnTo>
                <a:lnTo>
                  <a:pt x="5102" y="1841"/>
                </a:lnTo>
                <a:lnTo>
                  <a:pt x="5102" y="1829"/>
                </a:lnTo>
                <a:lnTo>
                  <a:pt x="5090" y="1775"/>
                </a:lnTo>
                <a:lnTo>
                  <a:pt x="5168" y="1709"/>
                </a:lnTo>
                <a:close/>
                <a:moveTo>
                  <a:pt x="5090" y="1763"/>
                </a:moveTo>
                <a:lnTo>
                  <a:pt x="5084" y="1709"/>
                </a:lnTo>
                <a:lnTo>
                  <a:pt x="5162" y="1709"/>
                </a:lnTo>
                <a:lnTo>
                  <a:pt x="5090" y="1763"/>
                </a:lnTo>
                <a:close/>
                <a:moveTo>
                  <a:pt x="5090" y="1811"/>
                </a:moveTo>
                <a:lnTo>
                  <a:pt x="5072" y="1787"/>
                </a:lnTo>
                <a:lnTo>
                  <a:pt x="5084" y="1781"/>
                </a:lnTo>
                <a:lnTo>
                  <a:pt x="5090" y="1811"/>
                </a:lnTo>
                <a:close/>
                <a:moveTo>
                  <a:pt x="5090" y="1835"/>
                </a:moveTo>
                <a:lnTo>
                  <a:pt x="5090" y="1841"/>
                </a:lnTo>
                <a:lnTo>
                  <a:pt x="5000" y="1847"/>
                </a:lnTo>
                <a:lnTo>
                  <a:pt x="5066" y="1793"/>
                </a:lnTo>
                <a:lnTo>
                  <a:pt x="5090" y="1835"/>
                </a:lnTo>
                <a:close/>
                <a:moveTo>
                  <a:pt x="5090" y="1847"/>
                </a:moveTo>
                <a:lnTo>
                  <a:pt x="5096" y="1859"/>
                </a:lnTo>
                <a:lnTo>
                  <a:pt x="5000" y="1937"/>
                </a:lnTo>
                <a:lnTo>
                  <a:pt x="4958" y="1877"/>
                </a:lnTo>
                <a:lnTo>
                  <a:pt x="4988" y="1859"/>
                </a:lnTo>
                <a:lnTo>
                  <a:pt x="5090" y="1847"/>
                </a:lnTo>
                <a:close/>
                <a:moveTo>
                  <a:pt x="4952" y="1871"/>
                </a:moveTo>
                <a:lnTo>
                  <a:pt x="4946" y="1859"/>
                </a:lnTo>
                <a:lnTo>
                  <a:pt x="4970" y="1859"/>
                </a:lnTo>
                <a:lnTo>
                  <a:pt x="4952" y="1871"/>
                </a:lnTo>
                <a:close/>
                <a:moveTo>
                  <a:pt x="4946" y="1877"/>
                </a:moveTo>
                <a:lnTo>
                  <a:pt x="4838" y="1967"/>
                </a:lnTo>
                <a:lnTo>
                  <a:pt x="4772" y="1889"/>
                </a:lnTo>
                <a:lnTo>
                  <a:pt x="4796" y="1877"/>
                </a:lnTo>
                <a:lnTo>
                  <a:pt x="4934" y="1865"/>
                </a:lnTo>
                <a:lnTo>
                  <a:pt x="4946" y="1877"/>
                </a:lnTo>
                <a:close/>
                <a:moveTo>
                  <a:pt x="4766" y="1883"/>
                </a:moveTo>
                <a:lnTo>
                  <a:pt x="4760" y="1877"/>
                </a:lnTo>
                <a:lnTo>
                  <a:pt x="4778" y="1877"/>
                </a:lnTo>
                <a:lnTo>
                  <a:pt x="4766" y="1883"/>
                </a:lnTo>
                <a:close/>
                <a:moveTo>
                  <a:pt x="4760" y="1889"/>
                </a:moveTo>
                <a:lnTo>
                  <a:pt x="4628" y="1979"/>
                </a:lnTo>
                <a:lnTo>
                  <a:pt x="4550" y="1895"/>
                </a:lnTo>
                <a:lnTo>
                  <a:pt x="4748" y="1877"/>
                </a:lnTo>
                <a:lnTo>
                  <a:pt x="4760" y="1889"/>
                </a:lnTo>
                <a:close/>
                <a:moveTo>
                  <a:pt x="4538" y="1895"/>
                </a:moveTo>
                <a:lnTo>
                  <a:pt x="4622" y="1979"/>
                </a:lnTo>
                <a:lnTo>
                  <a:pt x="4502" y="2063"/>
                </a:lnTo>
                <a:lnTo>
                  <a:pt x="4502" y="2063"/>
                </a:lnTo>
                <a:lnTo>
                  <a:pt x="4526" y="1901"/>
                </a:lnTo>
                <a:lnTo>
                  <a:pt x="4526" y="1895"/>
                </a:lnTo>
                <a:lnTo>
                  <a:pt x="4538" y="1895"/>
                </a:lnTo>
                <a:close/>
                <a:moveTo>
                  <a:pt x="4514" y="1901"/>
                </a:moveTo>
                <a:lnTo>
                  <a:pt x="4490" y="2063"/>
                </a:lnTo>
                <a:lnTo>
                  <a:pt x="4472" y="2069"/>
                </a:lnTo>
                <a:lnTo>
                  <a:pt x="4442" y="2039"/>
                </a:lnTo>
                <a:lnTo>
                  <a:pt x="4448" y="1943"/>
                </a:lnTo>
                <a:lnTo>
                  <a:pt x="4514" y="1901"/>
                </a:lnTo>
                <a:close/>
                <a:moveTo>
                  <a:pt x="4448" y="1931"/>
                </a:moveTo>
                <a:lnTo>
                  <a:pt x="4454" y="1901"/>
                </a:lnTo>
                <a:lnTo>
                  <a:pt x="4502" y="1901"/>
                </a:lnTo>
                <a:lnTo>
                  <a:pt x="4448" y="1931"/>
                </a:lnTo>
                <a:close/>
                <a:moveTo>
                  <a:pt x="4436" y="2033"/>
                </a:moveTo>
                <a:lnTo>
                  <a:pt x="4377" y="1985"/>
                </a:lnTo>
                <a:lnTo>
                  <a:pt x="4442" y="1943"/>
                </a:lnTo>
                <a:lnTo>
                  <a:pt x="4436" y="2033"/>
                </a:lnTo>
                <a:close/>
                <a:moveTo>
                  <a:pt x="4365" y="2081"/>
                </a:moveTo>
                <a:lnTo>
                  <a:pt x="4293" y="2093"/>
                </a:lnTo>
                <a:lnTo>
                  <a:pt x="4287" y="2033"/>
                </a:lnTo>
                <a:lnTo>
                  <a:pt x="4365" y="1991"/>
                </a:lnTo>
                <a:lnTo>
                  <a:pt x="4365" y="2081"/>
                </a:lnTo>
                <a:close/>
                <a:moveTo>
                  <a:pt x="4281" y="2099"/>
                </a:moveTo>
                <a:lnTo>
                  <a:pt x="4215" y="2105"/>
                </a:lnTo>
                <a:lnTo>
                  <a:pt x="4197" y="2093"/>
                </a:lnTo>
                <a:lnTo>
                  <a:pt x="4197" y="2087"/>
                </a:lnTo>
                <a:lnTo>
                  <a:pt x="4275" y="2039"/>
                </a:lnTo>
                <a:lnTo>
                  <a:pt x="4281" y="2099"/>
                </a:lnTo>
                <a:close/>
                <a:moveTo>
                  <a:pt x="4185" y="2099"/>
                </a:moveTo>
                <a:lnTo>
                  <a:pt x="4191" y="2111"/>
                </a:lnTo>
                <a:lnTo>
                  <a:pt x="4137" y="2123"/>
                </a:lnTo>
                <a:lnTo>
                  <a:pt x="4185" y="2093"/>
                </a:lnTo>
                <a:lnTo>
                  <a:pt x="4185" y="2099"/>
                </a:lnTo>
                <a:close/>
                <a:moveTo>
                  <a:pt x="4113" y="2123"/>
                </a:moveTo>
                <a:lnTo>
                  <a:pt x="4089" y="2129"/>
                </a:lnTo>
                <a:lnTo>
                  <a:pt x="4065" y="2003"/>
                </a:lnTo>
                <a:lnTo>
                  <a:pt x="4179" y="2087"/>
                </a:lnTo>
                <a:lnTo>
                  <a:pt x="4113" y="2123"/>
                </a:lnTo>
                <a:close/>
                <a:moveTo>
                  <a:pt x="3963" y="2147"/>
                </a:moveTo>
                <a:lnTo>
                  <a:pt x="3927" y="2153"/>
                </a:lnTo>
                <a:lnTo>
                  <a:pt x="3807" y="2081"/>
                </a:lnTo>
                <a:lnTo>
                  <a:pt x="3927" y="2021"/>
                </a:lnTo>
                <a:lnTo>
                  <a:pt x="3963" y="2147"/>
                </a:lnTo>
                <a:close/>
                <a:moveTo>
                  <a:pt x="3795" y="2111"/>
                </a:moveTo>
                <a:lnTo>
                  <a:pt x="3777" y="2093"/>
                </a:lnTo>
                <a:lnTo>
                  <a:pt x="3789" y="2087"/>
                </a:lnTo>
                <a:lnTo>
                  <a:pt x="3795" y="2111"/>
                </a:lnTo>
                <a:close/>
                <a:moveTo>
                  <a:pt x="3801" y="2123"/>
                </a:moveTo>
                <a:lnTo>
                  <a:pt x="3819" y="2171"/>
                </a:lnTo>
                <a:lnTo>
                  <a:pt x="3669" y="2195"/>
                </a:lnTo>
                <a:lnTo>
                  <a:pt x="3651" y="2153"/>
                </a:lnTo>
                <a:lnTo>
                  <a:pt x="3765" y="2099"/>
                </a:lnTo>
                <a:lnTo>
                  <a:pt x="3801" y="2123"/>
                </a:lnTo>
                <a:close/>
                <a:moveTo>
                  <a:pt x="3663" y="2195"/>
                </a:moveTo>
                <a:lnTo>
                  <a:pt x="3561" y="2213"/>
                </a:lnTo>
                <a:lnTo>
                  <a:pt x="3549" y="2207"/>
                </a:lnTo>
                <a:lnTo>
                  <a:pt x="3645" y="2159"/>
                </a:lnTo>
                <a:lnTo>
                  <a:pt x="3663" y="2195"/>
                </a:lnTo>
                <a:close/>
                <a:moveTo>
                  <a:pt x="3549" y="2213"/>
                </a:moveTo>
                <a:lnTo>
                  <a:pt x="3531" y="2219"/>
                </a:lnTo>
                <a:lnTo>
                  <a:pt x="3525" y="2213"/>
                </a:lnTo>
                <a:lnTo>
                  <a:pt x="3537" y="2207"/>
                </a:lnTo>
                <a:lnTo>
                  <a:pt x="3549" y="2213"/>
                </a:lnTo>
                <a:close/>
                <a:moveTo>
                  <a:pt x="3513" y="2213"/>
                </a:moveTo>
                <a:lnTo>
                  <a:pt x="3465" y="2177"/>
                </a:lnTo>
                <a:lnTo>
                  <a:pt x="3459" y="2165"/>
                </a:lnTo>
                <a:lnTo>
                  <a:pt x="3525" y="2201"/>
                </a:lnTo>
                <a:lnTo>
                  <a:pt x="3513" y="2213"/>
                </a:lnTo>
                <a:close/>
                <a:moveTo>
                  <a:pt x="3447" y="2171"/>
                </a:moveTo>
                <a:lnTo>
                  <a:pt x="3381" y="2123"/>
                </a:lnTo>
                <a:lnTo>
                  <a:pt x="3441" y="2159"/>
                </a:lnTo>
                <a:lnTo>
                  <a:pt x="3447" y="2171"/>
                </a:lnTo>
                <a:close/>
                <a:moveTo>
                  <a:pt x="3010" y="2237"/>
                </a:moveTo>
                <a:lnTo>
                  <a:pt x="3112" y="2285"/>
                </a:lnTo>
                <a:lnTo>
                  <a:pt x="3058" y="2297"/>
                </a:lnTo>
                <a:lnTo>
                  <a:pt x="3010" y="2237"/>
                </a:lnTo>
                <a:lnTo>
                  <a:pt x="3010" y="2237"/>
                </a:lnTo>
                <a:close/>
                <a:moveTo>
                  <a:pt x="3046" y="2297"/>
                </a:moveTo>
                <a:lnTo>
                  <a:pt x="3034" y="2297"/>
                </a:lnTo>
                <a:lnTo>
                  <a:pt x="3028" y="2303"/>
                </a:lnTo>
                <a:lnTo>
                  <a:pt x="3010" y="2453"/>
                </a:lnTo>
                <a:lnTo>
                  <a:pt x="2956" y="2477"/>
                </a:lnTo>
                <a:lnTo>
                  <a:pt x="3010" y="2249"/>
                </a:lnTo>
                <a:lnTo>
                  <a:pt x="3046" y="2297"/>
                </a:lnTo>
                <a:close/>
                <a:moveTo>
                  <a:pt x="3010" y="2465"/>
                </a:moveTo>
                <a:lnTo>
                  <a:pt x="2998" y="2537"/>
                </a:lnTo>
                <a:lnTo>
                  <a:pt x="2950" y="2513"/>
                </a:lnTo>
                <a:lnTo>
                  <a:pt x="2956" y="2489"/>
                </a:lnTo>
                <a:lnTo>
                  <a:pt x="3010" y="2465"/>
                </a:lnTo>
                <a:close/>
                <a:moveTo>
                  <a:pt x="3016" y="2459"/>
                </a:moveTo>
                <a:lnTo>
                  <a:pt x="3130" y="2405"/>
                </a:lnTo>
                <a:lnTo>
                  <a:pt x="3231" y="2537"/>
                </a:lnTo>
                <a:lnTo>
                  <a:pt x="3082" y="2573"/>
                </a:lnTo>
                <a:lnTo>
                  <a:pt x="3004" y="2537"/>
                </a:lnTo>
                <a:lnTo>
                  <a:pt x="3016" y="2459"/>
                </a:lnTo>
                <a:close/>
                <a:moveTo>
                  <a:pt x="3231" y="2543"/>
                </a:moveTo>
                <a:lnTo>
                  <a:pt x="3279" y="2603"/>
                </a:lnTo>
                <a:lnTo>
                  <a:pt x="3219" y="2633"/>
                </a:lnTo>
                <a:lnTo>
                  <a:pt x="3094" y="2579"/>
                </a:lnTo>
                <a:lnTo>
                  <a:pt x="3231" y="2543"/>
                </a:lnTo>
                <a:close/>
                <a:moveTo>
                  <a:pt x="3213" y="2639"/>
                </a:moveTo>
                <a:lnTo>
                  <a:pt x="3106" y="2699"/>
                </a:lnTo>
                <a:lnTo>
                  <a:pt x="3034" y="2621"/>
                </a:lnTo>
                <a:lnTo>
                  <a:pt x="3040" y="2591"/>
                </a:lnTo>
                <a:lnTo>
                  <a:pt x="3082" y="2579"/>
                </a:lnTo>
                <a:lnTo>
                  <a:pt x="3213" y="2639"/>
                </a:lnTo>
                <a:close/>
                <a:moveTo>
                  <a:pt x="3100" y="2705"/>
                </a:moveTo>
                <a:lnTo>
                  <a:pt x="3028" y="2747"/>
                </a:lnTo>
                <a:lnTo>
                  <a:pt x="3034" y="2633"/>
                </a:lnTo>
                <a:lnTo>
                  <a:pt x="3100" y="2705"/>
                </a:lnTo>
                <a:close/>
                <a:moveTo>
                  <a:pt x="3106" y="2711"/>
                </a:moveTo>
                <a:lnTo>
                  <a:pt x="3201" y="2819"/>
                </a:lnTo>
                <a:lnTo>
                  <a:pt x="3058" y="2867"/>
                </a:lnTo>
                <a:lnTo>
                  <a:pt x="3058" y="2867"/>
                </a:lnTo>
                <a:lnTo>
                  <a:pt x="3022" y="2855"/>
                </a:lnTo>
                <a:lnTo>
                  <a:pt x="3028" y="2759"/>
                </a:lnTo>
                <a:lnTo>
                  <a:pt x="3106" y="2711"/>
                </a:lnTo>
                <a:close/>
                <a:moveTo>
                  <a:pt x="3058" y="2873"/>
                </a:moveTo>
                <a:lnTo>
                  <a:pt x="3058" y="2957"/>
                </a:lnTo>
                <a:lnTo>
                  <a:pt x="3016" y="2921"/>
                </a:lnTo>
                <a:lnTo>
                  <a:pt x="3022" y="2861"/>
                </a:lnTo>
                <a:lnTo>
                  <a:pt x="3058" y="2873"/>
                </a:lnTo>
                <a:close/>
                <a:moveTo>
                  <a:pt x="3058" y="2969"/>
                </a:moveTo>
                <a:lnTo>
                  <a:pt x="3058" y="3035"/>
                </a:lnTo>
                <a:lnTo>
                  <a:pt x="3004" y="3071"/>
                </a:lnTo>
                <a:lnTo>
                  <a:pt x="3016" y="2933"/>
                </a:lnTo>
                <a:lnTo>
                  <a:pt x="3058" y="2969"/>
                </a:lnTo>
                <a:close/>
                <a:moveTo>
                  <a:pt x="3064" y="3041"/>
                </a:moveTo>
                <a:lnTo>
                  <a:pt x="3100" y="3017"/>
                </a:lnTo>
                <a:lnTo>
                  <a:pt x="3189" y="3101"/>
                </a:lnTo>
                <a:lnTo>
                  <a:pt x="3094" y="3143"/>
                </a:lnTo>
                <a:lnTo>
                  <a:pt x="3094" y="3143"/>
                </a:lnTo>
                <a:lnTo>
                  <a:pt x="3094" y="3173"/>
                </a:lnTo>
                <a:lnTo>
                  <a:pt x="3064" y="3167"/>
                </a:lnTo>
                <a:lnTo>
                  <a:pt x="3064" y="3041"/>
                </a:lnTo>
                <a:close/>
                <a:moveTo>
                  <a:pt x="3094" y="3185"/>
                </a:moveTo>
                <a:lnTo>
                  <a:pt x="3106" y="3287"/>
                </a:lnTo>
                <a:lnTo>
                  <a:pt x="3064" y="3257"/>
                </a:lnTo>
                <a:lnTo>
                  <a:pt x="3064" y="3173"/>
                </a:lnTo>
                <a:lnTo>
                  <a:pt x="3094" y="3185"/>
                </a:lnTo>
                <a:close/>
                <a:moveTo>
                  <a:pt x="3106" y="3185"/>
                </a:moveTo>
                <a:lnTo>
                  <a:pt x="3237" y="3221"/>
                </a:lnTo>
                <a:lnTo>
                  <a:pt x="3130" y="3311"/>
                </a:lnTo>
                <a:lnTo>
                  <a:pt x="3112" y="3299"/>
                </a:lnTo>
                <a:lnTo>
                  <a:pt x="3106" y="3185"/>
                </a:lnTo>
                <a:close/>
                <a:moveTo>
                  <a:pt x="3249" y="3227"/>
                </a:moveTo>
                <a:lnTo>
                  <a:pt x="3345" y="3251"/>
                </a:lnTo>
                <a:lnTo>
                  <a:pt x="3393" y="3299"/>
                </a:lnTo>
                <a:lnTo>
                  <a:pt x="3219" y="3389"/>
                </a:lnTo>
                <a:lnTo>
                  <a:pt x="3136" y="3317"/>
                </a:lnTo>
                <a:lnTo>
                  <a:pt x="3249" y="3227"/>
                </a:lnTo>
                <a:close/>
                <a:moveTo>
                  <a:pt x="3399" y="3305"/>
                </a:moveTo>
                <a:lnTo>
                  <a:pt x="3453" y="3359"/>
                </a:lnTo>
                <a:lnTo>
                  <a:pt x="3321" y="3473"/>
                </a:lnTo>
                <a:lnTo>
                  <a:pt x="3225" y="3395"/>
                </a:lnTo>
                <a:lnTo>
                  <a:pt x="3399" y="3305"/>
                </a:lnTo>
                <a:close/>
                <a:moveTo>
                  <a:pt x="3411" y="3305"/>
                </a:moveTo>
                <a:lnTo>
                  <a:pt x="3453" y="3281"/>
                </a:lnTo>
                <a:lnTo>
                  <a:pt x="3513" y="3299"/>
                </a:lnTo>
                <a:lnTo>
                  <a:pt x="3459" y="3353"/>
                </a:lnTo>
                <a:lnTo>
                  <a:pt x="3411" y="3305"/>
                </a:lnTo>
                <a:close/>
                <a:moveTo>
                  <a:pt x="3465" y="3275"/>
                </a:moveTo>
                <a:lnTo>
                  <a:pt x="3561" y="3227"/>
                </a:lnTo>
                <a:lnTo>
                  <a:pt x="3579" y="3245"/>
                </a:lnTo>
                <a:lnTo>
                  <a:pt x="3525" y="3293"/>
                </a:lnTo>
                <a:lnTo>
                  <a:pt x="3465" y="3275"/>
                </a:lnTo>
                <a:close/>
                <a:moveTo>
                  <a:pt x="3585" y="3251"/>
                </a:moveTo>
                <a:lnTo>
                  <a:pt x="3651" y="3329"/>
                </a:lnTo>
                <a:lnTo>
                  <a:pt x="3531" y="3293"/>
                </a:lnTo>
                <a:lnTo>
                  <a:pt x="3585" y="3251"/>
                </a:lnTo>
                <a:close/>
                <a:moveTo>
                  <a:pt x="3591" y="3245"/>
                </a:moveTo>
                <a:lnTo>
                  <a:pt x="3657" y="3179"/>
                </a:lnTo>
                <a:lnTo>
                  <a:pt x="3705" y="3155"/>
                </a:lnTo>
                <a:lnTo>
                  <a:pt x="3819" y="3299"/>
                </a:lnTo>
                <a:lnTo>
                  <a:pt x="3765" y="3359"/>
                </a:lnTo>
                <a:lnTo>
                  <a:pt x="3669" y="3335"/>
                </a:lnTo>
                <a:lnTo>
                  <a:pt x="3591" y="3245"/>
                </a:lnTo>
                <a:close/>
                <a:moveTo>
                  <a:pt x="3753" y="3365"/>
                </a:moveTo>
                <a:lnTo>
                  <a:pt x="3717" y="3389"/>
                </a:lnTo>
                <a:lnTo>
                  <a:pt x="3681" y="3347"/>
                </a:lnTo>
                <a:lnTo>
                  <a:pt x="3753" y="3365"/>
                </a:lnTo>
                <a:close/>
                <a:moveTo>
                  <a:pt x="3837" y="3329"/>
                </a:moveTo>
                <a:lnTo>
                  <a:pt x="3885" y="3395"/>
                </a:lnTo>
                <a:lnTo>
                  <a:pt x="3777" y="3365"/>
                </a:lnTo>
                <a:lnTo>
                  <a:pt x="3837" y="3329"/>
                </a:lnTo>
                <a:close/>
                <a:moveTo>
                  <a:pt x="3843" y="3323"/>
                </a:moveTo>
                <a:lnTo>
                  <a:pt x="3945" y="3263"/>
                </a:lnTo>
                <a:lnTo>
                  <a:pt x="4017" y="3371"/>
                </a:lnTo>
                <a:lnTo>
                  <a:pt x="3981" y="3419"/>
                </a:lnTo>
                <a:lnTo>
                  <a:pt x="3903" y="3395"/>
                </a:lnTo>
                <a:lnTo>
                  <a:pt x="3843" y="3323"/>
                </a:lnTo>
                <a:close/>
                <a:moveTo>
                  <a:pt x="3975" y="3425"/>
                </a:moveTo>
                <a:lnTo>
                  <a:pt x="3945" y="3455"/>
                </a:lnTo>
                <a:lnTo>
                  <a:pt x="3909" y="3407"/>
                </a:lnTo>
                <a:lnTo>
                  <a:pt x="3975" y="3425"/>
                </a:lnTo>
                <a:close/>
                <a:moveTo>
                  <a:pt x="4047" y="3449"/>
                </a:moveTo>
                <a:lnTo>
                  <a:pt x="4071" y="3455"/>
                </a:lnTo>
                <a:lnTo>
                  <a:pt x="4113" y="3515"/>
                </a:lnTo>
                <a:lnTo>
                  <a:pt x="4041" y="3575"/>
                </a:lnTo>
                <a:lnTo>
                  <a:pt x="3975" y="3497"/>
                </a:lnTo>
                <a:lnTo>
                  <a:pt x="4047" y="3449"/>
                </a:lnTo>
                <a:close/>
                <a:moveTo>
                  <a:pt x="4119" y="3521"/>
                </a:moveTo>
                <a:lnTo>
                  <a:pt x="4125" y="3533"/>
                </a:lnTo>
                <a:lnTo>
                  <a:pt x="4065" y="3617"/>
                </a:lnTo>
                <a:lnTo>
                  <a:pt x="4041" y="3581"/>
                </a:lnTo>
                <a:lnTo>
                  <a:pt x="4119" y="3521"/>
                </a:lnTo>
                <a:close/>
                <a:moveTo>
                  <a:pt x="4131" y="3539"/>
                </a:moveTo>
                <a:lnTo>
                  <a:pt x="4167" y="3593"/>
                </a:lnTo>
                <a:lnTo>
                  <a:pt x="4095" y="3647"/>
                </a:lnTo>
                <a:lnTo>
                  <a:pt x="4071" y="3623"/>
                </a:lnTo>
                <a:lnTo>
                  <a:pt x="4131" y="3539"/>
                </a:lnTo>
                <a:close/>
                <a:moveTo>
                  <a:pt x="4137" y="3533"/>
                </a:moveTo>
                <a:lnTo>
                  <a:pt x="4173" y="3479"/>
                </a:lnTo>
                <a:lnTo>
                  <a:pt x="4191" y="3485"/>
                </a:lnTo>
                <a:lnTo>
                  <a:pt x="4221" y="3545"/>
                </a:lnTo>
                <a:lnTo>
                  <a:pt x="4173" y="3587"/>
                </a:lnTo>
                <a:lnTo>
                  <a:pt x="4137" y="3533"/>
                </a:lnTo>
                <a:close/>
                <a:moveTo>
                  <a:pt x="4227" y="3551"/>
                </a:moveTo>
                <a:lnTo>
                  <a:pt x="4275" y="3635"/>
                </a:lnTo>
                <a:lnTo>
                  <a:pt x="4233" y="3677"/>
                </a:lnTo>
                <a:lnTo>
                  <a:pt x="4173" y="3593"/>
                </a:lnTo>
                <a:lnTo>
                  <a:pt x="4227" y="3551"/>
                </a:lnTo>
                <a:close/>
                <a:moveTo>
                  <a:pt x="4233" y="3545"/>
                </a:moveTo>
                <a:lnTo>
                  <a:pt x="4275" y="3509"/>
                </a:lnTo>
                <a:lnTo>
                  <a:pt x="4281" y="3509"/>
                </a:lnTo>
                <a:lnTo>
                  <a:pt x="4317" y="3593"/>
                </a:lnTo>
                <a:lnTo>
                  <a:pt x="4281" y="3629"/>
                </a:lnTo>
                <a:lnTo>
                  <a:pt x="4233" y="3545"/>
                </a:lnTo>
                <a:close/>
                <a:moveTo>
                  <a:pt x="4293" y="3515"/>
                </a:moveTo>
                <a:lnTo>
                  <a:pt x="4341" y="3527"/>
                </a:lnTo>
                <a:lnTo>
                  <a:pt x="4353" y="3557"/>
                </a:lnTo>
                <a:lnTo>
                  <a:pt x="4323" y="3587"/>
                </a:lnTo>
                <a:lnTo>
                  <a:pt x="4293" y="3515"/>
                </a:lnTo>
                <a:close/>
                <a:moveTo>
                  <a:pt x="4353" y="3569"/>
                </a:moveTo>
                <a:lnTo>
                  <a:pt x="4389" y="3653"/>
                </a:lnTo>
                <a:lnTo>
                  <a:pt x="4365" y="3677"/>
                </a:lnTo>
                <a:lnTo>
                  <a:pt x="4329" y="3593"/>
                </a:lnTo>
                <a:lnTo>
                  <a:pt x="4353" y="3569"/>
                </a:lnTo>
                <a:close/>
                <a:moveTo>
                  <a:pt x="4418" y="3731"/>
                </a:moveTo>
                <a:lnTo>
                  <a:pt x="4424" y="3749"/>
                </a:lnTo>
                <a:lnTo>
                  <a:pt x="4412" y="3767"/>
                </a:lnTo>
                <a:lnTo>
                  <a:pt x="4389" y="3725"/>
                </a:lnTo>
                <a:lnTo>
                  <a:pt x="4418" y="3731"/>
                </a:lnTo>
                <a:close/>
                <a:moveTo>
                  <a:pt x="4430" y="3737"/>
                </a:moveTo>
                <a:lnTo>
                  <a:pt x="4436" y="3737"/>
                </a:lnTo>
                <a:lnTo>
                  <a:pt x="4430" y="3743"/>
                </a:lnTo>
                <a:lnTo>
                  <a:pt x="4430" y="3737"/>
                </a:lnTo>
                <a:close/>
                <a:moveTo>
                  <a:pt x="4508" y="3767"/>
                </a:moveTo>
                <a:lnTo>
                  <a:pt x="4472" y="3809"/>
                </a:lnTo>
                <a:lnTo>
                  <a:pt x="4460" y="3755"/>
                </a:lnTo>
                <a:lnTo>
                  <a:pt x="4508" y="3767"/>
                </a:lnTo>
                <a:close/>
                <a:moveTo>
                  <a:pt x="4520" y="3767"/>
                </a:moveTo>
                <a:lnTo>
                  <a:pt x="4580" y="3785"/>
                </a:lnTo>
                <a:lnTo>
                  <a:pt x="4586" y="3827"/>
                </a:lnTo>
                <a:lnTo>
                  <a:pt x="4520" y="3923"/>
                </a:lnTo>
                <a:lnTo>
                  <a:pt x="4508" y="3917"/>
                </a:lnTo>
                <a:lnTo>
                  <a:pt x="4478" y="3815"/>
                </a:lnTo>
                <a:lnTo>
                  <a:pt x="4520" y="3767"/>
                </a:lnTo>
                <a:close/>
                <a:moveTo>
                  <a:pt x="4682" y="3959"/>
                </a:moveTo>
                <a:lnTo>
                  <a:pt x="4688" y="3995"/>
                </a:lnTo>
                <a:lnTo>
                  <a:pt x="4646" y="4061"/>
                </a:lnTo>
                <a:lnTo>
                  <a:pt x="4622" y="3947"/>
                </a:lnTo>
                <a:lnTo>
                  <a:pt x="4682" y="3959"/>
                </a:lnTo>
                <a:close/>
                <a:moveTo>
                  <a:pt x="4694" y="4001"/>
                </a:moveTo>
                <a:lnTo>
                  <a:pt x="4724" y="4096"/>
                </a:lnTo>
                <a:lnTo>
                  <a:pt x="4658" y="4090"/>
                </a:lnTo>
                <a:lnTo>
                  <a:pt x="4652" y="4073"/>
                </a:lnTo>
                <a:lnTo>
                  <a:pt x="4694" y="4001"/>
                </a:lnTo>
                <a:close/>
                <a:moveTo>
                  <a:pt x="4700" y="3995"/>
                </a:moveTo>
                <a:lnTo>
                  <a:pt x="4718" y="3959"/>
                </a:lnTo>
                <a:lnTo>
                  <a:pt x="4730" y="3965"/>
                </a:lnTo>
                <a:lnTo>
                  <a:pt x="4784" y="4102"/>
                </a:lnTo>
                <a:lnTo>
                  <a:pt x="4730" y="4096"/>
                </a:lnTo>
                <a:lnTo>
                  <a:pt x="4700" y="3995"/>
                </a:lnTo>
                <a:close/>
                <a:moveTo>
                  <a:pt x="4742" y="3965"/>
                </a:moveTo>
                <a:lnTo>
                  <a:pt x="4772" y="3971"/>
                </a:lnTo>
                <a:lnTo>
                  <a:pt x="4832" y="4090"/>
                </a:lnTo>
                <a:lnTo>
                  <a:pt x="4820" y="4102"/>
                </a:lnTo>
                <a:lnTo>
                  <a:pt x="4796" y="4102"/>
                </a:lnTo>
                <a:lnTo>
                  <a:pt x="4742" y="3965"/>
                </a:lnTo>
                <a:close/>
                <a:moveTo>
                  <a:pt x="4832" y="4102"/>
                </a:moveTo>
                <a:lnTo>
                  <a:pt x="4838" y="4102"/>
                </a:lnTo>
                <a:lnTo>
                  <a:pt x="4832" y="4102"/>
                </a:lnTo>
                <a:lnTo>
                  <a:pt x="4832" y="4102"/>
                </a:lnTo>
                <a:close/>
                <a:moveTo>
                  <a:pt x="4838" y="4090"/>
                </a:moveTo>
                <a:lnTo>
                  <a:pt x="4850" y="4073"/>
                </a:lnTo>
                <a:lnTo>
                  <a:pt x="4874" y="4096"/>
                </a:lnTo>
                <a:lnTo>
                  <a:pt x="4880" y="4108"/>
                </a:lnTo>
                <a:lnTo>
                  <a:pt x="4844" y="4108"/>
                </a:lnTo>
                <a:lnTo>
                  <a:pt x="4838" y="4090"/>
                </a:lnTo>
                <a:close/>
                <a:moveTo>
                  <a:pt x="4880" y="4090"/>
                </a:moveTo>
                <a:lnTo>
                  <a:pt x="4862" y="4055"/>
                </a:lnTo>
                <a:lnTo>
                  <a:pt x="4862" y="4043"/>
                </a:lnTo>
                <a:lnTo>
                  <a:pt x="4868" y="4049"/>
                </a:lnTo>
                <a:lnTo>
                  <a:pt x="4892" y="4079"/>
                </a:lnTo>
                <a:lnTo>
                  <a:pt x="4910" y="4108"/>
                </a:lnTo>
                <a:lnTo>
                  <a:pt x="4904" y="4108"/>
                </a:lnTo>
                <a:lnTo>
                  <a:pt x="4880" y="4090"/>
                </a:lnTo>
                <a:close/>
                <a:moveTo>
                  <a:pt x="4916" y="4120"/>
                </a:moveTo>
                <a:lnTo>
                  <a:pt x="4922" y="4132"/>
                </a:lnTo>
                <a:lnTo>
                  <a:pt x="4922" y="4132"/>
                </a:lnTo>
                <a:lnTo>
                  <a:pt x="4910" y="4120"/>
                </a:lnTo>
                <a:lnTo>
                  <a:pt x="4916" y="4120"/>
                </a:lnTo>
                <a:close/>
                <a:moveTo>
                  <a:pt x="4964" y="4198"/>
                </a:moveTo>
                <a:lnTo>
                  <a:pt x="4970" y="4204"/>
                </a:lnTo>
                <a:lnTo>
                  <a:pt x="4964" y="4198"/>
                </a:lnTo>
                <a:lnTo>
                  <a:pt x="4964" y="4198"/>
                </a:lnTo>
                <a:close/>
                <a:moveTo>
                  <a:pt x="4976" y="4198"/>
                </a:moveTo>
                <a:lnTo>
                  <a:pt x="4988" y="4204"/>
                </a:lnTo>
                <a:lnTo>
                  <a:pt x="5006" y="4234"/>
                </a:lnTo>
                <a:lnTo>
                  <a:pt x="4994" y="4222"/>
                </a:lnTo>
                <a:lnTo>
                  <a:pt x="4976" y="4198"/>
                </a:lnTo>
                <a:close/>
                <a:moveTo>
                  <a:pt x="5048" y="4288"/>
                </a:moveTo>
                <a:lnTo>
                  <a:pt x="5042" y="4288"/>
                </a:lnTo>
                <a:lnTo>
                  <a:pt x="5042" y="4282"/>
                </a:lnTo>
                <a:lnTo>
                  <a:pt x="5048" y="4288"/>
                </a:lnTo>
                <a:close/>
                <a:moveTo>
                  <a:pt x="5054" y="4294"/>
                </a:moveTo>
                <a:lnTo>
                  <a:pt x="5072" y="4318"/>
                </a:lnTo>
                <a:lnTo>
                  <a:pt x="5042" y="4294"/>
                </a:lnTo>
                <a:lnTo>
                  <a:pt x="5042" y="4294"/>
                </a:lnTo>
                <a:lnTo>
                  <a:pt x="5054" y="4294"/>
                </a:lnTo>
                <a:close/>
                <a:moveTo>
                  <a:pt x="5090" y="4324"/>
                </a:moveTo>
                <a:lnTo>
                  <a:pt x="5090" y="4318"/>
                </a:lnTo>
                <a:lnTo>
                  <a:pt x="5132" y="4354"/>
                </a:lnTo>
                <a:lnTo>
                  <a:pt x="5138" y="4354"/>
                </a:lnTo>
                <a:lnTo>
                  <a:pt x="5138" y="4366"/>
                </a:lnTo>
                <a:lnTo>
                  <a:pt x="5096" y="4336"/>
                </a:lnTo>
                <a:lnTo>
                  <a:pt x="5090" y="4324"/>
                </a:lnTo>
                <a:close/>
                <a:moveTo>
                  <a:pt x="5222" y="4438"/>
                </a:moveTo>
                <a:lnTo>
                  <a:pt x="5228" y="4444"/>
                </a:lnTo>
                <a:lnTo>
                  <a:pt x="5240" y="4456"/>
                </a:lnTo>
                <a:lnTo>
                  <a:pt x="5240" y="4462"/>
                </a:lnTo>
                <a:lnTo>
                  <a:pt x="5222" y="4438"/>
                </a:lnTo>
                <a:lnTo>
                  <a:pt x="5222" y="4438"/>
                </a:lnTo>
                <a:close/>
                <a:moveTo>
                  <a:pt x="5354" y="4498"/>
                </a:moveTo>
                <a:lnTo>
                  <a:pt x="5354" y="4516"/>
                </a:lnTo>
                <a:lnTo>
                  <a:pt x="5354" y="4522"/>
                </a:lnTo>
                <a:lnTo>
                  <a:pt x="5324" y="4504"/>
                </a:lnTo>
                <a:lnTo>
                  <a:pt x="5354" y="4498"/>
                </a:lnTo>
                <a:close/>
                <a:moveTo>
                  <a:pt x="5378" y="4558"/>
                </a:moveTo>
                <a:lnTo>
                  <a:pt x="5366" y="4564"/>
                </a:lnTo>
                <a:lnTo>
                  <a:pt x="5366" y="4558"/>
                </a:lnTo>
                <a:lnTo>
                  <a:pt x="5378" y="4558"/>
                </a:lnTo>
                <a:close/>
                <a:moveTo>
                  <a:pt x="5450" y="4606"/>
                </a:moveTo>
                <a:lnTo>
                  <a:pt x="5450" y="4606"/>
                </a:lnTo>
                <a:lnTo>
                  <a:pt x="5444" y="4606"/>
                </a:lnTo>
                <a:lnTo>
                  <a:pt x="5450" y="4606"/>
                </a:lnTo>
                <a:close/>
                <a:moveTo>
                  <a:pt x="5462" y="4600"/>
                </a:moveTo>
                <a:lnTo>
                  <a:pt x="5426" y="4576"/>
                </a:lnTo>
                <a:lnTo>
                  <a:pt x="5462" y="4564"/>
                </a:lnTo>
                <a:lnTo>
                  <a:pt x="5468" y="4600"/>
                </a:lnTo>
                <a:lnTo>
                  <a:pt x="5462" y="4600"/>
                </a:lnTo>
                <a:close/>
                <a:moveTo>
                  <a:pt x="5468" y="4558"/>
                </a:moveTo>
                <a:lnTo>
                  <a:pt x="5498" y="4546"/>
                </a:lnTo>
                <a:lnTo>
                  <a:pt x="5492" y="4594"/>
                </a:lnTo>
                <a:lnTo>
                  <a:pt x="5474" y="4600"/>
                </a:lnTo>
                <a:lnTo>
                  <a:pt x="5468" y="4558"/>
                </a:lnTo>
                <a:close/>
                <a:moveTo>
                  <a:pt x="5510" y="4546"/>
                </a:moveTo>
                <a:lnTo>
                  <a:pt x="5648" y="4522"/>
                </a:lnTo>
                <a:lnTo>
                  <a:pt x="5642" y="4564"/>
                </a:lnTo>
                <a:lnTo>
                  <a:pt x="5504" y="4594"/>
                </a:lnTo>
                <a:lnTo>
                  <a:pt x="5510" y="4546"/>
                </a:lnTo>
                <a:close/>
                <a:moveTo>
                  <a:pt x="5654" y="4522"/>
                </a:moveTo>
                <a:lnTo>
                  <a:pt x="5779" y="4498"/>
                </a:lnTo>
                <a:lnTo>
                  <a:pt x="5779" y="4534"/>
                </a:lnTo>
                <a:lnTo>
                  <a:pt x="5654" y="4558"/>
                </a:lnTo>
                <a:lnTo>
                  <a:pt x="5654" y="4522"/>
                </a:lnTo>
                <a:close/>
                <a:moveTo>
                  <a:pt x="5785" y="4498"/>
                </a:moveTo>
                <a:lnTo>
                  <a:pt x="5899" y="4480"/>
                </a:lnTo>
                <a:lnTo>
                  <a:pt x="5905" y="4504"/>
                </a:lnTo>
                <a:lnTo>
                  <a:pt x="5785" y="4534"/>
                </a:lnTo>
                <a:lnTo>
                  <a:pt x="5785" y="4498"/>
                </a:lnTo>
                <a:close/>
                <a:moveTo>
                  <a:pt x="6025" y="4486"/>
                </a:moveTo>
                <a:lnTo>
                  <a:pt x="6037" y="4552"/>
                </a:lnTo>
                <a:lnTo>
                  <a:pt x="5965" y="4570"/>
                </a:lnTo>
                <a:lnTo>
                  <a:pt x="5965" y="4504"/>
                </a:lnTo>
                <a:lnTo>
                  <a:pt x="6025" y="4486"/>
                </a:lnTo>
                <a:close/>
                <a:moveTo>
                  <a:pt x="6031" y="4486"/>
                </a:moveTo>
                <a:lnTo>
                  <a:pt x="6073" y="4480"/>
                </a:lnTo>
                <a:lnTo>
                  <a:pt x="6079" y="4540"/>
                </a:lnTo>
                <a:lnTo>
                  <a:pt x="6043" y="4552"/>
                </a:lnTo>
                <a:lnTo>
                  <a:pt x="6031" y="4486"/>
                </a:lnTo>
                <a:close/>
                <a:moveTo>
                  <a:pt x="6079" y="4474"/>
                </a:moveTo>
                <a:lnTo>
                  <a:pt x="6181" y="4456"/>
                </a:lnTo>
                <a:lnTo>
                  <a:pt x="6193" y="4504"/>
                </a:lnTo>
                <a:lnTo>
                  <a:pt x="6151" y="4522"/>
                </a:lnTo>
                <a:lnTo>
                  <a:pt x="6091" y="4540"/>
                </a:lnTo>
                <a:lnTo>
                  <a:pt x="6079" y="4474"/>
                </a:lnTo>
                <a:close/>
                <a:moveTo>
                  <a:pt x="6193" y="4510"/>
                </a:moveTo>
                <a:lnTo>
                  <a:pt x="6193" y="4516"/>
                </a:lnTo>
                <a:lnTo>
                  <a:pt x="6181" y="4516"/>
                </a:lnTo>
                <a:lnTo>
                  <a:pt x="6193" y="4510"/>
                </a:lnTo>
                <a:close/>
                <a:moveTo>
                  <a:pt x="6199" y="4504"/>
                </a:moveTo>
                <a:lnTo>
                  <a:pt x="6295" y="4456"/>
                </a:lnTo>
                <a:lnTo>
                  <a:pt x="6301" y="4486"/>
                </a:lnTo>
                <a:lnTo>
                  <a:pt x="6205" y="4510"/>
                </a:lnTo>
                <a:lnTo>
                  <a:pt x="6199" y="4504"/>
                </a:lnTo>
                <a:close/>
                <a:moveTo>
                  <a:pt x="6313" y="4486"/>
                </a:moveTo>
                <a:lnTo>
                  <a:pt x="6301" y="4450"/>
                </a:lnTo>
                <a:lnTo>
                  <a:pt x="6367" y="4414"/>
                </a:lnTo>
                <a:lnTo>
                  <a:pt x="6385" y="4408"/>
                </a:lnTo>
                <a:lnTo>
                  <a:pt x="6403" y="4462"/>
                </a:lnTo>
                <a:lnTo>
                  <a:pt x="6313" y="4486"/>
                </a:lnTo>
                <a:close/>
                <a:moveTo>
                  <a:pt x="6415" y="4390"/>
                </a:moveTo>
                <a:lnTo>
                  <a:pt x="6475" y="4378"/>
                </a:lnTo>
                <a:lnTo>
                  <a:pt x="6475" y="4378"/>
                </a:lnTo>
                <a:lnTo>
                  <a:pt x="6397" y="4396"/>
                </a:lnTo>
                <a:lnTo>
                  <a:pt x="6415" y="4390"/>
                </a:lnTo>
                <a:close/>
                <a:moveTo>
                  <a:pt x="6487" y="4372"/>
                </a:moveTo>
                <a:lnTo>
                  <a:pt x="6517" y="4372"/>
                </a:lnTo>
                <a:lnTo>
                  <a:pt x="6517" y="4372"/>
                </a:lnTo>
                <a:lnTo>
                  <a:pt x="6487" y="4378"/>
                </a:lnTo>
                <a:lnTo>
                  <a:pt x="6487" y="4372"/>
                </a:lnTo>
                <a:close/>
                <a:moveTo>
                  <a:pt x="6529" y="4378"/>
                </a:moveTo>
                <a:lnTo>
                  <a:pt x="6553" y="4396"/>
                </a:lnTo>
                <a:lnTo>
                  <a:pt x="6505" y="4426"/>
                </a:lnTo>
                <a:lnTo>
                  <a:pt x="6487" y="4384"/>
                </a:lnTo>
                <a:lnTo>
                  <a:pt x="6529" y="4378"/>
                </a:lnTo>
                <a:close/>
                <a:moveTo>
                  <a:pt x="6565" y="4402"/>
                </a:moveTo>
                <a:lnTo>
                  <a:pt x="6577" y="4408"/>
                </a:lnTo>
                <a:lnTo>
                  <a:pt x="6529" y="4426"/>
                </a:lnTo>
                <a:lnTo>
                  <a:pt x="6565" y="4402"/>
                </a:lnTo>
                <a:close/>
                <a:moveTo>
                  <a:pt x="6565" y="4390"/>
                </a:moveTo>
                <a:lnTo>
                  <a:pt x="6541" y="4378"/>
                </a:lnTo>
                <a:lnTo>
                  <a:pt x="6565" y="4372"/>
                </a:lnTo>
                <a:lnTo>
                  <a:pt x="6577" y="4384"/>
                </a:lnTo>
                <a:lnTo>
                  <a:pt x="6565" y="4390"/>
                </a:lnTo>
                <a:close/>
                <a:moveTo>
                  <a:pt x="6577" y="4366"/>
                </a:moveTo>
                <a:lnTo>
                  <a:pt x="6589" y="4366"/>
                </a:lnTo>
                <a:lnTo>
                  <a:pt x="6595" y="4366"/>
                </a:lnTo>
                <a:lnTo>
                  <a:pt x="6583" y="4378"/>
                </a:lnTo>
                <a:lnTo>
                  <a:pt x="6577" y="4366"/>
                </a:lnTo>
                <a:close/>
                <a:moveTo>
                  <a:pt x="6601" y="4360"/>
                </a:moveTo>
                <a:lnTo>
                  <a:pt x="6607" y="4360"/>
                </a:lnTo>
                <a:lnTo>
                  <a:pt x="6607" y="4360"/>
                </a:lnTo>
                <a:lnTo>
                  <a:pt x="6601" y="4360"/>
                </a:lnTo>
                <a:close/>
                <a:moveTo>
                  <a:pt x="6781" y="4348"/>
                </a:moveTo>
                <a:lnTo>
                  <a:pt x="6781" y="4348"/>
                </a:lnTo>
                <a:lnTo>
                  <a:pt x="6781" y="4348"/>
                </a:lnTo>
                <a:lnTo>
                  <a:pt x="6781" y="4348"/>
                </a:lnTo>
                <a:close/>
                <a:moveTo>
                  <a:pt x="6787" y="4342"/>
                </a:moveTo>
                <a:lnTo>
                  <a:pt x="6799" y="4336"/>
                </a:lnTo>
                <a:lnTo>
                  <a:pt x="6811" y="4342"/>
                </a:lnTo>
                <a:lnTo>
                  <a:pt x="6793" y="4348"/>
                </a:lnTo>
                <a:lnTo>
                  <a:pt x="6787" y="4342"/>
                </a:lnTo>
                <a:close/>
                <a:moveTo>
                  <a:pt x="6829" y="4342"/>
                </a:moveTo>
                <a:lnTo>
                  <a:pt x="6847" y="4348"/>
                </a:lnTo>
                <a:lnTo>
                  <a:pt x="6811" y="4360"/>
                </a:lnTo>
                <a:lnTo>
                  <a:pt x="6799" y="4354"/>
                </a:lnTo>
                <a:lnTo>
                  <a:pt x="6829" y="4342"/>
                </a:lnTo>
                <a:close/>
                <a:moveTo>
                  <a:pt x="6829" y="4336"/>
                </a:moveTo>
                <a:lnTo>
                  <a:pt x="6805" y="4330"/>
                </a:lnTo>
                <a:lnTo>
                  <a:pt x="6817" y="4324"/>
                </a:lnTo>
                <a:lnTo>
                  <a:pt x="6835" y="4336"/>
                </a:lnTo>
                <a:lnTo>
                  <a:pt x="6829" y="4336"/>
                </a:lnTo>
                <a:close/>
                <a:moveTo>
                  <a:pt x="6799" y="4324"/>
                </a:moveTo>
                <a:lnTo>
                  <a:pt x="6787" y="4324"/>
                </a:lnTo>
                <a:lnTo>
                  <a:pt x="6805" y="4318"/>
                </a:lnTo>
                <a:lnTo>
                  <a:pt x="6805" y="4318"/>
                </a:lnTo>
                <a:lnTo>
                  <a:pt x="6799" y="4324"/>
                </a:lnTo>
                <a:close/>
                <a:moveTo>
                  <a:pt x="6871" y="4306"/>
                </a:moveTo>
                <a:lnTo>
                  <a:pt x="6871" y="4306"/>
                </a:lnTo>
                <a:lnTo>
                  <a:pt x="6865" y="4306"/>
                </a:lnTo>
                <a:lnTo>
                  <a:pt x="6871" y="4306"/>
                </a:lnTo>
                <a:close/>
                <a:moveTo>
                  <a:pt x="6883" y="4306"/>
                </a:moveTo>
                <a:lnTo>
                  <a:pt x="6901" y="4300"/>
                </a:lnTo>
                <a:lnTo>
                  <a:pt x="6924" y="4306"/>
                </a:lnTo>
                <a:lnTo>
                  <a:pt x="6901" y="4312"/>
                </a:lnTo>
                <a:lnTo>
                  <a:pt x="6883" y="4306"/>
                </a:lnTo>
                <a:close/>
                <a:moveTo>
                  <a:pt x="6948" y="4294"/>
                </a:moveTo>
                <a:lnTo>
                  <a:pt x="6954" y="4294"/>
                </a:lnTo>
                <a:lnTo>
                  <a:pt x="6954" y="4294"/>
                </a:lnTo>
                <a:lnTo>
                  <a:pt x="6948" y="4294"/>
                </a:lnTo>
                <a:close/>
                <a:moveTo>
                  <a:pt x="6996" y="4276"/>
                </a:moveTo>
                <a:lnTo>
                  <a:pt x="6984" y="4276"/>
                </a:lnTo>
                <a:lnTo>
                  <a:pt x="6996" y="4276"/>
                </a:lnTo>
                <a:lnTo>
                  <a:pt x="6996" y="4276"/>
                </a:lnTo>
                <a:close/>
                <a:moveTo>
                  <a:pt x="6883" y="4282"/>
                </a:moveTo>
                <a:lnTo>
                  <a:pt x="6901" y="4282"/>
                </a:lnTo>
                <a:lnTo>
                  <a:pt x="6907" y="4288"/>
                </a:lnTo>
                <a:lnTo>
                  <a:pt x="6883" y="4288"/>
                </a:lnTo>
                <a:lnTo>
                  <a:pt x="6859" y="4288"/>
                </a:lnTo>
                <a:lnTo>
                  <a:pt x="6865" y="4282"/>
                </a:lnTo>
                <a:lnTo>
                  <a:pt x="6883" y="4282"/>
                </a:lnTo>
                <a:close/>
                <a:moveTo>
                  <a:pt x="6361" y="4198"/>
                </a:moveTo>
                <a:lnTo>
                  <a:pt x="6355" y="4198"/>
                </a:lnTo>
                <a:lnTo>
                  <a:pt x="6367" y="4198"/>
                </a:lnTo>
                <a:lnTo>
                  <a:pt x="6373" y="4198"/>
                </a:lnTo>
                <a:lnTo>
                  <a:pt x="6361" y="4198"/>
                </a:lnTo>
                <a:close/>
                <a:moveTo>
                  <a:pt x="6241" y="4162"/>
                </a:moveTo>
                <a:lnTo>
                  <a:pt x="6223" y="4156"/>
                </a:lnTo>
                <a:lnTo>
                  <a:pt x="6223" y="4156"/>
                </a:lnTo>
                <a:lnTo>
                  <a:pt x="6235" y="4162"/>
                </a:lnTo>
                <a:lnTo>
                  <a:pt x="6241" y="4162"/>
                </a:lnTo>
                <a:close/>
                <a:moveTo>
                  <a:pt x="6127" y="4114"/>
                </a:moveTo>
                <a:lnTo>
                  <a:pt x="6127" y="4108"/>
                </a:lnTo>
                <a:lnTo>
                  <a:pt x="6157" y="4126"/>
                </a:lnTo>
                <a:lnTo>
                  <a:pt x="6127" y="4114"/>
                </a:lnTo>
                <a:close/>
                <a:moveTo>
                  <a:pt x="6037" y="4090"/>
                </a:moveTo>
                <a:lnTo>
                  <a:pt x="6037" y="4067"/>
                </a:lnTo>
                <a:lnTo>
                  <a:pt x="6115" y="4102"/>
                </a:lnTo>
                <a:lnTo>
                  <a:pt x="6121" y="4114"/>
                </a:lnTo>
                <a:lnTo>
                  <a:pt x="6037" y="4090"/>
                </a:lnTo>
                <a:close/>
                <a:moveTo>
                  <a:pt x="6031" y="4085"/>
                </a:moveTo>
                <a:lnTo>
                  <a:pt x="5953" y="4061"/>
                </a:lnTo>
                <a:lnTo>
                  <a:pt x="5947" y="4037"/>
                </a:lnTo>
                <a:lnTo>
                  <a:pt x="5959" y="4037"/>
                </a:lnTo>
                <a:lnTo>
                  <a:pt x="6025" y="4067"/>
                </a:lnTo>
                <a:lnTo>
                  <a:pt x="6031" y="4085"/>
                </a:lnTo>
                <a:close/>
                <a:moveTo>
                  <a:pt x="6007" y="4049"/>
                </a:moveTo>
                <a:lnTo>
                  <a:pt x="6025" y="4049"/>
                </a:lnTo>
                <a:lnTo>
                  <a:pt x="6025" y="4055"/>
                </a:lnTo>
                <a:lnTo>
                  <a:pt x="6007" y="4049"/>
                </a:lnTo>
                <a:close/>
                <a:moveTo>
                  <a:pt x="5947" y="4001"/>
                </a:moveTo>
                <a:lnTo>
                  <a:pt x="5947" y="3989"/>
                </a:lnTo>
                <a:lnTo>
                  <a:pt x="6025" y="4037"/>
                </a:lnTo>
                <a:lnTo>
                  <a:pt x="6025" y="4037"/>
                </a:lnTo>
                <a:lnTo>
                  <a:pt x="5947" y="4001"/>
                </a:lnTo>
                <a:close/>
                <a:moveTo>
                  <a:pt x="5935" y="4019"/>
                </a:moveTo>
                <a:lnTo>
                  <a:pt x="5857" y="3989"/>
                </a:lnTo>
                <a:lnTo>
                  <a:pt x="5851" y="3965"/>
                </a:lnTo>
                <a:lnTo>
                  <a:pt x="5935" y="4007"/>
                </a:lnTo>
                <a:lnTo>
                  <a:pt x="5935" y="4019"/>
                </a:lnTo>
                <a:close/>
                <a:moveTo>
                  <a:pt x="5677" y="3893"/>
                </a:moveTo>
                <a:lnTo>
                  <a:pt x="5677" y="3881"/>
                </a:lnTo>
                <a:lnTo>
                  <a:pt x="5725" y="3905"/>
                </a:lnTo>
                <a:lnTo>
                  <a:pt x="5677" y="3893"/>
                </a:lnTo>
                <a:close/>
                <a:moveTo>
                  <a:pt x="5671" y="3887"/>
                </a:moveTo>
                <a:lnTo>
                  <a:pt x="5588" y="3863"/>
                </a:lnTo>
                <a:lnTo>
                  <a:pt x="5588" y="3839"/>
                </a:lnTo>
                <a:lnTo>
                  <a:pt x="5671" y="3875"/>
                </a:lnTo>
                <a:lnTo>
                  <a:pt x="5671" y="3887"/>
                </a:lnTo>
                <a:close/>
                <a:moveTo>
                  <a:pt x="5576" y="3863"/>
                </a:moveTo>
                <a:lnTo>
                  <a:pt x="5492" y="3839"/>
                </a:lnTo>
                <a:lnTo>
                  <a:pt x="5504" y="3797"/>
                </a:lnTo>
                <a:lnTo>
                  <a:pt x="5582" y="3833"/>
                </a:lnTo>
                <a:lnTo>
                  <a:pt x="5576" y="3863"/>
                </a:lnTo>
                <a:close/>
                <a:moveTo>
                  <a:pt x="5504" y="3785"/>
                </a:moveTo>
                <a:lnTo>
                  <a:pt x="5510" y="3755"/>
                </a:lnTo>
                <a:lnTo>
                  <a:pt x="5588" y="3785"/>
                </a:lnTo>
                <a:lnTo>
                  <a:pt x="5582" y="3827"/>
                </a:lnTo>
                <a:lnTo>
                  <a:pt x="5504" y="3785"/>
                </a:lnTo>
                <a:close/>
                <a:moveTo>
                  <a:pt x="5510" y="3749"/>
                </a:moveTo>
                <a:lnTo>
                  <a:pt x="5510" y="3743"/>
                </a:lnTo>
                <a:lnTo>
                  <a:pt x="5558" y="3767"/>
                </a:lnTo>
                <a:lnTo>
                  <a:pt x="5510" y="3749"/>
                </a:lnTo>
                <a:close/>
                <a:moveTo>
                  <a:pt x="5504" y="3749"/>
                </a:moveTo>
                <a:lnTo>
                  <a:pt x="5414" y="3713"/>
                </a:lnTo>
                <a:lnTo>
                  <a:pt x="5420" y="3689"/>
                </a:lnTo>
                <a:lnTo>
                  <a:pt x="5504" y="3737"/>
                </a:lnTo>
                <a:lnTo>
                  <a:pt x="5504" y="3749"/>
                </a:lnTo>
                <a:close/>
                <a:moveTo>
                  <a:pt x="5408" y="3713"/>
                </a:moveTo>
                <a:lnTo>
                  <a:pt x="5354" y="3695"/>
                </a:lnTo>
                <a:lnTo>
                  <a:pt x="5348" y="3641"/>
                </a:lnTo>
                <a:lnTo>
                  <a:pt x="5414" y="3683"/>
                </a:lnTo>
                <a:lnTo>
                  <a:pt x="5408" y="3713"/>
                </a:lnTo>
                <a:close/>
                <a:moveTo>
                  <a:pt x="5348" y="3581"/>
                </a:moveTo>
                <a:lnTo>
                  <a:pt x="5348" y="3575"/>
                </a:lnTo>
                <a:lnTo>
                  <a:pt x="5378" y="3599"/>
                </a:lnTo>
                <a:lnTo>
                  <a:pt x="5348" y="3581"/>
                </a:lnTo>
                <a:close/>
                <a:moveTo>
                  <a:pt x="5342" y="3581"/>
                </a:moveTo>
                <a:lnTo>
                  <a:pt x="5336" y="3575"/>
                </a:lnTo>
                <a:lnTo>
                  <a:pt x="5336" y="3569"/>
                </a:lnTo>
                <a:lnTo>
                  <a:pt x="5342" y="3569"/>
                </a:lnTo>
                <a:lnTo>
                  <a:pt x="5342" y="3581"/>
                </a:lnTo>
                <a:close/>
                <a:moveTo>
                  <a:pt x="5330" y="3575"/>
                </a:moveTo>
                <a:lnTo>
                  <a:pt x="5306" y="3563"/>
                </a:lnTo>
                <a:lnTo>
                  <a:pt x="5306" y="3545"/>
                </a:lnTo>
                <a:lnTo>
                  <a:pt x="5324" y="3557"/>
                </a:lnTo>
                <a:lnTo>
                  <a:pt x="5330" y="3575"/>
                </a:lnTo>
                <a:close/>
                <a:moveTo>
                  <a:pt x="5294" y="3557"/>
                </a:moveTo>
                <a:lnTo>
                  <a:pt x="5264" y="3545"/>
                </a:lnTo>
                <a:lnTo>
                  <a:pt x="5264" y="3515"/>
                </a:lnTo>
                <a:lnTo>
                  <a:pt x="5294" y="3539"/>
                </a:lnTo>
                <a:lnTo>
                  <a:pt x="5294" y="3557"/>
                </a:lnTo>
                <a:close/>
                <a:moveTo>
                  <a:pt x="5264" y="3509"/>
                </a:moveTo>
                <a:lnTo>
                  <a:pt x="5288" y="3461"/>
                </a:lnTo>
                <a:lnTo>
                  <a:pt x="5288" y="3461"/>
                </a:lnTo>
                <a:lnTo>
                  <a:pt x="5294" y="3527"/>
                </a:lnTo>
                <a:lnTo>
                  <a:pt x="5264" y="3509"/>
                </a:lnTo>
                <a:close/>
                <a:moveTo>
                  <a:pt x="5282" y="3443"/>
                </a:moveTo>
                <a:lnTo>
                  <a:pt x="5264" y="3437"/>
                </a:lnTo>
                <a:lnTo>
                  <a:pt x="5264" y="3335"/>
                </a:lnTo>
                <a:lnTo>
                  <a:pt x="5282" y="3347"/>
                </a:lnTo>
                <a:lnTo>
                  <a:pt x="5288" y="3431"/>
                </a:lnTo>
                <a:lnTo>
                  <a:pt x="5282" y="3443"/>
                </a:lnTo>
                <a:close/>
                <a:moveTo>
                  <a:pt x="5264" y="3323"/>
                </a:moveTo>
                <a:lnTo>
                  <a:pt x="5264" y="3281"/>
                </a:lnTo>
                <a:lnTo>
                  <a:pt x="5276" y="3257"/>
                </a:lnTo>
                <a:lnTo>
                  <a:pt x="5282" y="3335"/>
                </a:lnTo>
                <a:lnTo>
                  <a:pt x="5264" y="3323"/>
                </a:lnTo>
                <a:close/>
                <a:moveTo>
                  <a:pt x="5288" y="3281"/>
                </a:moveTo>
                <a:lnTo>
                  <a:pt x="5294" y="3347"/>
                </a:lnTo>
                <a:lnTo>
                  <a:pt x="5294" y="3341"/>
                </a:lnTo>
                <a:lnTo>
                  <a:pt x="5288" y="3281"/>
                </a:lnTo>
                <a:close/>
                <a:moveTo>
                  <a:pt x="5282" y="3161"/>
                </a:moveTo>
                <a:lnTo>
                  <a:pt x="5282" y="3143"/>
                </a:lnTo>
                <a:lnTo>
                  <a:pt x="5318" y="3161"/>
                </a:lnTo>
                <a:lnTo>
                  <a:pt x="5288" y="3221"/>
                </a:lnTo>
                <a:lnTo>
                  <a:pt x="5282" y="3161"/>
                </a:lnTo>
                <a:close/>
                <a:moveTo>
                  <a:pt x="5270" y="2915"/>
                </a:moveTo>
                <a:lnTo>
                  <a:pt x="5276" y="2909"/>
                </a:lnTo>
                <a:lnTo>
                  <a:pt x="5288" y="2921"/>
                </a:lnTo>
                <a:lnTo>
                  <a:pt x="5270" y="2939"/>
                </a:lnTo>
                <a:lnTo>
                  <a:pt x="5270" y="2915"/>
                </a:lnTo>
                <a:close/>
                <a:moveTo>
                  <a:pt x="5282" y="2903"/>
                </a:moveTo>
                <a:lnTo>
                  <a:pt x="5336" y="2825"/>
                </a:lnTo>
                <a:lnTo>
                  <a:pt x="5354" y="2849"/>
                </a:lnTo>
                <a:lnTo>
                  <a:pt x="5294" y="2915"/>
                </a:lnTo>
                <a:lnTo>
                  <a:pt x="5282" y="2903"/>
                </a:lnTo>
                <a:close/>
                <a:moveTo>
                  <a:pt x="5270" y="2897"/>
                </a:moveTo>
                <a:lnTo>
                  <a:pt x="5270" y="2891"/>
                </a:lnTo>
                <a:lnTo>
                  <a:pt x="5276" y="2831"/>
                </a:lnTo>
                <a:lnTo>
                  <a:pt x="5306" y="2801"/>
                </a:lnTo>
                <a:lnTo>
                  <a:pt x="5324" y="2819"/>
                </a:lnTo>
                <a:lnTo>
                  <a:pt x="5270" y="2897"/>
                </a:lnTo>
                <a:close/>
                <a:moveTo>
                  <a:pt x="5312" y="2795"/>
                </a:moveTo>
                <a:lnTo>
                  <a:pt x="5372" y="2741"/>
                </a:lnTo>
                <a:lnTo>
                  <a:pt x="5378" y="2747"/>
                </a:lnTo>
                <a:lnTo>
                  <a:pt x="5330" y="2813"/>
                </a:lnTo>
                <a:lnTo>
                  <a:pt x="5312" y="2795"/>
                </a:lnTo>
                <a:close/>
                <a:moveTo>
                  <a:pt x="5378" y="2735"/>
                </a:moveTo>
                <a:lnTo>
                  <a:pt x="5414" y="2705"/>
                </a:lnTo>
                <a:lnTo>
                  <a:pt x="5384" y="2741"/>
                </a:lnTo>
                <a:lnTo>
                  <a:pt x="5378" y="2735"/>
                </a:lnTo>
                <a:close/>
                <a:moveTo>
                  <a:pt x="5372" y="2729"/>
                </a:moveTo>
                <a:lnTo>
                  <a:pt x="5342" y="2693"/>
                </a:lnTo>
                <a:lnTo>
                  <a:pt x="5396" y="2633"/>
                </a:lnTo>
                <a:lnTo>
                  <a:pt x="5432" y="2675"/>
                </a:lnTo>
                <a:lnTo>
                  <a:pt x="5372" y="2729"/>
                </a:lnTo>
                <a:close/>
                <a:moveTo>
                  <a:pt x="5336" y="2687"/>
                </a:moveTo>
                <a:lnTo>
                  <a:pt x="5318" y="2669"/>
                </a:lnTo>
                <a:lnTo>
                  <a:pt x="5384" y="2615"/>
                </a:lnTo>
                <a:lnTo>
                  <a:pt x="5390" y="2627"/>
                </a:lnTo>
                <a:lnTo>
                  <a:pt x="5336" y="2687"/>
                </a:lnTo>
                <a:close/>
                <a:moveTo>
                  <a:pt x="5390" y="2609"/>
                </a:moveTo>
                <a:lnTo>
                  <a:pt x="5420" y="2585"/>
                </a:lnTo>
                <a:lnTo>
                  <a:pt x="5396" y="2615"/>
                </a:lnTo>
                <a:lnTo>
                  <a:pt x="5390" y="2609"/>
                </a:lnTo>
                <a:close/>
                <a:moveTo>
                  <a:pt x="5450" y="2549"/>
                </a:moveTo>
                <a:lnTo>
                  <a:pt x="5414" y="2501"/>
                </a:lnTo>
                <a:lnTo>
                  <a:pt x="5420" y="2495"/>
                </a:lnTo>
                <a:lnTo>
                  <a:pt x="5480" y="2453"/>
                </a:lnTo>
                <a:lnTo>
                  <a:pt x="5504" y="2489"/>
                </a:lnTo>
                <a:lnTo>
                  <a:pt x="5450" y="2549"/>
                </a:lnTo>
                <a:lnTo>
                  <a:pt x="5450" y="2549"/>
                </a:lnTo>
                <a:close/>
                <a:moveTo>
                  <a:pt x="5486" y="2447"/>
                </a:moveTo>
                <a:lnTo>
                  <a:pt x="5540" y="2411"/>
                </a:lnTo>
                <a:lnTo>
                  <a:pt x="5552" y="2435"/>
                </a:lnTo>
                <a:lnTo>
                  <a:pt x="5510" y="2483"/>
                </a:lnTo>
                <a:lnTo>
                  <a:pt x="5486" y="2447"/>
                </a:lnTo>
                <a:close/>
                <a:moveTo>
                  <a:pt x="5480" y="2441"/>
                </a:moveTo>
                <a:lnTo>
                  <a:pt x="5480" y="2435"/>
                </a:lnTo>
                <a:lnTo>
                  <a:pt x="5528" y="2387"/>
                </a:lnTo>
                <a:lnTo>
                  <a:pt x="5534" y="2405"/>
                </a:lnTo>
                <a:lnTo>
                  <a:pt x="5480" y="2441"/>
                </a:lnTo>
                <a:close/>
                <a:moveTo>
                  <a:pt x="5534" y="2381"/>
                </a:moveTo>
                <a:lnTo>
                  <a:pt x="5582" y="2327"/>
                </a:lnTo>
                <a:lnTo>
                  <a:pt x="5600" y="2357"/>
                </a:lnTo>
                <a:lnTo>
                  <a:pt x="5540" y="2399"/>
                </a:lnTo>
                <a:lnTo>
                  <a:pt x="5534" y="2381"/>
                </a:lnTo>
                <a:close/>
                <a:moveTo>
                  <a:pt x="5528" y="2375"/>
                </a:moveTo>
                <a:lnTo>
                  <a:pt x="5510" y="2339"/>
                </a:lnTo>
                <a:lnTo>
                  <a:pt x="5576" y="2303"/>
                </a:lnTo>
                <a:lnTo>
                  <a:pt x="5582" y="2321"/>
                </a:lnTo>
                <a:lnTo>
                  <a:pt x="5528" y="2375"/>
                </a:lnTo>
                <a:close/>
                <a:moveTo>
                  <a:pt x="5510" y="2333"/>
                </a:moveTo>
                <a:lnTo>
                  <a:pt x="5498" y="2321"/>
                </a:lnTo>
                <a:lnTo>
                  <a:pt x="5558" y="2267"/>
                </a:lnTo>
                <a:lnTo>
                  <a:pt x="5570" y="2297"/>
                </a:lnTo>
                <a:lnTo>
                  <a:pt x="5510" y="2333"/>
                </a:lnTo>
                <a:close/>
                <a:moveTo>
                  <a:pt x="5564" y="2261"/>
                </a:moveTo>
                <a:lnTo>
                  <a:pt x="5606" y="2225"/>
                </a:lnTo>
                <a:lnTo>
                  <a:pt x="5618" y="2273"/>
                </a:lnTo>
                <a:lnTo>
                  <a:pt x="5582" y="2291"/>
                </a:lnTo>
                <a:lnTo>
                  <a:pt x="5564" y="2261"/>
                </a:lnTo>
                <a:close/>
                <a:moveTo>
                  <a:pt x="5624" y="2195"/>
                </a:moveTo>
                <a:lnTo>
                  <a:pt x="5606" y="2135"/>
                </a:lnTo>
                <a:lnTo>
                  <a:pt x="5642" y="2123"/>
                </a:lnTo>
                <a:lnTo>
                  <a:pt x="5648" y="2177"/>
                </a:lnTo>
                <a:lnTo>
                  <a:pt x="5624" y="2195"/>
                </a:lnTo>
                <a:close/>
                <a:moveTo>
                  <a:pt x="5654" y="2117"/>
                </a:moveTo>
                <a:lnTo>
                  <a:pt x="5671" y="2111"/>
                </a:lnTo>
                <a:lnTo>
                  <a:pt x="5677" y="2153"/>
                </a:lnTo>
                <a:lnTo>
                  <a:pt x="5659" y="2171"/>
                </a:lnTo>
                <a:lnTo>
                  <a:pt x="5654" y="2117"/>
                </a:lnTo>
                <a:close/>
                <a:moveTo>
                  <a:pt x="5654" y="2111"/>
                </a:moveTo>
                <a:lnTo>
                  <a:pt x="5648" y="2051"/>
                </a:lnTo>
                <a:lnTo>
                  <a:pt x="5654" y="2051"/>
                </a:lnTo>
                <a:lnTo>
                  <a:pt x="5665" y="2105"/>
                </a:lnTo>
                <a:lnTo>
                  <a:pt x="5654" y="2111"/>
                </a:lnTo>
                <a:close/>
                <a:moveTo>
                  <a:pt x="5659" y="2045"/>
                </a:moveTo>
                <a:lnTo>
                  <a:pt x="5695" y="2033"/>
                </a:lnTo>
                <a:lnTo>
                  <a:pt x="5695" y="2093"/>
                </a:lnTo>
                <a:lnTo>
                  <a:pt x="5677" y="2099"/>
                </a:lnTo>
                <a:lnTo>
                  <a:pt x="5659" y="2045"/>
                </a:lnTo>
                <a:close/>
                <a:moveTo>
                  <a:pt x="5701" y="2033"/>
                </a:moveTo>
                <a:lnTo>
                  <a:pt x="5725" y="2027"/>
                </a:lnTo>
                <a:lnTo>
                  <a:pt x="5737" y="2075"/>
                </a:lnTo>
                <a:lnTo>
                  <a:pt x="5701" y="2087"/>
                </a:lnTo>
                <a:lnTo>
                  <a:pt x="5701" y="2033"/>
                </a:lnTo>
                <a:close/>
                <a:moveTo>
                  <a:pt x="5737" y="2021"/>
                </a:moveTo>
                <a:lnTo>
                  <a:pt x="5743" y="2021"/>
                </a:lnTo>
                <a:lnTo>
                  <a:pt x="5743" y="2063"/>
                </a:lnTo>
                <a:lnTo>
                  <a:pt x="5737" y="2021"/>
                </a:lnTo>
                <a:close/>
                <a:moveTo>
                  <a:pt x="5731" y="2015"/>
                </a:moveTo>
                <a:lnTo>
                  <a:pt x="5719" y="1949"/>
                </a:lnTo>
                <a:lnTo>
                  <a:pt x="5749" y="1943"/>
                </a:lnTo>
                <a:lnTo>
                  <a:pt x="5743" y="2009"/>
                </a:lnTo>
                <a:lnTo>
                  <a:pt x="5731" y="2015"/>
                </a:lnTo>
                <a:close/>
                <a:moveTo>
                  <a:pt x="5719" y="1943"/>
                </a:moveTo>
                <a:lnTo>
                  <a:pt x="5707" y="1877"/>
                </a:lnTo>
                <a:lnTo>
                  <a:pt x="5749" y="1871"/>
                </a:lnTo>
                <a:lnTo>
                  <a:pt x="5749" y="1937"/>
                </a:lnTo>
                <a:lnTo>
                  <a:pt x="5719" y="1943"/>
                </a:lnTo>
                <a:close/>
                <a:moveTo>
                  <a:pt x="5761" y="1865"/>
                </a:moveTo>
                <a:lnTo>
                  <a:pt x="5779" y="1865"/>
                </a:lnTo>
                <a:lnTo>
                  <a:pt x="5785" y="1925"/>
                </a:lnTo>
                <a:lnTo>
                  <a:pt x="5755" y="1931"/>
                </a:lnTo>
                <a:lnTo>
                  <a:pt x="5761" y="1865"/>
                </a:lnTo>
                <a:close/>
                <a:moveTo>
                  <a:pt x="5761" y="1859"/>
                </a:moveTo>
                <a:lnTo>
                  <a:pt x="5761" y="1799"/>
                </a:lnTo>
                <a:lnTo>
                  <a:pt x="5773" y="1793"/>
                </a:lnTo>
                <a:lnTo>
                  <a:pt x="5773" y="1793"/>
                </a:lnTo>
                <a:lnTo>
                  <a:pt x="5779" y="1853"/>
                </a:lnTo>
                <a:lnTo>
                  <a:pt x="5761" y="1859"/>
                </a:lnTo>
                <a:close/>
                <a:moveTo>
                  <a:pt x="5797" y="1763"/>
                </a:moveTo>
                <a:lnTo>
                  <a:pt x="5815" y="1745"/>
                </a:lnTo>
                <a:lnTo>
                  <a:pt x="5815" y="1775"/>
                </a:lnTo>
                <a:lnTo>
                  <a:pt x="5779" y="1781"/>
                </a:lnTo>
                <a:lnTo>
                  <a:pt x="5797" y="1763"/>
                </a:lnTo>
                <a:close/>
                <a:moveTo>
                  <a:pt x="5875" y="1679"/>
                </a:moveTo>
                <a:lnTo>
                  <a:pt x="5899" y="1649"/>
                </a:lnTo>
                <a:lnTo>
                  <a:pt x="5899" y="1655"/>
                </a:lnTo>
                <a:lnTo>
                  <a:pt x="5875" y="1679"/>
                </a:lnTo>
                <a:close/>
                <a:moveTo>
                  <a:pt x="5863" y="1679"/>
                </a:moveTo>
                <a:lnTo>
                  <a:pt x="5857" y="1661"/>
                </a:lnTo>
                <a:lnTo>
                  <a:pt x="5893" y="1625"/>
                </a:lnTo>
                <a:lnTo>
                  <a:pt x="5905" y="1625"/>
                </a:lnTo>
                <a:lnTo>
                  <a:pt x="5905" y="1637"/>
                </a:lnTo>
                <a:lnTo>
                  <a:pt x="5863" y="1679"/>
                </a:lnTo>
                <a:close/>
                <a:moveTo>
                  <a:pt x="5917" y="1613"/>
                </a:moveTo>
                <a:lnTo>
                  <a:pt x="5917" y="1601"/>
                </a:lnTo>
                <a:lnTo>
                  <a:pt x="5935" y="1601"/>
                </a:lnTo>
                <a:lnTo>
                  <a:pt x="5923" y="1613"/>
                </a:lnTo>
                <a:lnTo>
                  <a:pt x="5917" y="1613"/>
                </a:lnTo>
                <a:close/>
                <a:moveTo>
                  <a:pt x="5917" y="1595"/>
                </a:moveTo>
                <a:lnTo>
                  <a:pt x="5923" y="1589"/>
                </a:lnTo>
                <a:lnTo>
                  <a:pt x="5959" y="1542"/>
                </a:lnTo>
                <a:lnTo>
                  <a:pt x="5983" y="1548"/>
                </a:lnTo>
                <a:lnTo>
                  <a:pt x="5983" y="1548"/>
                </a:lnTo>
                <a:lnTo>
                  <a:pt x="5941" y="1595"/>
                </a:lnTo>
                <a:lnTo>
                  <a:pt x="5917" y="1595"/>
                </a:lnTo>
                <a:close/>
                <a:moveTo>
                  <a:pt x="6001" y="1524"/>
                </a:moveTo>
                <a:lnTo>
                  <a:pt x="6007" y="1524"/>
                </a:lnTo>
                <a:lnTo>
                  <a:pt x="6001" y="1536"/>
                </a:lnTo>
                <a:lnTo>
                  <a:pt x="6001" y="1524"/>
                </a:lnTo>
                <a:close/>
                <a:moveTo>
                  <a:pt x="6001" y="1518"/>
                </a:moveTo>
                <a:lnTo>
                  <a:pt x="6013" y="1470"/>
                </a:lnTo>
                <a:lnTo>
                  <a:pt x="6019" y="1470"/>
                </a:lnTo>
                <a:lnTo>
                  <a:pt x="6055" y="1476"/>
                </a:lnTo>
                <a:lnTo>
                  <a:pt x="6013" y="1518"/>
                </a:lnTo>
                <a:lnTo>
                  <a:pt x="6001" y="1518"/>
                </a:lnTo>
                <a:close/>
                <a:moveTo>
                  <a:pt x="6079" y="1482"/>
                </a:moveTo>
                <a:lnTo>
                  <a:pt x="6085" y="1482"/>
                </a:lnTo>
                <a:lnTo>
                  <a:pt x="6073" y="1494"/>
                </a:lnTo>
                <a:lnTo>
                  <a:pt x="6079" y="1482"/>
                </a:lnTo>
                <a:close/>
                <a:moveTo>
                  <a:pt x="6085" y="1476"/>
                </a:moveTo>
                <a:lnTo>
                  <a:pt x="6091" y="1446"/>
                </a:lnTo>
                <a:lnTo>
                  <a:pt x="6121" y="1452"/>
                </a:lnTo>
                <a:lnTo>
                  <a:pt x="6097" y="1476"/>
                </a:lnTo>
                <a:lnTo>
                  <a:pt x="6085" y="1476"/>
                </a:lnTo>
                <a:close/>
                <a:moveTo>
                  <a:pt x="6169" y="1368"/>
                </a:moveTo>
                <a:lnTo>
                  <a:pt x="6205" y="1326"/>
                </a:lnTo>
                <a:lnTo>
                  <a:pt x="6187" y="1374"/>
                </a:lnTo>
                <a:lnTo>
                  <a:pt x="6169" y="1368"/>
                </a:lnTo>
                <a:close/>
                <a:moveTo>
                  <a:pt x="6157" y="1362"/>
                </a:moveTo>
                <a:lnTo>
                  <a:pt x="6127" y="1356"/>
                </a:lnTo>
                <a:lnTo>
                  <a:pt x="6139" y="1320"/>
                </a:lnTo>
                <a:lnTo>
                  <a:pt x="6175" y="1272"/>
                </a:lnTo>
                <a:lnTo>
                  <a:pt x="6223" y="1290"/>
                </a:lnTo>
                <a:lnTo>
                  <a:pt x="6217" y="1302"/>
                </a:lnTo>
                <a:lnTo>
                  <a:pt x="6157" y="1362"/>
                </a:lnTo>
                <a:close/>
                <a:moveTo>
                  <a:pt x="6181" y="1266"/>
                </a:moveTo>
                <a:lnTo>
                  <a:pt x="6241" y="1194"/>
                </a:lnTo>
                <a:lnTo>
                  <a:pt x="6259" y="1200"/>
                </a:lnTo>
                <a:lnTo>
                  <a:pt x="6223" y="1284"/>
                </a:lnTo>
                <a:lnTo>
                  <a:pt x="6181" y="1266"/>
                </a:lnTo>
                <a:close/>
                <a:moveTo>
                  <a:pt x="6247" y="1182"/>
                </a:moveTo>
                <a:lnTo>
                  <a:pt x="6289" y="1128"/>
                </a:lnTo>
                <a:lnTo>
                  <a:pt x="6265" y="1194"/>
                </a:lnTo>
                <a:lnTo>
                  <a:pt x="6247" y="1182"/>
                </a:lnTo>
                <a:close/>
                <a:moveTo>
                  <a:pt x="6241" y="1056"/>
                </a:moveTo>
                <a:lnTo>
                  <a:pt x="6301" y="966"/>
                </a:lnTo>
                <a:lnTo>
                  <a:pt x="6349" y="996"/>
                </a:lnTo>
                <a:lnTo>
                  <a:pt x="6307" y="1092"/>
                </a:lnTo>
                <a:lnTo>
                  <a:pt x="6241" y="1056"/>
                </a:lnTo>
                <a:close/>
                <a:moveTo>
                  <a:pt x="6235" y="1050"/>
                </a:moveTo>
                <a:lnTo>
                  <a:pt x="6229" y="1050"/>
                </a:lnTo>
                <a:lnTo>
                  <a:pt x="6265" y="942"/>
                </a:lnTo>
                <a:lnTo>
                  <a:pt x="6295" y="960"/>
                </a:lnTo>
                <a:lnTo>
                  <a:pt x="6235" y="1050"/>
                </a:lnTo>
                <a:close/>
                <a:moveTo>
                  <a:pt x="6223" y="1044"/>
                </a:moveTo>
                <a:lnTo>
                  <a:pt x="6163" y="1008"/>
                </a:lnTo>
                <a:lnTo>
                  <a:pt x="6205" y="936"/>
                </a:lnTo>
                <a:lnTo>
                  <a:pt x="6229" y="918"/>
                </a:lnTo>
                <a:lnTo>
                  <a:pt x="6259" y="942"/>
                </a:lnTo>
                <a:lnTo>
                  <a:pt x="6223" y="1044"/>
                </a:lnTo>
                <a:close/>
                <a:moveTo>
                  <a:pt x="6241" y="918"/>
                </a:moveTo>
                <a:lnTo>
                  <a:pt x="6277" y="894"/>
                </a:lnTo>
                <a:lnTo>
                  <a:pt x="6265" y="930"/>
                </a:lnTo>
                <a:lnTo>
                  <a:pt x="6241" y="918"/>
                </a:lnTo>
                <a:close/>
                <a:moveTo>
                  <a:pt x="6151" y="1008"/>
                </a:moveTo>
                <a:lnTo>
                  <a:pt x="6139" y="996"/>
                </a:lnTo>
                <a:lnTo>
                  <a:pt x="6151" y="966"/>
                </a:lnTo>
                <a:lnTo>
                  <a:pt x="6187" y="942"/>
                </a:lnTo>
                <a:lnTo>
                  <a:pt x="6151" y="1008"/>
                </a:lnTo>
                <a:close/>
                <a:moveTo>
                  <a:pt x="6139" y="1008"/>
                </a:moveTo>
                <a:lnTo>
                  <a:pt x="6151" y="1014"/>
                </a:lnTo>
                <a:lnTo>
                  <a:pt x="6127" y="1050"/>
                </a:lnTo>
                <a:lnTo>
                  <a:pt x="6139" y="1008"/>
                </a:lnTo>
                <a:close/>
                <a:moveTo>
                  <a:pt x="6133" y="996"/>
                </a:moveTo>
                <a:lnTo>
                  <a:pt x="6121" y="984"/>
                </a:lnTo>
                <a:lnTo>
                  <a:pt x="6139" y="972"/>
                </a:lnTo>
                <a:lnTo>
                  <a:pt x="6133" y="996"/>
                </a:lnTo>
                <a:close/>
                <a:moveTo>
                  <a:pt x="6157" y="1014"/>
                </a:moveTo>
                <a:lnTo>
                  <a:pt x="6223" y="1050"/>
                </a:lnTo>
                <a:lnTo>
                  <a:pt x="6211" y="1080"/>
                </a:lnTo>
                <a:lnTo>
                  <a:pt x="6163" y="1146"/>
                </a:lnTo>
                <a:lnTo>
                  <a:pt x="6109" y="1122"/>
                </a:lnTo>
                <a:lnTo>
                  <a:pt x="6121" y="1080"/>
                </a:lnTo>
                <a:lnTo>
                  <a:pt x="6157" y="1014"/>
                </a:lnTo>
                <a:close/>
                <a:moveTo>
                  <a:pt x="6103" y="1116"/>
                </a:moveTo>
                <a:lnTo>
                  <a:pt x="6097" y="1116"/>
                </a:lnTo>
                <a:lnTo>
                  <a:pt x="6103" y="1110"/>
                </a:lnTo>
                <a:lnTo>
                  <a:pt x="6103" y="1116"/>
                </a:lnTo>
                <a:close/>
                <a:moveTo>
                  <a:pt x="6097" y="1122"/>
                </a:moveTo>
                <a:lnTo>
                  <a:pt x="6073" y="1224"/>
                </a:lnTo>
                <a:lnTo>
                  <a:pt x="6043" y="1212"/>
                </a:lnTo>
                <a:lnTo>
                  <a:pt x="6097" y="1122"/>
                </a:lnTo>
                <a:lnTo>
                  <a:pt x="6097" y="1122"/>
                </a:lnTo>
                <a:close/>
                <a:moveTo>
                  <a:pt x="6031" y="1212"/>
                </a:moveTo>
                <a:lnTo>
                  <a:pt x="5995" y="1194"/>
                </a:lnTo>
                <a:lnTo>
                  <a:pt x="6019" y="1086"/>
                </a:lnTo>
                <a:lnTo>
                  <a:pt x="6085" y="1122"/>
                </a:lnTo>
                <a:lnTo>
                  <a:pt x="6031" y="1212"/>
                </a:lnTo>
                <a:close/>
                <a:moveTo>
                  <a:pt x="5989" y="1194"/>
                </a:moveTo>
                <a:lnTo>
                  <a:pt x="5959" y="1182"/>
                </a:lnTo>
                <a:lnTo>
                  <a:pt x="6007" y="1092"/>
                </a:lnTo>
                <a:lnTo>
                  <a:pt x="5989" y="1194"/>
                </a:lnTo>
                <a:close/>
                <a:moveTo>
                  <a:pt x="5983" y="1200"/>
                </a:moveTo>
                <a:lnTo>
                  <a:pt x="5965" y="1308"/>
                </a:lnTo>
                <a:lnTo>
                  <a:pt x="5911" y="1290"/>
                </a:lnTo>
                <a:lnTo>
                  <a:pt x="5959" y="1194"/>
                </a:lnTo>
                <a:lnTo>
                  <a:pt x="5983" y="1200"/>
                </a:lnTo>
                <a:close/>
                <a:moveTo>
                  <a:pt x="5899" y="1284"/>
                </a:moveTo>
                <a:lnTo>
                  <a:pt x="5881" y="1278"/>
                </a:lnTo>
                <a:lnTo>
                  <a:pt x="5893" y="1164"/>
                </a:lnTo>
                <a:lnTo>
                  <a:pt x="5947" y="1188"/>
                </a:lnTo>
                <a:lnTo>
                  <a:pt x="5899" y="1284"/>
                </a:lnTo>
                <a:close/>
                <a:moveTo>
                  <a:pt x="5899" y="1296"/>
                </a:moveTo>
                <a:lnTo>
                  <a:pt x="5869" y="1344"/>
                </a:lnTo>
                <a:lnTo>
                  <a:pt x="5881" y="1290"/>
                </a:lnTo>
                <a:lnTo>
                  <a:pt x="5899" y="1296"/>
                </a:lnTo>
                <a:close/>
                <a:moveTo>
                  <a:pt x="5863" y="1368"/>
                </a:moveTo>
                <a:lnTo>
                  <a:pt x="5851" y="1386"/>
                </a:lnTo>
                <a:lnTo>
                  <a:pt x="5851" y="1386"/>
                </a:lnTo>
                <a:lnTo>
                  <a:pt x="5845" y="1278"/>
                </a:lnTo>
                <a:lnTo>
                  <a:pt x="5869" y="1284"/>
                </a:lnTo>
                <a:lnTo>
                  <a:pt x="5863" y="1368"/>
                </a:lnTo>
                <a:close/>
                <a:moveTo>
                  <a:pt x="5839" y="1380"/>
                </a:moveTo>
                <a:lnTo>
                  <a:pt x="5791" y="1374"/>
                </a:lnTo>
                <a:lnTo>
                  <a:pt x="5827" y="1272"/>
                </a:lnTo>
                <a:lnTo>
                  <a:pt x="5839" y="1278"/>
                </a:lnTo>
                <a:lnTo>
                  <a:pt x="5839" y="1380"/>
                </a:lnTo>
                <a:close/>
                <a:moveTo>
                  <a:pt x="5779" y="1368"/>
                </a:moveTo>
                <a:lnTo>
                  <a:pt x="5779" y="1368"/>
                </a:lnTo>
                <a:lnTo>
                  <a:pt x="5785" y="1260"/>
                </a:lnTo>
                <a:lnTo>
                  <a:pt x="5821" y="1272"/>
                </a:lnTo>
                <a:lnTo>
                  <a:pt x="5779" y="1368"/>
                </a:lnTo>
                <a:close/>
                <a:moveTo>
                  <a:pt x="5773" y="1248"/>
                </a:moveTo>
                <a:lnTo>
                  <a:pt x="5773" y="1248"/>
                </a:lnTo>
                <a:lnTo>
                  <a:pt x="5773" y="1248"/>
                </a:lnTo>
                <a:lnTo>
                  <a:pt x="5773" y="1248"/>
                </a:lnTo>
                <a:close/>
                <a:moveTo>
                  <a:pt x="5749" y="1254"/>
                </a:moveTo>
                <a:lnTo>
                  <a:pt x="5743" y="1266"/>
                </a:lnTo>
                <a:lnTo>
                  <a:pt x="5737" y="1266"/>
                </a:lnTo>
                <a:lnTo>
                  <a:pt x="5743" y="1260"/>
                </a:lnTo>
                <a:lnTo>
                  <a:pt x="5749" y="1254"/>
                </a:lnTo>
                <a:close/>
                <a:moveTo>
                  <a:pt x="5582" y="1452"/>
                </a:moveTo>
                <a:lnTo>
                  <a:pt x="5582" y="1452"/>
                </a:lnTo>
                <a:lnTo>
                  <a:pt x="5582" y="1452"/>
                </a:lnTo>
                <a:lnTo>
                  <a:pt x="5582" y="1452"/>
                </a:lnTo>
                <a:close/>
                <a:moveTo>
                  <a:pt x="5558" y="1476"/>
                </a:moveTo>
                <a:lnTo>
                  <a:pt x="5552" y="1476"/>
                </a:lnTo>
                <a:lnTo>
                  <a:pt x="5570" y="1464"/>
                </a:lnTo>
                <a:lnTo>
                  <a:pt x="5570" y="1464"/>
                </a:lnTo>
                <a:lnTo>
                  <a:pt x="5558" y="1476"/>
                </a:lnTo>
                <a:close/>
                <a:moveTo>
                  <a:pt x="5540" y="1476"/>
                </a:moveTo>
                <a:lnTo>
                  <a:pt x="5528" y="1476"/>
                </a:lnTo>
                <a:lnTo>
                  <a:pt x="5540" y="1458"/>
                </a:lnTo>
                <a:lnTo>
                  <a:pt x="5558" y="1464"/>
                </a:lnTo>
                <a:lnTo>
                  <a:pt x="5540" y="1476"/>
                </a:lnTo>
                <a:close/>
                <a:moveTo>
                  <a:pt x="5516" y="1470"/>
                </a:moveTo>
                <a:lnTo>
                  <a:pt x="5504" y="1470"/>
                </a:lnTo>
                <a:lnTo>
                  <a:pt x="5504" y="1452"/>
                </a:lnTo>
                <a:lnTo>
                  <a:pt x="5534" y="1458"/>
                </a:lnTo>
                <a:lnTo>
                  <a:pt x="5516" y="1470"/>
                </a:lnTo>
                <a:close/>
                <a:moveTo>
                  <a:pt x="5486" y="1470"/>
                </a:moveTo>
                <a:lnTo>
                  <a:pt x="5480" y="1470"/>
                </a:lnTo>
                <a:lnTo>
                  <a:pt x="5486" y="1464"/>
                </a:lnTo>
                <a:lnTo>
                  <a:pt x="5486" y="1470"/>
                </a:lnTo>
                <a:close/>
                <a:moveTo>
                  <a:pt x="5486" y="1476"/>
                </a:moveTo>
                <a:lnTo>
                  <a:pt x="5480" y="1500"/>
                </a:lnTo>
                <a:lnTo>
                  <a:pt x="5480" y="1476"/>
                </a:lnTo>
                <a:lnTo>
                  <a:pt x="5486" y="1476"/>
                </a:lnTo>
                <a:close/>
                <a:moveTo>
                  <a:pt x="5480" y="1524"/>
                </a:moveTo>
                <a:lnTo>
                  <a:pt x="5474" y="1548"/>
                </a:lnTo>
                <a:lnTo>
                  <a:pt x="5462" y="1560"/>
                </a:lnTo>
                <a:lnTo>
                  <a:pt x="5432" y="1560"/>
                </a:lnTo>
                <a:lnTo>
                  <a:pt x="5474" y="1518"/>
                </a:lnTo>
                <a:lnTo>
                  <a:pt x="5480" y="1524"/>
                </a:lnTo>
                <a:close/>
                <a:moveTo>
                  <a:pt x="5456" y="1572"/>
                </a:moveTo>
                <a:lnTo>
                  <a:pt x="5438" y="1584"/>
                </a:lnTo>
                <a:lnTo>
                  <a:pt x="5414" y="1584"/>
                </a:lnTo>
                <a:lnTo>
                  <a:pt x="5414" y="1578"/>
                </a:lnTo>
                <a:lnTo>
                  <a:pt x="5426" y="1566"/>
                </a:lnTo>
                <a:lnTo>
                  <a:pt x="5456" y="1572"/>
                </a:lnTo>
                <a:close/>
                <a:moveTo>
                  <a:pt x="5408" y="1572"/>
                </a:moveTo>
                <a:lnTo>
                  <a:pt x="5408" y="1566"/>
                </a:lnTo>
                <a:lnTo>
                  <a:pt x="5414" y="1566"/>
                </a:lnTo>
                <a:lnTo>
                  <a:pt x="5408" y="1572"/>
                </a:lnTo>
                <a:close/>
                <a:moveTo>
                  <a:pt x="5402" y="1578"/>
                </a:moveTo>
                <a:lnTo>
                  <a:pt x="5396" y="1584"/>
                </a:lnTo>
                <a:lnTo>
                  <a:pt x="5384" y="1584"/>
                </a:lnTo>
                <a:lnTo>
                  <a:pt x="5384" y="1566"/>
                </a:lnTo>
                <a:lnTo>
                  <a:pt x="5396" y="1566"/>
                </a:lnTo>
                <a:lnTo>
                  <a:pt x="5402" y="1578"/>
                </a:lnTo>
                <a:close/>
                <a:moveTo>
                  <a:pt x="5384" y="1589"/>
                </a:moveTo>
                <a:lnTo>
                  <a:pt x="5384" y="1595"/>
                </a:lnTo>
                <a:lnTo>
                  <a:pt x="5384" y="1589"/>
                </a:lnTo>
                <a:lnTo>
                  <a:pt x="5384" y="1589"/>
                </a:lnTo>
                <a:close/>
                <a:moveTo>
                  <a:pt x="5372" y="1601"/>
                </a:moveTo>
                <a:lnTo>
                  <a:pt x="5306" y="1661"/>
                </a:lnTo>
                <a:lnTo>
                  <a:pt x="5288" y="1619"/>
                </a:lnTo>
                <a:lnTo>
                  <a:pt x="5330" y="1589"/>
                </a:lnTo>
                <a:lnTo>
                  <a:pt x="5372" y="1589"/>
                </a:lnTo>
                <a:lnTo>
                  <a:pt x="5372" y="1601"/>
                </a:lnTo>
                <a:close/>
                <a:moveTo>
                  <a:pt x="5276" y="1691"/>
                </a:moveTo>
                <a:lnTo>
                  <a:pt x="5264" y="1697"/>
                </a:lnTo>
                <a:lnTo>
                  <a:pt x="5192" y="1697"/>
                </a:lnTo>
                <a:lnTo>
                  <a:pt x="5192" y="1697"/>
                </a:lnTo>
                <a:lnTo>
                  <a:pt x="5276" y="1631"/>
                </a:lnTo>
                <a:lnTo>
                  <a:pt x="5276" y="1691"/>
                </a:lnTo>
                <a:close/>
                <a:moveTo>
                  <a:pt x="5174" y="1697"/>
                </a:moveTo>
                <a:lnTo>
                  <a:pt x="5144" y="1637"/>
                </a:lnTo>
                <a:lnTo>
                  <a:pt x="5174" y="1619"/>
                </a:lnTo>
                <a:lnTo>
                  <a:pt x="5180" y="1691"/>
                </a:lnTo>
                <a:lnTo>
                  <a:pt x="5174" y="1697"/>
                </a:lnTo>
                <a:close/>
                <a:moveTo>
                  <a:pt x="5162" y="1703"/>
                </a:moveTo>
                <a:lnTo>
                  <a:pt x="5084" y="1703"/>
                </a:lnTo>
                <a:lnTo>
                  <a:pt x="5078" y="1685"/>
                </a:lnTo>
                <a:lnTo>
                  <a:pt x="5138" y="1643"/>
                </a:lnTo>
                <a:lnTo>
                  <a:pt x="5162" y="1703"/>
                </a:lnTo>
                <a:close/>
                <a:moveTo>
                  <a:pt x="5072" y="1703"/>
                </a:moveTo>
                <a:lnTo>
                  <a:pt x="5054" y="1703"/>
                </a:lnTo>
                <a:lnTo>
                  <a:pt x="5072" y="1691"/>
                </a:lnTo>
                <a:lnTo>
                  <a:pt x="5072" y="1703"/>
                </a:lnTo>
                <a:close/>
                <a:moveTo>
                  <a:pt x="5060" y="1787"/>
                </a:moveTo>
                <a:lnTo>
                  <a:pt x="4982" y="1847"/>
                </a:lnTo>
                <a:lnTo>
                  <a:pt x="4940" y="1853"/>
                </a:lnTo>
                <a:lnTo>
                  <a:pt x="4904" y="1805"/>
                </a:lnTo>
                <a:lnTo>
                  <a:pt x="5018" y="1721"/>
                </a:lnTo>
                <a:lnTo>
                  <a:pt x="5060" y="1787"/>
                </a:lnTo>
                <a:close/>
                <a:moveTo>
                  <a:pt x="4928" y="1853"/>
                </a:moveTo>
                <a:lnTo>
                  <a:pt x="4808" y="1865"/>
                </a:lnTo>
                <a:lnTo>
                  <a:pt x="4892" y="1805"/>
                </a:lnTo>
                <a:lnTo>
                  <a:pt x="4928" y="1853"/>
                </a:lnTo>
                <a:close/>
                <a:moveTo>
                  <a:pt x="4790" y="1865"/>
                </a:moveTo>
                <a:lnTo>
                  <a:pt x="4754" y="1871"/>
                </a:lnTo>
                <a:lnTo>
                  <a:pt x="4694" y="1799"/>
                </a:lnTo>
                <a:lnTo>
                  <a:pt x="4832" y="1721"/>
                </a:lnTo>
                <a:lnTo>
                  <a:pt x="4892" y="1799"/>
                </a:lnTo>
                <a:lnTo>
                  <a:pt x="4790" y="1865"/>
                </a:lnTo>
                <a:close/>
                <a:moveTo>
                  <a:pt x="4742" y="1871"/>
                </a:moveTo>
                <a:lnTo>
                  <a:pt x="4544" y="1889"/>
                </a:lnTo>
                <a:lnTo>
                  <a:pt x="4688" y="1805"/>
                </a:lnTo>
                <a:lnTo>
                  <a:pt x="4742" y="1871"/>
                </a:lnTo>
                <a:close/>
                <a:moveTo>
                  <a:pt x="4526" y="1889"/>
                </a:moveTo>
                <a:lnTo>
                  <a:pt x="4526" y="1883"/>
                </a:lnTo>
                <a:lnTo>
                  <a:pt x="4526" y="1889"/>
                </a:lnTo>
                <a:lnTo>
                  <a:pt x="4526" y="1889"/>
                </a:lnTo>
                <a:close/>
                <a:moveTo>
                  <a:pt x="4514" y="1889"/>
                </a:moveTo>
                <a:lnTo>
                  <a:pt x="4454" y="1895"/>
                </a:lnTo>
                <a:lnTo>
                  <a:pt x="4460" y="1817"/>
                </a:lnTo>
                <a:lnTo>
                  <a:pt x="4520" y="1877"/>
                </a:lnTo>
                <a:lnTo>
                  <a:pt x="4514" y="1889"/>
                </a:lnTo>
                <a:close/>
                <a:moveTo>
                  <a:pt x="4460" y="1805"/>
                </a:moveTo>
                <a:lnTo>
                  <a:pt x="4460" y="1763"/>
                </a:lnTo>
                <a:lnTo>
                  <a:pt x="4538" y="1727"/>
                </a:lnTo>
                <a:lnTo>
                  <a:pt x="4520" y="1865"/>
                </a:lnTo>
                <a:lnTo>
                  <a:pt x="4460" y="1805"/>
                </a:lnTo>
                <a:close/>
                <a:moveTo>
                  <a:pt x="4448" y="1799"/>
                </a:moveTo>
                <a:lnTo>
                  <a:pt x="4430" y="1781"/>
                </a:lnTo>
                <a:lnTo>
                  <a:pt x="4454" y="1769"/>
                </a:lnTo>
                <a:lnTo>
                  <a:pt x="4448" y="1799"/>
                </a:lnTo>
                <a:close/>
                <a:moveTo>
                  <a:pt x="4442" y="1907"/>
                </a:moveTo>
                <a:lnTo>
                  <a:pt x="4442" y="1937"/>
                </a:lnTo>
                <a:lnTo>
                  <a:pt x="4377" y="1973"/>
                </a:lnTo>
                <a:lnTo>
                  <a:pt x="4377" y="1913"/>
                </a:lnTo>
                <a:lnTo>
                  <a:pt x="4442" y="1907"/>
                </a:lnTo>
                <a:close/>
                <a:moveTo>
                  <a:pt x="4365" y="1973"/>
                </a:moveTo>
                <a:lnTo>
                  <a:pt x="4299" y="1919"/>
                </a:lnTo>
                <a:lnTo>
                  <a:pt x="4365" y="1913"/>
                </a:lnTo>
                <a:lnTo>
                  <a:pt x="4365" y="1973"/>
                </a:lnTo>
                <a:close/>
                <a:moveTo>
                  <a:pt x="4275" y="2033"/>
                </a:moveTo>
                <a:lnTo>
                  <a:pt x="4191" y="2081"/>
                </a:lnTo>
                <a:lnTo>
                  <a:pt x="4173" y="1931"/>
                </a:lnTo>
                <a:lnTo>
                  <a:pt x="4269" y="1919"/>
                </a:lnTo>
                <a:lnTo>
                  <a:pt x="4275" y="2033"/>
                </a:lnTo>
                <a:close/>
                <a:moveTo>
                  <a:pt x="4053" y="1955"/>
                </a:moveTo>
                <a:lnTo>
                  <a:pt x="4047" y="1937"/>
                </a:lnTo>
                <a:lnTo>
                  <a:pt x="4083" y="1937"/>
                </a:lnTo>
                <a:lnTo>
                  <a:pt x="4053" y="1955"/>
                </a:lnTo>
                <a:close/>
                <a:moveTo>
                  <a:pt x="4041" y="1955"/>
                </a:moveTo>
                <a:lnTo>
                  <a:pt x="4023" y="1967"/>
                </a:lnTo>
                <a:lnTo>
                  <a:pt x="3999" y="1943"/>
                </a:lnTo>
                <a:lnTo>
                  <a:pt x="4041" y="1937"/>
                </a:lnTo>
                <a:lnTo>
                  <a:pt x="4041" y="1955"/>
                </a:lnTo>
                <a:close/>
                <a:moveTo>
                  <a:pt x="3921" y="2015"/>
                </a:moveTo>
                <a:lnTo>
                  <a:pt x="3801" y="2075"/>
                </a:lnTo>
                <a:lnTo>
                  <a:pt x="3789" y="2063"/>
                </a:lnTo>
                <a:lnTo>
                  <a:pt x="3747" y="1967"/>
                </a:lnTo>
                <a:lnTo>
                  <a:pt x="3903" y="1949"/>
                </a:lnTo>
                <a:lnTo>
                  <a:pt x="3921" y="2015"/>
                </a:lnTo>
                <a:close/>
                <a:moveTo>
                  <a:pt x="3777" y="2057"/>
                </a:moveTo>
                <a:lnTo>
                  <a:pt x="3645" y="1973"/>
                </a:lnTo>
                <a:lnTo>
                  <a:pt x="3741" y="1967"/>
                </a:lnTo>
                <a:lnTo>
                  <a:pt x="3777" y="2057"/>
                </a:lnTo>
                <a:close/>
                <a:moveTo>
                  <a:pt x="3783" y="2069"/>
                </a:moveTo>
                <a:lnTo>
                  <a:pt x="3783" y="2081"/>
                </a:lnTo>
                <a:lnTo>
                  <a:pt x="3765" y="2087"/>
                </a:lnTo>
                <a:lnTo>
                  <a:pt x="3615" y="1979"/>
                </a:lnTo>
                <a:lnTo>
                  <a:pt x="3627" y="1973"/>
                </a:lnTo>
                <a:lnTo>
                  <a:pt x="3783" y="2069"/>
                </a:lnTo>
                <a:close/>
                <a:moveTo>
                  <a:pt x="3759" y="2093"/>
                </a:moveTo>
                <a:lnTo>
                  <a:pt x="3645" y="2147"/>
                </a:lnTo>
                <a:lnTo>
                  <a:pt x="3567" y="1979"/>
                </a:lnTo>
                <a:lnTo>
                  <a:pt x="3603" y="1979"/>
                </a:lnTo>
                <a:lnTo>
                  <a:pt x="3759" y="2093"/>
                </a:lnTo>
                <a:close/>
                <a:moveTo>
                  <a:pt x="3555" y="1973"/>
                </a:moveTo>
                <a:lnTo>
                  <a:pt x="3501" y="1979"/>
                </a:lnTo>
                <a:lnTo>
                  <a:pt x="3549" y="1955"/>
                </a:lnTo>
                <a:lnTo>
                  <a:pt x="3555" y="1973"/>
                </a:lnTo>
                <a:close/>
                <a:moveTo>
                  <a:pt x="3561" y="1979"/>
                </a:moveTo>
                <a:lnTo>
                  <a:pt x="3639" y="2147"/>
                </a:lnTo>
                <a:lnTo>
                  <a:pt x="3537" y="2201"/>
                </a:lnTo>
                <a:lnTo>
                  <a:pt x="3453" y="2153"/>
                </a:lnTo>
                <a:lnTo>
                  <a:pt x="3381" y="2027"/>
                </a:lnTo>
                <a:lnTo>
                  <a:pt x="3471" y="1991"/>
                </a:lnTo>
                <a:lnTo>
                  <a:pt x="3561" y="1979"/>
                </a:lnTo>
                <a:close/>
                <a:moveTo>
                  <a:pt x="3435" y="2147"/>
                </a:moveTo>
                <a:lnTo>
                  <a:pt x="3279" y="2063"/>
                </a:lnTo>
                <a:lnTo>
                  <a:pt x="3279" y="2063"/>
                </a:lnTo>
                <a:lnTo>
                  <a:pt x="3369" y="2027"/>
                </a:lnTo>
                <a:lnTo>
                  <a:pt x="3435" y="2147"/>
                </a:lnTo>
                <a:close/>
                <a:moveTo>
                  <a:pt x="3261" y="2063"/>
                </a:moveTo>
                <a:lnTo>
                  <a:pt x="3183" y="2093"/>
                </a:lnTo>
                <a:lnTo>
                  <a:pt x="3136" y="2015"/>
                </a:lnTo>
                <a:lnTo>
                  <a:pt x="3171" y="2015"/>
                </a:lnTo>
                <a:lnTo>
                  <a:pt x="3261" y="2063"/>
                </a:lnTo>
                <a:close/>
                <a:moveTo>
                  <a:pt x="3130" y="2009"/>
                </a:moveTo>
                <a:lnTo>
                  <a:pt x="3112" y="1979"/>
                </a:lnTo>
                <a:lnTo>
                  <a:pt x="3159" y="2009"/>
                </a:lnTo>
                <a:lnTo>
                  <a:pt x="3130" y="2009"/>
                </a:lnTo>
                <a:close/>
                <a:moveTo>
                  <a:pt x="3118" y="2009"/>
                </a:moveTo>
                <a:lnTo>
                  <a:pt x="3052" y="2015"/>
                </a:lnTo>
                <a:lnTo>
                  <a:pt x="3046" y="2015"/>
                </a:lnTo>
                <a:lnTo>
                  <a:pt x="3016" y="2159"/>
                </a:lnTo>
                <a:lnTo>
                  <a:pt x="2974" y="2177"/>
                </a:lnTo>
                <a:lnTo>
                  <a:pt x="3040" y="1943"/>
                </a:lnTo>
                <a:lnTo>
                  <a:pt x="3094" y="1973"/>
                </a:lnTo>
                <a:lnTo>
                  <a:pt x="3118" y="2009"/>
                </a:lnTo>
                <a:close/>
                <a:moveTo>
                  <a:pt x="2968" y="2195"/>
                </a:moveTo>
                <a:lnTo>
                  <a:pt x="2974" y="2207"/>
                </a:lnTo>
                <a:lnTo>
                  <a:pt x="2968" y="2201"/>
                </a:lnTo>
                <a:lnTo>
                  <a:pt x="2968" y="2195"/>
                </a:lnTo>
                <a:close/>
                <a:moveTo>
                  <a:pt x="2956" y="2195"/>
                </a:moveTo>
                <a:lnTo>
                  <a:pt x="2950" y="2195"/>
                </a:lnTo>
                <a:lnTo>
                  <a:pt x="2962" y="2189"/>
                </a:lnTo>
                <a:lnTo>
                  <a:pt x="2956" y="2195"/>
                </a:lnTo>
                <a:close/>
                <a:moveTo>
                  <a:pt x="2986" y="2219"/>
                </a:moveTo>
                <a:lnTo>
                  <a:pt x="2998" y="2237"/>
                </a:lnTo>
                <a:lnTo>
                  <a:pt x="2950" y="2483"/>
                </a:lnTo>
                <a:lnTo>
                  <a:pt x="2920" y="2495"/>
                </a:lnTo>
                <a:lnTo>
                  <a:pt x="2890" y="2459"/>
                </a:lnTo>
                <a:lnTo>
                  <a:pt x="2962" y="2207"/>
                </a:lnTo>
                <a:lnTo>
                  <a:pt x="2986" y="2219"/>
                </a:lnTo>
                <a:close/>
                <a:moveTo>
                  <a:pt x="2926" y="2501"/>
                </a:moveTo>
                <a:lnTo>
                  <a:pt x="2944" y="2495"/>
                </a:lnTo>
                <a:lnTo>
                  <a:pt x="2944" y="2513"/>
                </a:lnTo>
                <a:lnTo>
                  <a:pt x="2932" y="2507"/>
                </a:lnTo>
                <a:lnTo>
                  <a:pt x="2926" y="2501"/>
                </a:lnTo>
                <a:close/>
                <a:moveTo>
                  <a:pt x="2950" y="2525"/>
                </a:moveTo>
                <a:lnTo>
                  <a:pt x="2998" y="2543"/>
                </a:lnTo>
                <a:lnTo>
                  <a:pt x="2992" y="2573"/>
                </a:lnTo>
                <a:lnTo>
                  <a:pt x="2950" y="2525"/>
                </a:lnTo>
                <a:lnTo>
                  <a:pt x="2950" y="2525"/>
                </a:lnTo>
                <a:close/>
                <a:moveTo>
                  <a:pt x="3004" y="2549"/>
                </a:moveTo>
                <a:lnTo>
                  <a:pt x="3064" y="2573"/>
                </a:lnTo>
                <a:lnTo>
                  <a:pt x="3028" y="2585"/>
                </a:lnTo>
                <a:lnTo>
                  <a:pt x="3028" y="2615"/>
                </a:lnTo>
                <a:lnTo>
                  <a:pt x="2998" y="2579"/>
                </a:lnTo>
                <a:lnTo>
                  <a:pt x="3004" y="2549"/>
                </a:lnTo>
                <a:close/>
                <a:moveTo>
                  <a:pt x="3028" y="2627"/>
                </a:moveTo>
                <a:lnTo>
                  <a:pt x="3016" y="2753"/>
                </a:lnTo>
                <a:lnTo>
                  <a:pt x="2974" y="2777"/>
                </a:lnTo>
                <a:lnTo>
                  <a:pt x="2998" y="2591"/>
                </a:lnTo>
                <a:lnTo>
                  <a:pt x="3028" y="2627"/>
                </a:lnTo>
                <a:close/>
                <a:moveTo>
                  <a:pt x="3016" y="2765"/>
                </a:moveTo>
                <a:lnTo>
                  <a:pt x="3010" y="2849"/>
                </a:lnTo>
                <a:lnTo>
                  <a:pt x="2962" y="2831"/>
                </a:lnTo>
                <a:lnTo>
                  <a:pt x="2968" y="2789"/>
                </a:lnTo>
                <a:lnTo>
                  <a:pt x="3016" y="2765"/>
                </a:lnTo>
                <a:close/>
                <a:moveTo>
                  <a:pt x="2956" y="2831"/>
                </a:moveTo>
                <a:lnTo>
                  <a:pt x="2920" y="2819"/>
                </a:lnTo>
                <a:lnTo>
                  <a:pt x="2962" y="2795"/>
                </a:lnTo>
                <a:lnTo>
                  <a:pt x="2956" y="2831"/>
                </a:lnTo>
                <a:close/>
                <a:moveTo>
                  <a:pt x="2956" y="2837"/>
                </a:moveTo>
                <a:lnTo>
                  <a:pt x="2950" y="2855"/>
                </a:lnTo>
                <a:lnTo>
                  <a:pt x="2920" y="2825"/>
                </a:lnTo>
                <a:lnTo>
                  <a:pt x="2956" y="2837"/>
                </a:lnTo>
                <a:close/>
                <a:moveTo>
                  <a:pt x="2962" y="2843"/>
                </a:moveTo>
                <a:lnTo>
                  <a:pt x="3010" y="2861"/>
                </a:lnTo>
                <a:lnTo>
                  <a:pt x="3004" y="2909"/>
                </a:lnTo>
                <a:lnTo>
                  <a:pt x="2956" y="2867"/>
                </a:lnTo>
                <a:lnTo>
                  <a:pt x="2962" y="2843"/>
                </a:lnTo>
                <a:close/>
                <a:moveTo>
                  <a:pt x="3004" y="2921"/>
                </a:moveTo>
                <a:lnTo>
                  <a:pt x="2992" y="3077"/>
                </a:lnTo>
                <a:lnTo>
                  <a:pt x="2920" y="3125"/>
                </a:lnTo>
                <a:lnTo>
                  <a:pt x="2920" y="3125"/>
                </a:lnTo>
                <a:lnTo>
                  <a:pt x="2956" y="2873"/>
                </a:lnTo>
                <a:lnTo>
                  <a:pt x="3004" y="2921"/>
                </a:lnTo>
                <a:close/>
                <a:moveTo>
                  <a:pt x="2926" y="3137"/>
                </a:moveTo>
                <a:lnTo>
                  <a:pt x="2992" y="3155"/>
                </a:lnTo>
                <a:lnTo>
                  <a:pt x="2986" y="3191"/>
                </a:lnTo>
                <a:lnTo>
                  <a:pt x="2920" y="3137"/>
                </a:lnTo>
                <a:lnTo>
                  <a:pt x="2926" y="3137"/>
                </a:lnTo>
                <a:close/>
                <a:moveTo>
                  <a:pt x="2998" y="3155"/>
                </a:moveTo>
                <a:lnTo>
                  <a:pt x="3058" y="3173"/>
                </a:lnTo>
                <a:lnTo>
                  <a:pt x="3058" y="3251"/>
                </a:lnTo>
                <a:lnTo>
                  <a:pt x="2998" y="3197"/>
                </a:lnTo>
                <a:lnTo>
                  <a:pt x="2998" y="3155"/>
                </a:lnTo>
                <a:close/>
                <a:moveTo>
                  <a:pt x="3058" y="3263"/>
                </a:moveTo>
                <a:lnTo>
                  <a:pt x="3058" y="3371"/>
                </a:lnTo>
                <a:lnTo>
                  <a:pt x="2980" y="3431"/>
                </a:lnTo>
                <a:lnTo>
                  <a:pt x="2992" y="3209"/>
                </a:lnTo>
                <a:lnTo>
                  <a:pt x="3058" y="3263"/>
                </a:lnTo>
                <a:close/>
                <a:moveTo>
                  <a:pt x="3064" y="3269"/>
                </a:moveTo>
                <a:lnTo>
                  <a:pt x="3106" y="3299"/>
                </a:lnTo>
                <a:lnTo>
                  <a:pt x="3106" y="3329"/>
                </a:lnTo>
                <a:lnTo>
                  <a:pt x="3064" y="3359"/>
                </a:lnTo>
                <a:lnTo>
                  <a:pt x="3064" y="3269"/>
                </a:lnTo>
                <a:close/>
                <a:moveTo>
                  <a:pt x="3112" y="3311"/>
                </a:moveTo>
                <a:lnTo>
                  <a:pt x="3124" y="3317"/>
                </a:lnTo>
                <a:lnTo>
                  <a:pt x="3112" y="3323"/>
                </a:lnTo>
                <a:lnTo>
                  <a:pt x="3112" y="3311"/>
                </a:lnTo>
                <a:close/>
                <a:moveTo>
                  <a:pt x="3130" y="3323"/>
                </a:moveTo>
                <a:lnTo>
                  <a:pt x="3207" y="3389"/>
                </a:lnTo>
                <a:lnTo>
                  <a:pt x="3159" y="3413"/>
                </a:lnTo>
                <a:lnTo>
                  <a:pt x="3159" y="3419"/>
                </a:lnTo>
                <a:lnTo>
                  <a:pt x="3165" y="3473"/>
                </a:lnTo>
                <a:lnTo>
                  <a:pt x="3124" y="3467"/>
                </a:lnTo>
                <a:lnTo>
                  <a:pt x="3118" y="3335"/>
                </a:lnTo>
                <a:lnTo>
                  <a:pt x="3130" y="3323"/>
                </a:lnTo>
                <a:close/>
                <a:moveTo>
                  <a:pt x="3165" y="3425"/>
                </a:moveTo>
                <a:lnTo>
                  <a:pt x="3219" y="3395"/>
                </a:lnTo>
                <a:lnTo>
                  <a:pt x="3315" y="3479"/>
                </a:lnTo>
                <a:lnTo>
                  <a:pt x="3297" y="3497"/>
                </a:lnTo>
                <a:lnTo>
                  <a:pt x="3171" y="3473"/>
                </a:lnTo>
                <a:lnTo>
                  <a:pt x="3165" y="3425"/>
                </a:lnTo>
                <a:close/>
                <a:moveTo>
                  <a:pt x="3321" y="3485"/>
                </a:moveTo>
                <a:lnTo>
                  <a:pt x="3351" y="3509"/>
                </a:lnTo>
                <a:lnTo>
                  <a:pt x="3309" y="3503"/>
                </a:lnTo>
                <a:lnTo>
                  <a:pt x="3321" y="3485"/>
                </a:lnTo>
                <a:close/>
                <a:moveTo>
                  <a:pt x="3327" y="3479"/>
                </a:moveTo>
                <a:lnTo>
                  <a:pt x="3459" y="3365"/>
                </a:lnTo>
                <a:lnTo>
                  <a:pt x="3573" y="3473"/>
                </a:lnTo>
                <a:lnTo>
                  <a:pt x="3465" y="3533"/>
                </a:lnTo>
                <a:lnTo>
                  <a:pt x="3369" y="3515"/>
                </a:lnTo>
                <a:lnTo>
                  <a:pt x="3327" y="3479"/>
                </a:lnTo>
                <a:close/>
                <a:moveTo>
                  <a:pt x="3465" y="3359"/>
                </a:moveTo>
                <a:lnTo>
                  <a:pt x="3525" y="3305"/>
                </a:lnTo>
                <a:lnTo>
                  <a:pt x="3663" y="3341"/>
                </a:lnTo>
                <a:lnTo>
                  <a:pt x="3711" y="3389"/>
                </a:lnTo>
                <a:lnTo>
                  <a:pt x="3579" y="3467"/>
                </a:lnTo>
                <a:lnTo>
                  <a:pt x="3465" y="3359"/>
                </a:lnTo>
                <a:close/>
                <a:moveTo>
                  <a:pt x="3717" y="3401"/>
                </a:moveTo>
                <a:lnTo>
                  <a:pt x="3723" y="3401"/>
                </a:lnTo>
                <a:lnTo>
                  <a:pt x="3621" y="3509"/>
                </a:lnTo>
                <a:lnTo>
                  <a:pt x="3585" y="3473"/>
                </a:lnTo>
                <a:lnTo>
                  <a:pt x="3717" y="3401"/>
                </a:lnTo>
                <a:close/>
                <a:moveTo>
                  <a:pt x="3723" y="3395"/>
                </a:moveTo>
                <a:lnTo>
                  <a:pt x="3735" y="3383"/>
                </a:lnTo>
                <a:lnTo>
                  <a:pt x="3729" y="3395"/>
                </a:lnTo>
                <a:lnTo>
                  <a:pt x="3723" y="3395"/>
                </a:lnTo>
                <a:close/>
                <a:moveTo>
                  <a:pt x="3765" y="3371"/>
                </a:moveTo>
                <a:lnTo>
                  <a:pt x="3765" y="3371"/>
                </a:lnTo>
                <a:lnTo>
                  <a:pt x="3897" y="3407"/>
                </a:lnTo>
                <a:lnTo>
                  <a:pt x="3939" y="3467"/>
                </a:lnTo>
                <a:lnTo>
                  <a:pt x="3867" y="3557"/>
                </a:lnTo>
                <a:lnTo>
                  <a:pt x="3735" y="3401"/>
                </a:lnTo>
                <a:lnTo>
                  <a:pt x="3765" y="3371"/>
                </a:lnTo>
                <a:close/>
                <a:moveTo>
                  <a:pt x="3867" y="3569"/>
                </a:moveTo>
                <a:lnTo>
                  <a:pt x="3915" y="3623"/>
                </a:lnTo>
                <a:lnTo>
                  <a:pt x="3837" y="3605"/>
                </a:lnTo>
                <a:lnTo>
                  <a:pt x="3867" y="3569"/>
                </a:lnTo>
                <a:close/>
                <a:moveTo>
                  <a:pt x="3825" y="3605"/>
                </a:moveTo>
                <a:lnTo>
                  <a:pt x="3819" y="3605"/>
                </a:lnTo>
                <a:lnTo>
                  <a:pt x="3843" y="3587"/>
                </a:lnTo>
                <a:lnTo>
                  <a:pt x="3825" y="3605"/>
                </a:lnTo>
                <a:close/>
                <a:moveTo>
                  <a:pt x="3873" y="3563"/>
                </a:moveTo>
                <a:lnTo>
                  <a:pt x="3969" y="3497"/>
                </a:lnTo>
                <a:lnTo>
                  <a:pt x="4029" y="3581"/>
                </a:lnTo>
                <a:lnTo>
                  <a:pt x="3969" y="3635"/>
                </a:lnTo>
                <a:lnTo>
                  <a:pt x="3933" y="3623"/>
                </a:lnTo>
                <a:lnTo>
                  <a:pt x="3873" y="3563"/>
                </a:lnTo>
                <a:close/>
                <a:moveTo>
                  <a:pt x="3963" y="3641"/>
                </a:moveTo>
                <a:lnTo>
                  <a:pt x="3951" y="3653"/>
                </a:lnTo>
                <a:lnTo>
                  <a:pt x="3939" y="3635"/>
                </a:lnTo>
                <a:lnTo>
                  <a:pt x="3963" y="3641"/>
                </a:lnTo>
                <a:close/>
                <a:moveTo>
                  <a:pt x="3975" y="3641"/>
                </a:moveTo>
                <a:lnTo>
                  <a:pt x="4035" y="3659"/>
                </a:lnTo>
                <a:lnTo>
                  <a:pt x="4005" y="3707"/>
                </a:lnTo>
                <a:lnTo>
                  <a:pt x="3957" y="3659"/>
                </a:lnTo>
                <a:lnTo>
                  <a:pt x="3975" y="3641"/>
                </a:lnTo>
                <a:close/>
                <a:moveTo>
                  <a:pt x="3981" y="3635"/>
                </a:moveTo>
                <a:lnTo>
                  <a:pt x="4035" y="3587"/>
                </a:lnTo>
                <a:lnTo>
                  <a:pt x="4065" y="3623"/>
                </a:lnTo>
                <a:lnTo>
                  <a:pt x="4041" y="3647"/>
                </a:lnTo>
                <a:lnTo>
                  <a:pt x="3981" y="3635"/>
                </a:lnTo>
                <a:close/>
                <a:moveTo>
                  <a:pt x="4065" y="3629"/>
                </a:moveTo>
                <a:lnTo>
                  <a:pt x="4089" y="3653"/>
                </a:lnTo>
                <a:lnTo>
                  <a:pt x="4083" y="3659"/>
                </a:lnTo>
                <a:lnTo>
                  <a:pt x="4053" y="3653"/>
                </a:lnTo>
                <a:lnTo>
                  <a:pt x="4065" y="3629"/>
                </a:lnTo>
                <a:close/>
                <a:moveTo>
                  <a:pt x="4101" y="3653"/>
                </a:moveTo>
                <a:lnTo>
                  <a:pt x="4167" y="3599"/>
                </a:lnTo>
                <a:lnTo>
                  <a:pt x="4227" y="3683"/>
                </a:lnTo>
                <a:lnTo>
                  <a:pt x="4101" y="3659"/>
                </a:lnTo>
                <a:lnTo>
                  <a:pt x="4101" y="3653"/>
                </a:lnTo>
                <a:close/>
                <a:moveTo>
                  <a:pt x="4221" y="3695"/>
                </a:moveTo>
                <a:lnTo>
                  <a:pt x="4167" y="3743"/>
                </a:lnTo>
                <a:lnTo>
                  <a:pt x="4113" y="3671"/>
                </a:lnTo>
                <a:lnTo>
                  <a:pt x="4221" y="3695"/>
                </a:lnTo>
                <a:close/>
                <a:moveTo>
                  <a:pt x="4239" y="3689"/>
                </a:moveTo>
                <a:lnTo>
                  <a:pt x="4275" y="3647"/>
                </a:lnTo>
                <a:lnTo>
                  <a:pt x="4311" y="3701"/>
                </a:lnTo>
                <a:lnTo>
                  <a:pt x="4239" y="3689"/>
                </a:lnTo>
                <a:lnTo>
                  <a:pt x="4239" y="3689"/>
                </a:lnTo>
                <a:close/>
                <a:moveTo>
                  <a:pt x="4287" y="3641"/>
                </a:moveTo>
                <a:lnTo>
                  <a:pt x="4323" y="3599"/>
                </a:lnTo>
                <a:lnTo>
                  <a:pt x="4359" y="3683"/>
                </a:lnTo>
                <a:lnTo>
                  <a:pt x="4335" y="3707"/>
                </a:lnTo>
                <a:lnTo>
                  <a:pt x="4323" y="3701"/>
                </a:lnTo>
                <a:lnTo>
                  <a:pt x="4287" y="3641"/>
                </a:lnTo>
                <a:close/>
                <a:moveTo>
                  <a:pt x="4335" y="3713"/>
                </a:moveTo>
                <a:lnTo>
                  <a:pt x="4383" y="3725"/>
                </a:lnTo>
                <a:lnTo>
                  <a:pt x="4407" y="3773"/>
                </a:lnTo>
                <a:lnTo>
                  <a:pt x="4377" y="3803"/>
                </a:lnTo>
                <a:lnTo>
                  <a:pt x="4329" y="3719"/>
                </a:lnTo>
                <a:lnTo>
                  <a:pt x="4335" y="3713"/>
                </a:lnTo>
                <a:close/>
                <a:moveTo>
                  <a:pt x="4407" y="3785"/>
                </a:moveTo>
                <a:lnTo>
                  <a:pt x="4436" y="3845"/>
                </a:lnTo>
                <a:lnTo>
                  <a:pt x="4412" y="3869"/>
                </a:lnTo>
                <a:lnTo>
                  <a:pt x="4383" y="3815"/>
                </a:lnTo>
                <a:lnTo>
                  <a:pt x="4407" y="3785"/>
                </a:lnTo>
                <a:close/>
                <a:moveTo>
                  <a:pt x="4412" y="3779"/>
                </a:moveTo>
                <a:lnTo>
                  <a:pt x="4430" y="3761"/>
                </a:lnTo>
                <a:lnTo>
                  <a:pt x="4454" y="3827"/>
                </a:lnTo>
                <a:lnTo>
                  <a:pt x="4442" y="3839"/>
                </a:lnTo>
                <a:lnTo>
                  <a:pt x="4412" y="3779"/>
                </a:lnTo>
                <a:close/>
                <a:moveTo>
                  <a:pt x="4436" y="3749"/>
                </a:moveTo>
                <a:lnTo>
                  <a:pt x="4442" y="3743"/>
                </a:lnTo>
                <a:lnTo>
                  <a:pt x="4448" y="3749"/>
                </a:lnTo>
                <a:lnTo>
                  <a:pt x="4448" y="3755"/>
                </a:lnTo>
                <a:lnTo>
                  <a:pt x="4448" y="3755"/>
                </a:lnTo>
                <a:lnTo>
                  <a:pt x="4466" y="3815"/>
                </a:lnTo>
                <a:lnTo>
                  <a:pt x="4460" y="3821"/>
                </a:lnTo>
                <a:lnTo>
                  <a:pt x="4436" y="3749"/>
                </a:lnTo>
                <a:close/>
                <a:moveTo>
                  <a:pt x="4472" y="3827"/>
                </a:moveTo>
                <a:lnTo>
                  <a:pt x="4496" y="3911"/>
                </a:lnTo>
                <a:lnTo>
                  <a:pt x="4466" y="3827"/>
                </a:lnTo>
                <a:lnTo>
                  <a:pt x="4472" y="3827"/>
                </a:lnTo>
                <a:close/>
                <a:moveTo>
                  <a:pt x="4508" y="3935"/>
                </a:moveTo>
                <a:lnTo>
                  <a:pt x="4508" y="3935"/>
                </a:lnTo>
                <a:lnTo>
                  <a:pt x="4508" y="3935"/>
                </a:lnTo>
                <a:lnTo>
                  <a:pt x="4508" y="3935"/>
                </a:lnTo>
                <a:close/>
                <a:moveTo>
                  <a:pt x="4520" y="3935"/>
                </a:moveTo>
                <a:lnTo>
                  <a:pt x="4616" y="3947"/>
                </a:lnTo>
                <a:lnTo>
                  <a:pt x="4640" y="4073"/>
                </a:lnTo>
                <a:lnTo>
                  <a:pt x="4628" y="4090"/>
                </a:lnTo>
                <a:lnTo>
                  <a:pt x="4562" y="4085"/>
                </a:lnTo>
                <a:lnTo>
                  <a:pt x="4508" y="3947"/>
                </a:lnTo>
                <a:lnTo>
                  <a:pt x="4520" y="3935"/>
                </a:lnTo>
                <a:close/>
                <a:moveTo>
                  <a:pt x="4646" y="4085"/>
                </a:moveTo>
                <a:lnTo>
                  <a:pt x="4646" y="4090"/>
                </a:lnTo>
                <a:lnTo>
                  <a:pt x="4640" y="4090"/>
                </a:lnTo>
                <a:lnTo>
                  <a:pt x="4646" y="4085"/>
                </a:lnTo>
                <a:close/>
                <a:moveTo>
                  <a:pt x="4646" y="4096"/>
                </a:moveTo>
                <a:lnTo>
                  <a:pt x="4652" y="4114"/>
                </a:lnTo>
                <a:lnTo>
                  <a:pt x="4622" y="4114"/>
                </a:lnTo>
                <a:lnTo>
                  <a:pt x="4634" y="4096"/>
                </a:lnTo>
                <a:lnTo>
                  <a:pt x="4646" y="4096"/>
                </a:lnTo>
                <a:close/>
                <a:moveTo>
                  <a:pt x="4658" y="4096"/>
                </a:moveTo>
                <a:lnTo>
                  <a:pt x="4724" y="4102"/>
                </a:lnTo>
                <a:lnTo>
                  <a:pt x="4730" y="4120"/>
                </a:lnTo>
                <a:lnTo>
                  <a:pt x="4664" y="4120"/>
                </a:lnTo>
                <a:lnTo>
                  <a:pt x="4658" y="4096"/>
                </a:lnTo>
                <a:close/>
                <a:moveTo>
                  <a:pt x="4736" y="4108"/>
                </a:moveTo>
                <a:lnTo>
                  <a:pt x="4790" y="4108"/>
                </a:lnTo>
                <a:lnTo>
                  <a:pt x="4790" y="4126"/>
                </a:lnTo>
                <a:lnTo>
                  <a:pt x="4736" y="4120"/>
                </a:lnTo>
                <a:lnTo>
                  <a:pt x="4736" y="4108"/>
                </a:lnTo>
                <a:close/>
                <a:moveTo>
                  <a:pt x="4796" y="4132"/>
                </a:moveTo>
                <a:lnTo>
                  <a:pt x="4802" y="4144"/>
                </a:lnTo>
                <a:lnTo>
                  <a:pt x="4766" y="4210"/>
                </a:lnTo>
                <a:lnTo>
                  <a:pt x="4742" y="4132"/>
                </a:lnTo>
                <a:lnTo>
                  <a:pt x="4796" y="4132"/>
                </a:lnTo>
                <a:close/>
                <a:moveTo>
                  <a:pt x="4808" y="4132"/>
                </a:moveTo>
                <a:lnTo>
                  <a:pt x="4808" y="4132"/>
                </a:lnTo>
                <a:lnTo>
                  <a:pt x="4808" y="4132"/>
                </a:lnTo>
                <a:lnTo>
                  <a:pt x="4808" y="4132"/>
                </a:lnTo>
                <a:close/>
                <a:moveTo>
                  <a:pt x="4802" y="4126"/>
                </a:moveTo>
                <a:lnTo>
                  <a:pt x="4796" y="4108"/>
                </a:lnTo>
                <a:lnTo>
                  <a:pt x="4820" y="4114"/>
                </a:lnTo>
                <a:lnTo>
                  <a:pt x="4808" y="4126"/>
                </a:lnTo>
                <a:lnTo>
                  <a:pt x="4802" y="4126"/>
                </a:lnTo>
                <a:close/>
                <a:moveTo>
                  <a:pt x="4826" y="4114"/>
                </a:moveTo>
                <a:lnTo>
                  <a:pt x="4838" y="4114"/>
                </a:lnTo>
                <a:lnTo>
                  <a:pt x="4844" y="4126"/>
                </a:lnTo>
                <a:lnTo>
                  <a:pt x="4820" y="4126"/>
                </a:lnTo>
                <a:lnTo>
                  <a:pt x="4826" y="4114"/>
                </a:lnTo>
                <a:close/>
                <a:moveTo>
                  <a:pt x="4850" y="4114"/>
                </a:moveTo>
                <a:lnTo>
                  <a:pt x="4886" y="4120"/>
                </a:lnTo>
                <a:lnTo>
                  <a:pt x="4892" y="4126"/>
                </a:lnTo>
                <a:lnTo>
                  <a:pt x="4856" y="4126"/>
                </a:lnTo>
                <a:lnTo>
                  <a:pt x="4850" y="4114"/>
                </a:lnTo>
                <a:close/>
                <a:moveTo>
                  <a:pt x="4898" y="4120"/>
                </a:moveTo>
                <a:lnTo>
                  <a:pt x="4898" y="4120"/>
                </a:lnTo>
                <a:lnTo>
                  <a:pt x="4910" y="4132"/>
                </a:lnTo>
                <a:lnTo>
                  <a:pt x="4904" y="4126"/>
                </a:lnTo>
                <a:lnTo>
                  <a:pt x="4898" y="4120"/>
                </a:lnTo>
                <a:close/>
                <a:moveTo>
                  <a:pt x="4916" y="4138"/>
                </a:moveTo>
                <a:lnTo>
                  <a:pt x="4934" y="4156"/>
                </a:lnTo>
                <a:lnTo>
                  <a:pt x="4928" y="4180"/>
                </a:lnTo>
                <a:lnTo>
                  <a:pt x="4928" y="4180"/>
                </a:lnTo>
                <a:lnTo>
                  <a:pt x="4910" y="4138"/>
                </a:lnTo>
                <a:lnTo>
                  <a:pt x="4916" y="4138"/>
                </a:lnTo>
                <a:close/>
                <a:moveTo>
                  <a:pt x="4952" y="4198"/>
                </a:moveTo>
                <a:lnTo>
                  <a:pt x="4946" y="4216"/>
                </a:lnTo>
                <a:lnTo>
                  <a:pt x="4928" y="4180"/>
                </a:lnTo>
                <a:lnTo>
                  <a:pt x="4952" y="4198"/>
                </a:lnTo>
                <a:close/>
                <a:moveTo>
                  <a:pt x="5012" y="4246"/>
                </a:moveTo>
                <a:lnTo>
                  <a:pt x="5012" y="4252"/>
                </a:lnTo>
                <a:lnTo>
                  <a:pt x="5012" y="4252"/>
                </a:lnTo>
                <a:lnTo>
                  <a:pt x="5012" y="4246"/>
                </a:lnTo>
                <a:close/>
                <a:moveTo>
                  <a:pt x="5024" y="4258"/>
                </a:moveTo>
                <a:lnTo>
                  <a:pt x="5030" y="4264"/>
                </a:lnTo>
                <a:lnTo>
                  <a:pt x="5036" y="4270"/>
                </a:lnTo>
                <a:lnTo>
                  <a:pt x="5036" y="4282"/>
                </a:lnTo>
                <a:lnTo>
                  <a:pt x="5018" y="4258"/>
                </a:lnTo>
                <a:lnTo>
                  <a:pt x="5024" y="4258"/>
                </a:lnTo>
                <a:close/>
                <a:moveTo>
                  <a:pt x="5078" y="4330"/>
                </a:moveTo>
                <a:lnTo>
                  <a:pt x="5072" y="4342"/>
                </a:lnTo>
                <a:lnTo>
                  <a:pt x="5054" y="4318"/>
                </a:lnTo>
                <a:lnTo>
                  <a:pt x="5078" y="4330"/>
                </a:lnTo>
                <a:close/>
                <a:moveTo>
                  <a:pt x="5114" y="4360"/>
                </a:moveTo>
                <a:lnTo>
                  <a:pt x="5132" y="4372"/>
                </a:lnTo>
                <a:lnTo>
                  <a:pt x="5132" y="4384"/>
                </a:lnTo>
                <a:lnTo>
                  <a:pt x="5132" y="4384"/>
                </a:lnTo>
                <a:lnTo>
                  <a:pt x="5114" y="4360"/>
                </a:lnTo>
                <a:close/>
                <a:moveTo>
                  <a:pt x="5210" y="4438"/>
                </a:moveTo>
                <a:lnTo>
                  <a:pt x="5210" y="4438"/>
                </a:lnTo>
                <a:lnTo>
                  <a:pt x="5210" y="4450"/>
                </a:lnTo>
                <a:lnTo>
                  <a:pt x="5192" y="4438"/>
                </a:lnTo>
                <a:lnTo>
                  <a:pt x="5210" y="4438"/>
                </a:lnTo>
                <a:close/>
                <a:moveTo>
                  <a:pt x="5216" y="4450"/>
                </a:moveTo>
                <a:lnTo>
                  <a:pt x="5228" y="4456"/>
                </a:lnTo>
                <a:lnTo>
                  <a:pt x="5216" y="4450"/>
                </a:lnTo>
                <a:lnTo>
                  <a:pt x="5216" y="4450"/>
                </a:lnTo>
                <a:close/>
                <a:moveTo>
                  <a:pt x="5252" y="4474"/>
                </a:moveTo>
                <a:lnTo>
                  <a:pt x="5258" y="4468"/>
                </a:lnTo>
                <a:lnTo>
                  <a:pt x="5276" y="4486"/>
                </a:lnTo>
                <a:lnTo>
                  <a:pt x="5252" y="4474"/>
                </a:lnTo>
                <a:lnTo>
                  <a:pt x="5252" y="4474"/>
                </a:lnTo>
                <a:close/>
                <a:moveTo>
                  <a:pt x="5282" y="4480"/>
                </a:moveTo>
                <a:lnTo>
                  <a:pt x="5306" y="4498"/>
                </a:lnTo>
                <a:lnTo>
                  <a:pt x="5300" y="4498"/>
                </a:lnTo>
                <a:lnTo>
                  <a:pt x="5282" y="4480"/>
                </a:lnTo>
                <a:close/>
                <a:moveTo>
                  <a:pt x="5360" y="4558"/>
                </a:moveTo>
                <a:lnTo>
                  <a:pt x="5360" y="4558"/>
                </a:lnTo>
                <a:lnTo>
                  <a:pt x="5360" y="4552"/>
                </a:lnTo>
                <a:lnTo>
                  <a:pt x="5360" y="4558"/>
                </a:lnTo>
                <a:close/>
                <a:moveTo>
                  <a:pt x="5372" y="4570"/>
                </a:moveTo>
                <a:lnTo>
                  <a:pt x="5384" y="4570"/>
                </a:lnTo>
                <a:lnTo>
                  <a:pt x="5396" y="4576"/>
                </a:lnTo>
                <a:lnTo>
                  <a:pt x="5402" y="4576"/>
                </a:lnTo>
                <a:lnTo>
                  <a:pt x="5396" y="4582"/>
                </a:lnTo>
                <a:lnTo>
                  <a:pt x="5372" y="4570"/>
                </a:lnTo>
                <a:close/>
                <a:moveTo>
                  <a:pt x="5408" y="4582"/>
                </a:moveTo>
                <a:lnTo>
                  <a:pt x="5420" y="4594"/>
                </a:lnTo>
                <a:lnTo>
                  <a:pt x="5402" y="4588"/>
                </a:lnTo>
                <a:lnTo>
                  <a:pt x="5408" y="4582"/>
                </a:lnTo>
                <a:close/>
                <a:moveTo>
                  <a:pt x="5456" y="4612"/>
                </a:moveTo>
                <a:lnTo>
                  <a:pt x="5468" y="4618"/>
                </a:lnTo>
                <a:lnTo>
                  <a:pt x="5468" y="4618"/>
                </a:lnTo>
                <a:lnTo>
                  <a:pt x="5456" y="4612"/>
                </a:lnTo>
                <a:lnTo>
                  <a:pt x="5456" y="4612"/>
                </a:lnTo>
                <a:close/>
                <a:moveTo>
                  <a:pt x="5480" y="4612"/>
                </a:moveTo>
                <a:lnTo>
                  <a:pt x="5480" y="4606"/>
                </a:lnTo>
                <a:lnTo>
                  <a:pt x="5492" y="4606"/>
                </a:lnTo>
                <a:lnTo>
                  <a:pt x="5492" y="4624"/>
                </a:lnTo>
                <a:lnTo>
                  <a:pt x="5486" y="4618"/>
                </a:lnTo>
                <a:lnTo>
                  <a:pt x="5480" y="4612"/>
                </a:lnTo>
                <a:close/>
                <a:moveTo>
                  <a:pt x="5654" y="4570"/>
                </a:moveTo>
                <a:lnTo>
                  <a:pt x="5779" y="4540"/>
                </a:lnTo>
                <a:lnTo>
                  <a:pt x="5779" y="4576"/>
                </a:lnTo>
                <a:lnTo>
                  <a:pt x="5648" y="4636"/>
                </a:lnTo>
                <a:lnTo>
                  <a:pt x="5654" y="4570"/>
                </a:lnTo>
                <a:close/>
                <a:moveTo>
                  <a:pt x="5785" y="4540"/>
                </a:moveTo>
                <a:lnTo>
                  <a:pt x="5905" y="4516"/>
                </a:lnTo>
                <a:lnTo>
                  <a:pt x="5905" y="4516"/>
                </a:lnTo>
                <a:lnTo>
                  <a:pt x="5791" y="4570"/>
                </a:lnTo>
                <a:lnTo>
                  <a:pt x="5785" y="4540"/>
                </a:lnTo>
                <a:close/>
                <a:moveTo>
                  <a:pt x="5947" y="4504"/>
                </a:moveTo>
                <a:lnTo>
                  <a:pt x="5959" y="4504"/>
                </a:lnTo>
                <a:lnTo>
                  <a:pt x="5959" y="4576"/>
                </a:lnTo>
                <a:lnTo>
                  <a:pt x="5923" y="4582"/>
                </a:lnTo>
                <a:lnTo>
                  <a:pt x="5917" y="4522"/>
                </a:lnTo>
                <a:lnTo>
                  <a:pt x="5947" y="4504"/>
                </a:lnTo>
                <a:close/>
                <a:moveTo>
                  <a:pt x="5923" y="4594"/>
                </a:moveTo>
                <a:lnTo>
                  <a:pt x="5959" y="4582"/>
                </a:lnTo>
                <a:lnTo>
                  <a:pt x="5959" y="4594"/>
                </a:lnTo>
                <a:lnTo>
                  <a:pt x="5923" y="4606"/>
                </a:lnTo>
                <a:lnTo>
                  <a:pt x="5923" y="4594"/>
                </a:lnTo>
                <a:close/>
                <a:moveTo>
                  <a:pt x="5971" y="4582"/>
                </a:moveTo>
                <a:lnTo>
                  <a:pt x="6037" y="4564"/>
                </a:lnTo>
                <a:lnTo>
                  <a:pt x="6037" y="4570"/>
                </a:lnTo>
                <a:lnTo>
                  <a:pt x="5971" y="4588"/>
                </a:lnTo>
                <a:lnTo>
                  <a:pt x="5971" y="4582"/>
                </a:lnTo>
                <a:close/>
                <a:moveTo>
                  <a:pt x="6049" y="4558"/>
                </a:moveTo>
                <a:lnTo>
                  <a:pt x="6079" y="4552"/>
                </a:lnTo>
                <a:lnTo>
                  <a:pt x="6079" y="4558"/>
                </a:lnTo>
                <a:lnTo>
                  <a:pt x="6049" y="4570"/>
                </a:lnTo>
                <a:lnTo>
                  <a:pt x="6049" y="4558"/>
                </a:lnTo>
                <a:close/>
                <a:moveTo>
                  <a:pt x="6091" y="4552"/>
                </a:moveTo>
                <a:lnTo>
                  <a:pt x="6091" y="4552"/>
                </a:lnTo>
                <a:lnTo>
                  <a:pt x="6121" y="4540"/>
                </a:lnTo>
                <a:lnTo>
                  <a:pt x="6103" y="4552"/>
                </a:lnTo>
                <a:lnTo>
                  <a:pt x="6091" y="4552"/>
                </a:lnTo>
                <a:close/>
                <a:moveTo>
                  <a:pt x="6151" y="4534"/>
                </a:moveTo>
                <a:lnTo>
                  <a:pt x="6199" y="4522"/>
                </a:lnTo>
                <a:lnTo>
                  <a:pt x="6199" y="4522"/>
                </a:lnTo>
                <a:lnTo>
                  <a:pt x="6145" y="4540"/>
                </a:lnTo>
                <a:lnTo>
                  <a:pt x="6151" y="4534"/>
                </a:lnTo>
                <a:close/>
                <a:moveTo>
                  <a:pt x="6205" y="4522"/>
                </a:moveTo>
                <a:lnTo>
                  <a:pt x="6217" y="4516"/>
                </a:lnTo>
                <a:lnTo>
                  <a:pt x="6205" y="4522"/>
                </a:lnTo>
                <a:lnTo>
                  <a:pt x="6205" y="4522"/>
                </a:lnTo>
                <a:close/>
                <a:moveTo>
                  <a:pt x="6409" y="4456"/>
                </a:moveTo>
                <a:lnTo>
                  <a:pt x="6397" y="4408"/>
                </a:lnTo>
                <a:lnTo>
                  <a:pt x="6481" y="4390"/>
                </a:lnTo>
                <a:lnTo>
                  <a:pt x="6499" y="4432"/>
                </a:lnTo>
                <a:lnTo>
                  <a:pt x="6499" y="4432"/>
                </a:lnTo>
                <a:lnTo>
                  <a:pt x="6421" y="4456"/>
                </a:lnTo>
                <a:lnTo>
                  <a:pt x="6409" y="4456"/>
                </a:lnTo>
                <a:close/>
                <a:moveTo>
                  <a:pt x="6583" y="4384"/>
                </a:moveTo>
                <a:lnTo>
                  <a:pt x="6607" y="4372"/>
                </a:lnTo>
                <a:lnTo>
                  <a:pt x="6637" y="4390"/>
                </a:lnTo>
                <a:lnTo>
                  <a:pt x="6595" y="4402"/>
                </a:lnTo>
                <a:lnTo>
                  <a:pt x="6583" y="4384"/>
                </a:lnTo>
                <a:close/>
                <a:moveTo>
                  <a:pt x="6613" y="4366"/>
                </a:moveTo>
                <a:lnTo>
                  <a:pt x="6631" y="4354"/>
                </a:lnTo>
                <a:lnTo>
                  <a:pt x="6649" y="4348"/>
                </a:lnTo>
                <a:lnTo>
                  <a:pt x="6667" y="4360"/>
                </a:lnTo>
                <a:lnTo>
                  <a:pt x="6679" y="4378"/>
                </a:lnTo>
                <a:lnTo>
                  <a:pt x="6649" y="4390"/>
                </a:lnTo>
                <a:lnTo>
                  <a:pt x="6613" y="4366"/>
                </a:lnTo>
                <a:close/>
                <a:moveTo>
                  <a:pt x="6679" y="4366"/>
                </a:moveTo>
                <a:lnTo>
                  <a:pt x="6697" y="4372"/>
                </a:lnTo>
                <a:lnTo>
                  <a:pt x="6691" y="4378"/>
                </a:lnTo>
                <a:lnTo>
                  <a:pt x="6679" y="4366"/>
                </a:lnTo>
                <a:close/>
                <a:moveTo>
                  <a:pt x="6709" y="4378"/>
                </a:moveTo>
                <a:lnTo>
                  <a:pt x="6715" y="4384"/>
                </a:lnTo>
                <a:lnTo>
                  <a:pt x="6697" y="4384"/>
                </a:lnTo>
                <a:lnTo>
                  <a:pt x="6691" y="4384"/>
                </a:lnTo>
                <a:lnTo>
                  <a:pt x="6709" y="4378"/>
                </a:lnTo>
                <a:close/>
                <a:moveTo>
                  <a:pt x="6715" y="4390"/>
                </a:moveTo>
                <a:lnTo>
                  <a:pt x="6703" y="4402"/>
                </a:lnTo>
                <a:lnTo>
                  <a:pt x="6697" y="4396"/>
                </a:lnTo>
                <a:lnTo>
                  <a:pt x="6715" y="4390"/>
                </a:lnTo>
                <a:close/>
                <a:moveTo>
                  <a:pt x="6763" y="4366"/>
                </a:moveTo>
                <a:lnTo>
                  <a:pt x="6769" y="4360"/>
                </a:lnTo>
                <a:lnTo>
                  <a:pt x="6769" y="4366"/>
                </a:lnTo>
                <a:lnTo>
                  <a:pt x="6751" y="4372"/>
                </a:lnTo>
                <a:lnTo>
                  <a:pt x="6763" y="4366"/>
                </a:lnTo>
                <a:close/>
                <a:moveTo>
                  <a:pt x="6781" y="4360"/>
                </a:moveTo>
                <a:lnTo>
                  <a:pt x="6781" y="4366"/>
                </a:lnTo>
                <a:lnTo>
                  <a:pt x="6781" y="4366"/>
                </a:lnTo>
                <a:lnTo>
                  <a:pt x="6781" y="4360"/>
                </a:lnTo>
                <a:close/>
                <a:moveTo>
                  <a:pt x="6787" y="4354"/>
                </a:moveTo>
                <a:lnTo>
                  <a:pt x="6793" y="4354"/>
                </a:lnTo>
                <a:lnTo>
                  <a:pt x="6799" y="4360"/>
                </a:lnTo>
                <a:lnTo>
                  <a:pt x="6799" y="4360"/>
                </a:lnTo>
                <a:lnTo>
                  <a:pt x="6787" y="4354"/>
                </a:lnTo>
                <a:close/>
                <a:moveTo>
                  <a:pt x="6817" y="4366"/>
                </a:moveTo>
                <a:lnTo>
                  <a:pt x="6859" y="4354"/>
                </a:lnTo>
                <a:lnTo>
                  <a:pt x="6865" y="4354"/>
                </a:lnTo>
                <a:lnTo>
                  <a:pt x="6871" y="4360"/>
                </a:lnTo>
                <a:lnTo>
                  <a:pt x="6829" y="4372"/>
                </a:lnTo>
                <a:lnTo>
                  <a:pt x="6817" y="4366"/>
                </a:lnTo>
                <a:close/>
                <a:moveTo>
                  <a:pt x="6841" y="4330"/>
                </a:moveTo>
                <a:lnTo>
                  <a:pt x="6823" y="4318"/>
                </a:lnTo>
                <a:lnTo>
                  <a:pt x="6823" y="4312"/>
                </a:lnTo>
                <a:lnTo>
                  <a:pt x="6829" y="4312"/>
                </a:lnTo>
                <a:lnTo>
                  <a:pt x="6847" y="4330"/>
                </a:lnTo>
                <a:lnTo>
                  <a:pt x="6841" y="4330"/>
                </a:lnTo>
                <a:close/>
                <a:moveTo>
                  <a:pt x="6841" y="4312"/>
                </a:moveTo>
                <a:lnTo>
                  <a:pt x="6847" y="4312"/>
                </a:lnTo>
                <a:lnTo>
                  <a:pt x="6883" y="4318"/>
                </a:lnTo>
                <a:lnTo>
                  <a:pt x="6853" y="4330"/>
                </a:lnTo>
                <a:lnTo>
                  <a:pt x="6841" y="4312"/>
                </a:lnTo>
                <a:close/>
                <a:moveTo>
                  <a:pt x="6912" y="4318"/>
                </a:moveTo>
                <a:lnTo>
                  <a:pt x="6930" y="4312"/>
                </a:lnTo>
                <a:lnTo>
                  <a:pt x="6924" y="4318"/>
                </a:lnTo>
                <a:lnTo>
                  <a:pt x="6912" y="4318"/>
                </a:lnTo>
                <a:close/>
                <a:moveTo>
                  <a:pt x="6972" y="4288"/>
                </a:moveTo>
                <a:lnTo>
                  <a:pt x="6972" y="4288"/>
                </a:lnTo>
                <a:lnTo>
                  <a:pt x="6984" y="4288"/>
                </a:lnTo>
                <a:lnTo>
                  <a:pt x="6966" y="4294"/>
                </a:lnTo>
                <a:lnTo>
                  <a:pt x="6972" y="4288"/>
                </a:lnTo>
                <a:close/>
                <a:moveTo>
                  <a:pt x="6942" y="4270"/>
                </a:moveTo>
                <a:lnTo>
                  <a:pt x="6948" y="4276"/>
                </a:lnTo>
                <a:lnTo>
                  <a:pt x="6942" y="4276"/>
                </a:lnTo>
                <a:lnTo>
                  <a:pt x="6924" y="4276"/>
                </a:lnTo>
                <a:lnTo>
                  <a:pt x="6942" y="4270"/>
                </a:lnTo>
                <a:lnTo>
                  <a:pt x="6942" y="4270"/>
                </a:lnTo>
                <a:close/>
                <a:moveTo>
                  <a:pt x="6811" y="4282"/>
                </a:moveTo>
                <a:lnTo>
                  <a:pt x="6811" y="4276"/>
                </a:lnTo>
                <a:lnTo>
                  <a:pt x="6817" y="4276"/>
                </a:lnTo>
                <a:lnTo>
                  <a:pt x="6817" y="4282"/>
                </a:lnTo>
                <a:lnTo>
                  <a:pt x="6811" y="4282"/>
                </a:lnTo>
                <a:close/>
                <a:moveTo>
                  <a:pt x="6655" y="4252"/>
                </a:moveTo>
                <a:lnTo>
                  <a:pt x="6655" y="4252"/>
                </a:lnTo>
                <a:lnTo>
                  <a:pt x="6655" y="4252"/>
                </a:lnTo>
                <a:lnTo>
                  <a:pt x="6655" y="4252"/>
                </a:lnTo>
                <a:close/>
                <a:moveTo>
                  <a:pt x="6487" y="4228"/>
                </a:moveTo>
                <a:lnTo>
                  <a:pt x="6481" y="4228"/>
                </a:lnTo>
                <a:lnTo>
                  <a:pt x="6493" y="4228"/>
                </a:lnTo>
                <a:lnTo>
                  <a:pt x="6487" y="4228"/>
                </a:lnTo>
                <a:close/>
                <a:moveTo>
                  <a:pt x="6193" y="4132"/>
                </a:moveTo>
                <a:lnTo>
                  <a:pt x="6181" y="4132"/>
                </a:lnTo>
                <a:lnTo>
                  <a:pt x="6163" y="4120"/>
                </a:lnTo>
                <a:lnTo>
                  <a:pt x="6175" y="4126"/>
                </a:lnTo>
                <a:lnTo>
                  <a:pt x="6193" y="4132"/>
                </a:lnTo>
                <a:close/>
                <a:moveTo>
                  <a:pt x="6091" y="4079"/>
                </a:moveTo>
                <a:lnTo>
                  <a:pt x="6037" y="4061"/>
                </a:lnTo>
                <a:lnTo>
                  <a:pt x="6031" y="4055"/>
                </a:lnTo>
                <a:lnTo>
                  <a:pt x="6037" y="4055"/>
                </a:lnTo>
                <a:lnTo>
                  <a:pt x="6085" y="4079"/>
                </a:lnTo>
                <a:lnTo>
                  <a:pt x="6091" y="4079"/>
                </a:lnTo>
                <a:close/>
                <a:moveTo>
                  <a:pt x="6031" y="4043"/>
                </a:moveTo>
                <a:lnTo>
                  <a:pt x="6031" y="4043"/>
                </a:lnTo>
                <a:lnTo>
                  <a:pt x="6037" y="4043"/>
                </a:lnTo>
                <a:lnTo>
                  <a:pt x="6031" y="4043"/>
                </a:lnTo>
                <a:close/>
                <a:moveTo>
                  <a:pt x="5935" y="3995"/>
                </a:moveTo>
                <a:lnTo>
                  <a:pt x="5851" y="3953"/>
                </a:lnTo>
                <a:lnTo>
                  <a:pt x="5851" y="3947"/>
                </a:lnTo>
                <a:lnTo>
                  <a:pt x="5887" y="3959"/>
                </a:lnTo>
                <a:lnTo>
                  <a:pt x="5929" y="3983"/>
                </a:lnTo>
                <a:lnTo>
                  <a:pt x="5935" y="3995"/>
                </a:lnTo>
                <a:close/>
                <a:moveTo>
                  <a:pt x="5851" y="3935"/>
                </a:moveTo>
                <a:lnTo>
                  <a:pt x="5851" y="3935"/>
                </a:lnTo>
                <a:lnTo>
                  <a:pt x="5857" y="3941"/>
                </a:lnTo>
                <a:lnTo>
                  <a:pt x="5851" y="3935"/>
                </a:lnTo>
                <a:close/>
                <a:moveTo>
                  <a:pt x="5839" y="3935"/>
                </a:moveTo>
                <a:lnTo>
                  <a:pt x="5773" y="3917"/>
                </a:lnTo>
                <a:lnTo>
                  <a:pt x="5767" y="3911"/>
                </a:lnTo>
                <a:lnTo>
                  <a:pt x="5767" y="3887"/>
                </a:lnTo>
                <a:lnTo>
                  <a:pt x="5839" y="3929"/>
                </a:lnTo>
                <a:lnTo>
                  <a:pt x="5839" y="3935"/>
                </a:lnTo>
                <a:close/>
                <a:moveTo>
                  <a:pt x="5755" y="3911"/>
                </a:moveTo>
                <a:lnTo>
                  <a:pt x="5677" y="3875"/>
                </a:lnTo>
                <a:lnTo>
                  <a:pt x="5683" y="3839"/>
                </a:lnTo>
                <a:lnTo>
                  <a:pt x="5755" y="3881"/>
                </a:lnTo>
                <a:lnTo>
                  <a:pt x="5755" y="3911"/>
                </a:lnTo>
                <a:close/>
                <a:moveTo>
                  <a:pt x="5516" y="3731"/>
                </a:moveTo>
                <a:lnTo>
                  <a:pt x="5522" y="3695"/>
                </a:lnTo>
                <a:lnTo>
                  <a:pt x="5594" y="3743"/>
                </a:lnTo>
                <a:lnTo>
                  <a:pt x="5588" y="3773"/>
                </a:lnTo>
                <a:lnTo>
                  <a:pt x="5516" y="3731"/>
                </a:lnTo>
                <a:close/>
                <a:moveTo>
                  <a:pt x="5504" y="3725"/>
                </a:moveTo>
                <a:lnTo>
                  <a:pt x="5426" y="3677"/>
                </a:lnTo>
                <a:lnTo>
                  <a:pt x="5438" y="3635"/>
                </a:lnTo>
                <a:lnTo>
                  <a:pt x="5516" y="3689"/>
                </a:lnTo>
                <a:lnTo>
                  <a:pt x="5504" y="3725"/>
                </a:lnTo>
                <a:close/>
                <a:moveTo>
                  <a:pt x="5462" y="3641"/>
                </a:moveTo>
                <a:lnTo>
                  <a:pt x="5516" y="3665"/>
                </a:lnTo>
                <a:lnTo>
                  <a:pt x="5516" y="3677"/>
                </a:lnTo>
                <a:lnTo>
                  <a:pt x="5462" y="3641"/>
                </a:lnTo>
                <a:close/>
                <a:moveTo>
                  <a:pt x="5426" y="3617"/>
                </a:moveTo>
                <a:lnTo>
                  <a:pt x="5354" y="3569"/>
                </a:lnTo>
                <a:lnTo>
                  <a:pt x="5372" y="3503"/>
                </a:lnTo>
                <a:lnTo>
                  <a:pt x="5450" y="3545"/>
                </a:lnTo>
                <a:lnTo>
                  <a:pt x="5432" y="3617"/>
                </a:lnTo>
                <a:lnTo>
                  <a:pt x="5426" y="3617"/>
                </a:lnTo>
                <a:close/>
                <a:moveTo>
                  <a:pt x="5342" y="3563"/>
                </a:moveTo>
                <a:lnTo>
                  <a:pt x="5336" y="3557"/>
                </a:lnTo>
                <a:lnTo>
                  <a:pt x="5324" y="3479"/>
                </a:lnTo>
                <a:lnTo>
                  <a:pt x="5366" y="3503"/>
                </a:lnTo>
                <a:lnTo>
                  <a:pt x="5342" y="3563"/>
                </a:lnTo>
                <a:close/>
                <a:moveTo>
                  <a:pt x="5324" y="3545"/>
                </a:moveTo>
                <a:lnTo>
                  <a:pt x="5306" y="3533"/>
                </a:lnTo>
                <a:lnTo>
                  <a:pt x="5300" y="3467"/>
                </a:lnTo>
                <a:lnTo>
                  <a:pt x="5312" y="3473"/>
                </a:lnTo>
                <a:lnTo>
                  <a:pt x="5324" y="3545"/>
                </a:lnTo>
                <a:close/>
                <a:moveTo>
                  <a:pt x="5300" y="3455"/>
                </a:moveTo>
                <a:lnTo>
                  <a:pt x="5300" y="3437"/>
                </a:lnTo>
                <a:lnTo>
                  <a:pt x="5306" y="3413"/>
                </a:lnTo>
                <a:lnTo>
                  <a:pt x="5312" y="3461"/>
                </a:lnTo>
                <a:lnTo>
                  <a:pt x="5300" y="3455"/>
                </a:lnTo>
                <a:close/>
                <a:moveTo>
                  <a:pt x="5294" y="3413"/>
                </a:moveTo>
                <a:lnTo>
                  <a:pt x="5294" y="3353"/>
                </a:lnTo>
                <a:lnTo>
                  <a:pt x="5300" y="3359"/>
                </a:lnTo>
                <a:lnTo>
                  <a:pt x="5306" y="3401"/>
                </a:lnTo>
                <a:lnTo>
                  <a:pt x="5294" y="3413"/>
                </a:lnTo>
                <a:close/>
                <a:moveTo>
                  <a:pt x="5306" y="3365"/>
                </a:moveTo>
                <a:lnTo>
                  <a:pt x="5318" y="3371"/>
                </a:lnTo>
                <a:lnTo>
                  <a:pt x="5312" y="3383"/>
                </a:lnTo>
                <a:lnTo>
                  <a:pt x="5306" y="3365"/>
                </a:lnTo>
                <a:close/>
                <a:moveTo>
                  <a:pt x="5306" y="3353"/>
                </a:moveTo>
                <a:lnTo>
                  <a:pt x="5288" y="3239"/>
                </a:lnTo>
                <a:lnTo>
                  <a:pt x="5354" y="3281"/>
                </a:lnTo>
                <a:lnTo>
                  <a:pt x="5318" y="3359"/>
                </a:lnTo>
                <a:lnTo>
                  <a:pt x="5306" y="3353"/>
                </a:lnTo>
                <a:close/>
                <a:moveTo>
                  <a:pt x="5294" y="3227"/>
                </a:moveTo>
                <a:lnTo>
                  <a:pt x="5324" y="3167"/>
                </a:lnTo>
                <a:lnTo>
                  <a:pt x="5390" y="3203"/>
                </a:lnTo>
                <a:lnTo>
                  <a:pt x="5360" y="3275"/>
                </a:lnTo>
                <a:lnTo>
                  <a:pt x="5294" y="3227"/>
                </a:lnTo>
                <a:close/>
                <a:moveTo>
                  <a:pt x="5330" y="3161"/>
                </a:moveTo>
                <a:lnTo>
                  <a:pt x="5372" y="3083"/>
                </a:lnTo>
                <a:lnTo>
                  <a:pt x="5426" y="3119"/>
                </a:lnTo>
                <a:lnTo>
                  <a:pt x="5390" y="3197"/>
                </a:lnTo>
                <a:lnTo>
                  <a:pt x="5330" y="3161"/>
                </a:lnTo>
                <a:close/>
                <a:moveTo>
                  <a:pt x="5324" y="3155"/>
                </a:moveTo>
                <a:lnTo>
                  <a:pt x="5276" y="3131"/>
                </a:lnTo>
                <a:lnTo>
                  <a:pt x="5276" y="3077"/>
                </a:lnTo>
                <a:lnTo>
                  <a:pt x="5300" y="3035"/>
                </a:lnTo>
                <a:lnTo>
                  <a:pt x="5360" y="3077"/>
                </a:lnTo>
                <a:lnTo>
                  <a:pt x="5324" y="3155"/>
                </a:lnTo>
                <a:close/>
                <a:moveTo>
                  <a:pt x="5276" y="3059"/>
                </a:moveTo>
                <a:lnTo>
                  <a:pt x="5270" y="3023"/>
                </a:lnTo>
                <a:lnTo>
                  <a:pt x="5288" y="3035"/>
                </a:lnTo>
                <a:lnTo>
                  <a:pt x="5276" y="3059"/>
                </a:lnTo>
                <a:close/>
                <a:moveTo>
                  <a:pt x="5270" y="3011"/>
                </a:moveTo>
                <a:lnTo>
                  <a:pt x="5270" y="2981"/>
                </a:lnTo>
                <a:lnTo>
                  <a:pt x="5270" y="2957"/>
                </a:lnTo>
                <a:lnTo>
                  <a:pt x="5294" y="2927"/>
                </a:lnTo>
                <a:lnTo>
                  <a:pt x="5342" y="2957"/>
                </a:lnTo>
                <a:lnTo>
                  <a:pt x="5294" y="3023"/>
                </a:lnTo>
                <a:lnTo>
                  <a:pt x="5270" y="3011"/>
                </a:lnTo>
                <a:close/>
                <a:moveTo>
                  <a:pt x="5300" y="2915"/>
                </a:moveTo>
                <a:lnTo>
                  <a:pt x="5360" y="2855"/>
                </a:lnTo>
                <a:lnTo>
                  <a:pt x="5390" y="2873"/>
                </a:lnTo>
                <a:lnTo>
                  <a:pt x="5342" y="2951"/>
                </a:lnTo>
                <a:lnTo>
                  <a:pt x="5300" y="2915"/>
                </a:lnTo>
                <a:close/>
                <a:moveTo>
                  <a:pt x="5366" y="2843"/>
                </a:moveTo>
                <a:lnTo>
                  <a:pt x="5420" y="2789"/>
                </a:lnTo>
                <a:lnTo>
                  <a:pt x="5438" y="2801"/>
                </a:lnTo>
                <a:lnTo>
                  <a:pt x="5396" y="2867"/>
                </a:lnTo>
                <a:lnTo>
                  <a:pt x="5366" y="2843"/>
                </a:lnTo>
                <a:close/>
                <a:moveTo>
                  <a:pt x="5360" y="2843"/>
                </a:moveTo>
                <a:lnTo>
                  <a:pt x="5336" y="2819"/>
                </a:lnTo>
                <a:lnTo>
                  <a:pt x="5390" y="2753"/>
                </a:lnTo>
                <a:lnTo>
                  <a:pt x="5414" y="2783"/>
                </a:lnTo>
                <a:lnTo>
                  <a:pt x="5360" y="2843"/>
                </a:lnTo>
                <a:close/>
                <a:moveTo>
                  <a:pt x="5390" y="2747"/>
                </a:moveTo>
                <a:lnTo>
                  <a:pt x="5438" y="2681"/>
                </a:lnTo>
                <a:lnTo>
                  <a:pt x="5468" y="2723"/>
                </a:lnTo>
                <a:lnTo>
                  <a:pt x="5420" y="2777"/>
                </a:lnTo>
                <a:lnTo>
                  <a:pt x="5390" y="2747"/>
                </a:lnTo>
                <a:close/>
                <a:moveTo>
                  <a:pt x="5456" y="2555"/>
                </a:moveTo>
                <a:lnTo>
                  <a:pt x="5456" y="2555"/>
                </a:lnTo>
                <a:lnTo>
                  <a:pt x="5516" y="2513"/>
                </a:lnTo>
                <a:lnTo>
                  <a:pt x="5534" y="2543"/>
                </a:lnTo>
                <a:lnTo>
                  <a:pt x="5486" y="2603"/>
                </a:lnTo>
                <a:lnTo>
                  <a:pt x="5456" y="2555"/>
                </a:lnTo>
                <a:close/>
                <a:moveTo>
                  <a:pt x="5492" y="2519"/>
                </a:moveTo>
                <a:lnTo>
                  <a:pt x="5504" y="2501"/>
                </a:lnTo>
                <a:lnTo>
                  <a:pt x="5510" y="2501"/>
                </a:lnTo>
                <a:lnTo>
                  <a:pt x="5492" y="2519"/>
                </a:lnTo>
                <a:close/>
                <a:moveTo>
                  <a:pt x="5510" y="2495"/>
                </a:moveTo>
                <a:lnTo>
                  <a:pt x="5552" y="2441"/>
                </a:lnTo>
                <a:lnTo>
                  <a:pt x="5564" y="2459"/>
                </a:lnTo>
                <a:lnTo>
                  <a:pt x="5516" y="2495"/>
                </a:lnTo>
                <a:lnTo>
                  <a:pt x="5510" y="2495"/>
                </a:lnTo>
                <a:close/>
                <a:moveTo>
                  <a:pt x="5558" y="2435"/>
                </a:moveTo>
                <a:lnTo>
                  <a:pt x="5606" y="2381"/>
                </a:lnTo>
                <a:lnTo>
                  <a:pt x="5624" y="2411"/>
                </a:lnTo>
                <a:lnTo>
                  <a:pt x="5570" y="2453"/>
                </a:lnTo>
                <a:lnTo>
                  <a:pt x="5558" y="2435"/>
                </a:lnTo>
                <a:close/>
                <a:moveTo>
                  <a:pt x="5558" y="2429"/>
                </a:moveTo>
                <a:lnTo>
                  <a:pt x="5546" y="2405"/>
                </a:lnTo>
                <a:lnTo>
                  <a:pt x="5600" y="2369"/>
                </a:lnTo>
                <a:lnTo>
                  <a:pt x="5606" y="2369"/>
                </a:lnTo>
                <a:lnTo>
                  <a:pt x="5558" y="2429"/>
                </a:lnTo>
                <a:close/>
                <a:moveTo>
                  <a:pt x="5612" y="2363"/>
                </a:moveTo>
                <a:lnTo>
                  <a:pt x="5612" y="2357"/>
                </a:lnTo>
                <a:lnTo>
                  <a:pt x="5612" y="2363"/>
                </a:lnTo>
                <a:lnTo>
                  <a:pt x="5612" y="2363"/>
                </a:lnTo>
                <a:close/>
                <a:moveTo>
                  <a:pt x="5606" y="2357"/>
                </a:moveTo>
                <a:lnTo>
                  <a:pt x="5594" y="2321"/>
                </a:lnTo>
                <a:lnTo>
                  <a:pt x="5618" y="2291"/>
                </a:lnTo>
                <a:lnTo>
                  <a:pt x="5630" y="2339"/>
                </a:lnTo>
                <a:lnTo>
                  <a:pt x="5606" y="2357"/>
                </a:lnTo>
                <a:close/>
                <a:moveTo>
                  <a:pt x="5588" y="2315"/>
                </a:moveTo>
                <a:lnTo>
                  <a:pt x="5582" y="2303"/>
                </a:lnTo>
                <a:lnTo>
                  <a:pt x="5618" y="2279"/>
                </a:lnTo>
                <a:lnTo>
                  <a:pt x="5618" y="2279"/>
                </a:lnTo>
                <a:lnTo>
                  <a:pt x="5588" y="2315"/>
                </a:lnTo>
                <a:close/>
                <a:moveTo>
                  <a:pt x="5624" y="2267"/>
                </a:moveTo>
                <a:lnTo>
                  <a:pt x="5618" y="2219"/>
                </a:lnTo>
                <a:lnTo>
                  <a:pt x="5624" y="2213"/>
                </a:lnTo>
                <a:lnTo>
                  <a:pt x="5636" y="2255"/>
                </a:lnTo>
                <a:lnTo>
                  <a:pt x="5624" y="2267"/>
                </a:lnTo>
                <a:close/>
                <a:moveTo>
                  <a:pt x="5659" y="2177"/>
                </a:moveTo>
                <a:lnTo>
                  <a:pt x="5683" y="2159"/>
                </a:lnTo>
                <a:lnTo>
                  <a:pt x="5683" y="2171"/>
                </a:lnTo>
                <a:lnTo>
                  <a:pt x="5659" y="2183"/>
                </a:lnTo>
                <a:lnTo>
                  <a:pt x="5659" y="2177"/>
                </a:lnTo>
                <a:close/>
                <a:moveTo>
                  <a:pt x="5683" y="2177"/>
                </a:moveTo>
                <a:lnTo>
                  <a:pt x="5695" y="2207"/>
                </a:lnTo>
                <a:lnTo>
                  <a:pt x="5665" y="2231"/>
                </a:lnTo>
                <a:lnTo>
                  <a:pt x="5659" y="2189"/>
                </a:lnTo>
                <a:lnTo>
                  <a:pt x="5683" y="2177"/>
                </a:lnTo>
                <a:close/>
                <a:moveTo>
                  <a:pt x="5695" y="2177"/>
                </a:moveTo>
                <a:lnTo>
                  <a:pt x="5695" y="2171"/>
                </a:lnTo>
                <a:lnTo>
                  <a:pt x="5701" y="2189"/>
                </a:lnTo>
                <a:lnTo>
                  <a:pt x="5695" y="2177"/>
                </a:lnTo>
                <a:close/>
                <a:moveTo>
                  <a:pt x="5689" y="2165"/>
                </a:moveTo>
                <a:lnTo>
                  <a:pt x="5689" y="2153"/>
                </a:lnTo>
                <a:lnTo>
                  <a:pt x="5695" y="2147"/>
                </a:lnTo>
                <a:lnTo>
                  <a:pt x="5695" y="2165"/>
                </a:lnTo>
                <a:lnTo>
                  <a:pt x="5689" y="2165"/>
                </a:lnTo>
                <a:close/>
                <a:moveTo>
                  <a:pt x="5683" y="2147"/>
                </a:moveTo>
                <a:lnTo>
                  <a:pt x="5677" y="2111"/>
                </a:lnTo>
                <a:lnTo>
                  <a:pt x="5695" y="2099"/>
                </a:lnTo>
                <a:lnTo>
                  <a:pt x="5695" y="2135"/>
                </a:lnTo>
                <a:lnTo>
                  <a:pt x="5683" y="2147"/>
                </a:lnTo>
                <a:close/>
                <a:moveTo>
                  <a:pt x="5701" y="2099"/>
                </a:moveTo>
                <a:lnTo>
                  <a:pt x="5737" y="2087"/>
                </a:lnTo>
                <a:lnTo>
                  <a:pt x="5737" y="2099"/>
                </a:lnTo>
                <a:lnTo>
                  <a:pt x="5707" y="2129"/>
                </a:lnTo>
                <a:lnTo>
                  <a:pt x="5701" y="2099"/>
                </a:lnTo>
                <a:close/>
                <a:moveTo>
                  <a:pt x="5749" y="2081"/>
                </a:moveTo>
                <a:lnTo>
                  <a:pt x="5767" y="2069"/>
                </a:lnTo>
                <a:lnTo>
                  <a:pt x="5749" y="2087"/>
                </a:lnTo>
                <a:lnTo>
                  <a:pt x="5749" y="2081"/>
                </a:lnTo>
                <a:close/>
                <a:moveTo>
                  <a:pt x="5749" y="2069"/>
                </a:moveTo>
                <a:lnTo>
                  <a:pt x="5755" y="2015"/>
                </a:lnTo>
                <a:lnTo>
                  <a:pt x="5791" y="2003"/>
                </a:lnTo>
                <a:lnTo>
                  <a:pt x="5785" y="2057"/>
                </a:lnTo>
                <a:lnTo>
                  <a:pt x="5749" y="2069"/>
                </a:lnTo>
                <a:close/>
                <a:moveTo>
                  <a:pt x="5791" y="1997"/>
                </a:moveTo>
                <a:lnTo>
                  <a:pt x="5755" y="2009"/>
                </a:lnTo>
                <a:lnTo>
                  <a:pt x="5755" y="1943"/>
                </a:lnTo>
                <a:lnTo>
                  <a:pt x="5785" y="1937"/>
                </a:lnTo>
                <a:lnTo>
                  <a:pt x="5791" y="1973"/>
                </a:lnTo>
                <a:lnTo>
                  <a:pt x="5791" y="1997"/>
                </a:lnTo>
                <a:close/>
                <a:moveTo>
                  <a:pt x="5797" y="1931"/>
                </a:moveTo>
                <a:lnTo>
                  <a:pt x="5797" y="1931"/>
                </a:lnTo>
                <a:lnTo>
                  <a:pt x="5797" y="1937"/>
                </a:lnTo>
                <a:lnTo>
                  <a:pt x="5797" y="1931"/>
                </a:lnTo>
                <a:close/>
                <a:moveTo>
                  <a:pt x="5797" y="1925"/>
                </a:moveTo>
                <a:lnTo>
                  <a:pt x="5785" y="1865"/>
                </a:lnTo>
                <a:lnTo>
                  <a:pt x="5803" y="1859"/>
                </a:lnTo>
                <a:lnTo>
                  <a:pt x="5797" y="1925"/>
                </a:lnTo>
                <a:lnTo>
                  <a:pt x="5797" y="1925"/>
                </a:lnTo>
                <a:close/>
                <a:moveTo>
                  <a:pt x="5785" y="1853"/>
                </a:moveTo>
                <a:lnTo>
                  <a:pt x="5779" y="1787"/>
                </a:lnTo>
                <a:lnTo>
                  <a:pt x="5815" y="1787"/>
                </a:lnTo>
                <a:lnTo>
                  <a:pt x="5803" y="1853"/>
                </a:lnTo>
                <a:lnTo>
                  <a:pt x="5785" y="1853"/>
                </a:lnTo>
                <a:close/>
                <a:moveTo>
                  <a:pt x="5821" y="1787"/>
                </a:moveTo>
                <a:lnTo>
                  <a:pt x="5857" y="1781"/>
                </a:lnTo>
                <a:lnTo>
                  <a:pt x="5857" y="1841"/>
                </a:lnTo>
                <a:lnTo>
                  <a:pt x="5815" y="1847"/>
                </a:lnTo>
                <a:lnTo>
                  <a:pt x="5821" y="1787"/>
                </a:lnTo>
                <a:close/>
                <a:moveTo>
                  <a:pt x="5821" y="1775"/>
                </a:moveTo>
                <a:lnTo>
                  <a:pt x="5827" y="1733"/>
                </a:lnTo>
                <a:lnTo>
                  <a:pt x="5851" y="1715"/>
                </a:lnTo>
                <a:lnTo>
                  <a:pt x="5851" y="1709"/>
                </a:lnTo>
                <a:lnTo>
                  <a:pt x="5857" y="1775"/>
                </a:lnTo>
                <a:lnTo>
                  <a:pt x="5821" y="1775"/>
                </a:lnTo>
                <a:close/>
                <a:moveTo>
                  <a:pt x="5893" y="1679"/>
                </a:moveTo>
                <a:lnTo>
                  <a:pt x="5893" y="1691"/>
                </a:lnTo>
                <a:lnTo>
                  <a:pt x="5875" y="1691"/>
                </a:lnTo>
                <a:lnTo>
                  <a:pt x="5893" y="1679"/>
                </a:lnTo>
                <a:close/>
                <a:moveTo>
                  <a:pt x="5911" y="1649"/>
                </a:moveTo>
                <a:lnTo>
                  <a:pt x="5911" y="1637"/>
                </a:lnTo>
                <a:lnTo>
                  <a:pt x="5923" y="1625"/>
                </a:lnTo>
                <a:lnTo>
                  <a:pt x="5929" y="1625"/>
                </a:lnTo>
                <a:lnTo>
                  <a:pt x="5911" y="1649"/>
                </a:lnTo>
                <a:close/>
                <a:moveTo>
                  <a:pt x="5947" y="1625"/>
                </a:moveTo>
                <a:lnTo>
                  <a:pt x="5947" y="1625"/>
                </a:lnTo>
                <a:lnTo>
                  <a:pt x="5935" y="1637"/>
                </a:lnTo>
                <a:lnTo>
                  <a:pt x="5947" y="1625"/>
                </a:lnTo>
                <a:close/>
                <a:moveTo>
                  <a:pt x="5935" y="1619"/>
                </a:moveTo>
                <a:lnTo>
                  <a:pt x="5947" y="1601"/>
                </a:lnTo>
                <a:lnTo>
                  <a:pt x="5953" y="1601"/>
                </a:lnTo>
                <a:lnTo>
                  <a:pt x="5941" y="1619"/>
                </a:lnTo>
                <a:lnTo>
                  <a:pt x="5935" y="1619"/>
                </a:lnTo>
                <a:close/>
                <a:moveTo>
                  <a:pt x="5995" y="1554"/>
                </a:moveTo>
                <a:lnTo>
                  <a:pt x="5995" y="1548"/>
                </a:lnTo>
                <a:lnTo>
                  <a:pt x="6013" y="1548"/>
                </a:lnTo>
                <a:lnTo>
                  <a:pt x="5989" y="1578"/>
                </a:lnTo>
                <a:lnTo>
                  <a:pt x="5995" y="1554"/>
                </a:lnTo>
                <a:close/>
                <a:moveTo>
                  <a:pt x="6007" y="1542"/>
                </a:moveTo>
                <a:lnTo>
                  <a:pt x="6019" y="1530"/>
                </a:lnTo>
                <a:lnTo>
                  <a:pt x="6037" y="1530"/>
                </a:lnTo>
                <a:lnTo>
                  <a:pt x="6025" y="1542"/>
                </a:lnTo>
                <a:lnTo>
                  <a:pt x="6007" y="1542"/>
                </a:lnTo>
                <a:close/>
                <a:moveTo>
                  <a:pt x="6049" y="1530"/>
                </a:moveTo>
                <a:lnTo>
                  <a:pt x="6055" y="1530"/>
                </a:lnTo>
                <a:lnTo>
                  <a:pt x="6049" y="1548"/>
                </a:lnTo>
                <a:lnTo>
                  <a:pt x="6049" y="1548"/>
                </a:lnTo>
                <a:lnTo>
                  <a:pt x="6031" y="1542"/>
                </a:lnTo>
                <a:lnTo>
                  <a:pt x="6049" y="1530"/>
                </a:lnTo>
                <a:close/>
                <a:moveTo>
                  <a:pt x="6061" y="1536"/>
                </a:moveTo>
                <a:lnTo>
                  <a:pt x="6061" y="1536"/>
                </a:lnTo>
                <a:lnTo>
                  <a:pt x="6061" y="1536"/>
                </a:lnTo>
                <a:lnTo>
                  <a:pt x="6061" y="1536"/>
                </a:lnTo>
                <a:close/>
                <a:moveTo>
                  <a:pt x="6067" y="1524"/>
                </a:moveTo>
                <a:lnTo>
                  <a:pt x="6067" y="1512"/>
                </a:lnTo>
                <a:lnTo>
                  <a:pt x="6097" y="1488"/>
                </a:lnTo>
                <a:lnTo>
                  <a:pt x="6115" y="1488"/>
                </a:lnTo>
                <a:lnTo>
                  <a:pt x="6073" y="1524"/>
                </a:lnTo>
                <a:lnTo>
                  <a:pt x="6067" y="1524"/>
                </a:lnTo>
                <a:close/>
                <a:moveTo>
                  <a:pt x="6157" y="1452"/>
                </a:moveTo>
                <a:lnTo>
                  <a:pt x="6175" y="1410"/>
                </a:lnTo>
                <a:lnTo>
                  <a:pt x="6205" y="1386"/>
                </a:lnTo>
                <a:lnTo>
                  <a:pt x="6235" y="1398"/>
                </a:lnTo>
                <a:lnTo>
                  <a:pt x="6163" y="1452"/>
                </a:lnTo>
                <a:lnTo>
                  <a:pt x="6157" y="1452"/>
                </a:lnTo>
                <a:close/>
                <a:moveTo>
                  <a:pt x="6187" y="1392"/>
                </a:moveTo>
                <a:lnTo>
                  <a:pt x="6193" y="1380"/>
                </a:lnTo>
                <a:lnTo>
                  <a:pt x="6193" y="1386"/>
                </a:lnTo>
                <a:lnTo>
                  <a:pt x="6187" y="1392"/>
                </a:lnTo>
                <a:close/>
                <a:moveTo>
                  <a:pt x="6193" y="1374"/>
                </a:moveTo>
                <a:lnTo>
                  <a:pt x="6223" y="1308"/>
                </a:lnTo>
                <a:lnTo>
                  <a:pt x="6235" y="1296"/>
                </a:lnTo>
                <a:lnTo>
                  <a:pt x="6271" y="1314"/>
                </a:lnTo>
                <a:lnTo>
                  <a:pt x="6205" y="1374"/>
                </a:lnTo>
                <a:lnTo>
                  <a:pt x="6193" y="1374"/>
                </a:lnTo>
                <a:close/>
                <a:moveTo>
                  <a:pt x="6265" y="1206"/>
                </a:moveTo>
                <a:lnTo>
                  <a:pt x="6295" y="1218"/>
                </a:lnTo>
                <a:lnTo>
                  <a:pt x="6235" y="1284"/>
                </a:lnTo>
                <a:lnTo>
                  <a:pt x="6265" y="1206"/>
                </a:lnTo>
                <a:close/>
                <a:moveTo>
                  <a:pt x="6271" y="1194"/>
                </a:moveTo>
                <a:lnTo>
                  <a:pt x="6313" y="1104"/>
                </a:lnTo>
                <a:lnTo>
                  <a:pt x="6367" y="1134"/>
                </a:lnTo>
                <a:lnTo>
                  <a:pt x="6301" y="1212"/>
                </a:lnTo>
                <a:lnTo>
                  <a:pt x="6271" y="1194"/>
                </a:lnTo>
                <a:close/>
                <a:moveTo>
                  <a:pt x="6355" y="1002"/>
                </a:moveTo>
                <a:lnTo>
                  <a:pt x="6373" y="1014"/>
                </a:lnTo>
                <a:lnTo>
                  <a:pt x="6325" y="1068"/>
                </a:lnTo>
                <a:lnTo>
                  <a:pt x="6355" y="1002"/>
                </a:lnTo>
                <a:close/>
                <a:moveTo>
                  <a:pt x="6361" y="996"/>
                </a:moveTo>
                <a:lnTo>
                  <a:pt x="6409" y="888"/>
                </a:lnTo>
                <a:lnTo>
                  <a:pt x="6451" y="918"/>
                </a:lnTo>
                <a:lnTo>
                  <a:pt x="6379" y="1008"/>
                </a:lnTo>
                <a:lnTo>
                  <a:pt x="6361" y="996"/>
                </a:lnTo>
                <a:close/>
                <a:moveTo>
                  <a:pt x="6349" y="990"/>
                </a:moveTo>
                <a:lnTo>
                  <a:pt x="6307" y="960"/>
                </a:lnTo>
                <a:lnTo>
                  <a:pt x="6373" y="858"/>
                </a:lnTo>
                <a:lnTo>
                  <a:pt x="6397" y="882"/>
                </a:lnTo>
                <a:lnTo>
                  <a:pt x="6349" y="990"/>
                </a:lnTo>
                <a:close/>
                <a:moveTo>
                  <a:pt x="6379" y="852"/>
                </a:moveTo>
                <a:lnTo>
                  <a:pt x="6379" y="852"/>
                </a:lnTo>
                <a:lnTo>
                  <a:pt x="6421" y="834"/>
                </a:lnTo>
                <a:lnTo>
                  <a:pt x="6403" y="870"/>
                </a:lnTo>
                <a:lnTo>
                  <a:pt x="6379" y="852"/>
                </a:lnTo>
                <a:close/>
                <a:moveTo>
                  <a:pt x="6367" y="858"/>
                </a:moveTo>
                <a:lnTo>
                  <a:pt x="6301" y="954"/>
                </a:lnTo>
                <a:lnTo>
                  <a:pt x="6271" y="936"/>
                </a:lnTo>
                <a:lnTo>
                  <a:pt x="6289" y="888"/>
                </a:lnTo>
                <a:lnTo>
                  <a:pt x="6307" y="876"/>
                </a:lnTo>
                <a:lnTo>
                  <a:pt x="6367" y="858"/>
                </a:lnTo>
                <a:close/>
                <a:moveTo>
                  <a:pt x="6109" y="990"/>
                </a:moveTo>
                <a:lnTo>
                  <a:pt x="6133" y="1002"/>
                </a:lnTo>
                <a:lnTo>
                  <a:pt x="6109" y="1080"/>
                </a:lnTo>
                <a:lnTo>
                  <a:pt x="6091" y="1110"/>
                </a:lnTo>
                <a:lnTo>
                  <a:pt x="6019" y="1080"/>
                </a:lnTo>
                <a:lnTo>
                  <a:pt x="6019" y="1062"/>
                </a:lnTo>
                <a:lnTo>
                  <a:pt x="6031" y="1044"/>
                </a:lnTo>
                <a:lnTo>
                  <a:pt x="6097" y="996"/>
                </a:lnTo>
                <a:lnTo>
                  <a:pt x="6109" y="990"/>
                </a:lnTo>
                <a:close/>
                <a:moveTo>
                  <a:pt x="5989" y="1074"/>
                </a:moveTo>
                <a:lnTo>
                  <a:pt x="6001" y="1080"/>
                </a:lnTo>
                <a:lnTo>
                  <a:pt x="5953" y="1182"/>
                </a:lnTo>
                <a:lnTo>
                  <a:pt x="5893" y="1158"/>
                </a:lnTo>
                <a:lnTo>
                  <a:pt x="5893" y="1140"/>
                </a:lnTo>
                <a:lnTo>
                  <a:pt x="5971" y="1080"/>
                </a:lnTo>
                <a:lnTo>
                  <a:pt x="5989" y="1074"/>
                </a:lnTo>
                <a:close/>
                <a:moveTo>
                  <a:pt x="5887" y="1152"/>
                </a:moveTo>
                <a:lnTo>
                  <a:pt x="5887" y="1152"/>
                </a:lnTo>
                <a:lnTo>
                  <a:pt x="5881" y="1152"/>
                </a:lnTo>
                <a:lnTo>
                  <a:pt x="5887" y="1152"/>
                </a:lnTo>
                <a:close/>
                <a:moveTo>
                  <a:pt x="5881" y="1164"/>
                </a:moveTo>
                <a:lnTo>
                  <a:pt x="5869" y="1278"/>
                </a:lnTo>
                <a:lnTo>
                  <a:pt x="5845" y="1272"/>
                </a:lnTo>
                <a:lnTo>
                  <a:pt x="5845" y="1236"/>
                </a:lnTo>
                <a:lnTo>
                  <a:pt x="5875" y="1158"/>
                </a:lnTo>
                <a:lnTo>
                  <a:pt x="5881" y="1164"/>
                </a:lnTo>
                <a:close/>
                <a:moveTo>
                  <a:pt x="5839" y="1266"/>
                </a:moveTo>
                <a:lnTo>
                  <a:pt x="5833" y="1266"/>
                </a:lnTo>
                <a:lnTo>
                  <a:pt x="5833" y="1254"/>
                </a:lnTo>
                <a:lnTo>
                  <a:pt x="5839" y="1266"/>
                </a:lnTo>
                <a:close/>
                <a:moveTo>
                  <a:pt x="5821" y="1266"/>
                </a:moveTo>
                <a:lnTo>
                  <a:pt x="5785" y="1254"/>
                </a:lnTo>
                <a:lnTo>
                  <a:pt x="5785" y="1236"/>
                </a:lnTo>
                <a:lnTo>
                  <a:pt x="5833" y="1194"/>
                </a:lnTo>
                <a:lnTo>
                  <a:pt x="5833" y="1236"/>
                </a:lnTo>
                <a:lnTo>
                  <a:pt x="5821" y="1266"/>
                </a:lnTo>
                <a:close/>
                <a:moveTo>
                  <a:pt x="5785" y="1218"/>
                </a:moveTo>
                <a:lnTo>
                  <a:pt x="5785" y="1212"/>
                </a:lnTo>
                <a:lnTo>
                  <a:pt x="5791" y="1206"/>
                </a:lnTo>
                <a:lnTo>
                  <a:pt x="5815" y="1188"/>
                </a:lnTo>
                <a:lnTo>
                  <a:pt x="5791" y="1212"/>
                </a:lnTo>
                <a:lnTo>
                  <a:pt x="5785" y="1218"/>
                </a:lnTo>
                <a:close/>
                <a:moveTo>
                  <a:pt x="5773" y="1224"/>
                </a:moveTo>
                <a:lnTo>
                  <a:pt x="5767" y="1230"/>
                </a:lnTo>
                <a:lnTo>
                  <a:pt x="5773" y="1224"/>
                </a:lnTo>
                <a:lnTo>
                  <a:pt x="5773" y="1224"/>
                </a:lnTo>
                <a:close/>
                <a:moveTo>
                  <a:pt x="5743" y="1248"/>
                </a:moveTo>
                <a:lnTo>
                  <a:pt x="5743" y="1248"/>
                </a:lnTo>
                <a:lnTo>
                  <a:pt x="5743" y="1248"/>
                </a:lnTo>
                <a:lnTo>
                  <a:pt x="5743" y="1248"/>
                </a:lnTo>
                <a:close/>
                <a:moveTo>
                  <a:pt x="5636" y="1374"/>
                </a:moveTo>
                <a:lnTo>
                  <a:pt x="5636" y="1374"/>
                </a:lnTo>
                <a:lnTo>
                  <a:pt x="5636" y="1374"/>
                </a:lnTo>
                <a:lnTo>
                  <a:pt x="5636" y="1374"/>
                </a:lnTo>
                <a:close/>
                <a:moveTo>
                  <a:pt x="5630" y="1386"/>
                </a:moveTo>
                <a:lnTo>
                  <a:pt x="5624" y="1392"/>
                </a:lnTo>
                <a:lnTo>
                  <a:pt x="5618" y="1398"/>
                </a:lnTo>
                <a:lnTo>
                  <a:pt x="5618" y="1392"/>
                </a:lnTo>
                <a:lnTo>
                  <a:pt x="5624" y="1386"/>
                </a:lnTo>
                <a:lnTo>
                  <a:pt x="5630" y="1386"/>
                </a:lnTo>
                <a:close/>
                <a:moveTo>
                  <a:pt x="5606" y="1386"/>
                </a:moveTo>
                <a:lnTo>
                  <a:pt x="5606" y="1392"/>
                </a:lnTo>
                <a:lnTo>
                  <a:pt x="5606" y="1380"/>
                </a:lnTo>
                <a:lnTo>
                  <a:pt x="5606" y="1386"/>
                </a:lnTo>
                <a:close/>
                <a:moveTo>
                  <a:pt x="5612" y="1398"/>
                </a:moveTo>
                <a:lnTo>
                  <a:pt x="5612" y="1404"/>
                </a:lnTo>
                <a:lnTo>
                  <a:pt x="5600" y="1416"/>
                </a:lnTo>
                <a:lnTo>
                  <a:pt x="5600" y="1404"/>
                </a:lnTo>
                <a:lnTo>
                  <a:pt x="5612" y="1398"/>
                </a:lnTo>
                <a:close/>
                <a:moveTo>
                  <a:pt x="5588" y="1428"/>
                </a:moveTo>
                <a:lnTo>
                  <a:pt x="5576" y="1440"/>
                </a:lnTo>
                <a:lnTo>
                  <a:pt x="5576" y="1428"/>
                </a:lnTo>
                <a:lnTo>
                  <a:pt x="5588" y="1416"/>
                </a:lnTo>
                <a:lnTo>
                  <a:pt x="5588" y="1428"/>
                </a:lnTo>
                <a:close/>
                <a:moveTo>
                  <a:pt x="5570" y="1446"/>
                </a:moveTo>
                <a:lnTo>
                  <a:pt x="5564" y="1452"/>
                </a:lnTo>
                <a:lnTo>
                  <a:pt x="5552" y="1452"/>
                </a:lnTo>
                <a:lnTo>
                  <a:pt x="5570" y="1434"/>
                </a:lnTo>
                <a:lnTo>
                  <a:pt x="5570" y="1446"/>
                </a:lnTo>
                <a:close/>
                <a:moveTo>
                  <a:pt x="5540" y="1452"/>
                </a:moveTo>
                <a:lnTo>
                  <a:pt x="5510" y="1446"/>
                </a:lnTo>
                <a:lnTo>
                  <a:pt x="5564" y="1404"/>
                </a:lnTo>
                <a:lnTo>
                  <a:pt x="5570" y="1422"/>
                </a:lnTo>
                <a:lnTo>
                  <a:pt x="5540" y="1452"/>
                </a:lnTo>
                <a:close/>
                <a:moveTo>
                  <a:pt x="5474" y="1464"/>
                </a:moveTo>
                <a:lnTo>
                  <a:pt x="5474" y="1452"/>
                </a:lnTo>
                <a:lnTo>
                  <a:pt x="5486" y="1452"/>
                </a:lnTo>
                <a:lnTo>
                  <a:pt x="5474" y="1464"/>
                </a:lnTo>
                <a:close/>
                <a:moveTo>
                  <a:pt x="5474" y="1506"/>
                </a:moveTo>
                <a:lnTo>
                  <a:pt x="5420" y="1560"/>
                </a:lnTo>
                <a:lnTo>
                  <a:pt x="5402" y="1560"/>
                </a:lnTo>
                <a:lnTo>
                  <a:pt x="5396" y="1536"/>
                </a:lnTo>
                <a:lnTo>
                  <a:pt x="5468" y="1476"/>
                </a:lnTo>
                <a:lnTo>
                  <a:pt x="5474" y="1506"/>
                </a:lnTo>
                <a:close/>
                <a:moveTo>
                  <a:pt x="5378" y="1554"/>
                </a:moveTo>
                <a:lnTo>
                  <a:pt x="5372" y="1554"/>
                </a:lnTo>
                <a:lnTo>
                  <a:pt x="5378" y="1548"/>
                </a:lnTo>
                <a:lnTo>
                  <a:pt x="5378" y="1554"/>
                </a:lnTo>
                <a:close/>
                <a:moveTo>
                  <a:pt x="5378" y="1566"/>
                </a:moveTo>
                <a:lnTo>
                  <a:pt x="5378" y="1584"/>
                </a:lnTo>
                <a:lnTo>
                  <a:pt x="5342" y="1578"/>
                </a:lnTo>
                <a:lnTo>
                  <a:pt x="5360" y="1566"/>
                </a:lnTo>
                <a:lnTo>
                  <a:pt x="5378" y="1566"/>
                </a:lnTo>
                <a:close/>
                <a:moveTo>
                  <a:pt x="5324" y="1578"/>
                </a:moveTo>
                <a:lnTo>
                  <a:pt x="5288" y="1578"/>
                </a:lnTo>
                <a:lnTo>
                  <a:pt x="5288" y="1560"/>
                </a:lnTo>
                <a:lnTo>
                  <a:pt x="5348" y="1560"/>
                </a:lnTo>
                <a:lnTo>
                  <a:pt x="5324" y="1578"/>
                </a:lnTo>
                <a:close/>
                <a:moveTo>
                  <a:pt x="5318" y="1589"/>
                </a:moveTo>
                <a:lnTo>
                  <a:pt x="5288" y="1613"/>
                </a:lnTo>
                <a:lnTo>
                  <a:pt x="5288" y="1584"/>
                </a:lnTo>
                <a:lnTo>
                  <a:pt x="5318" y="1589"/>
                </a:lnTo>
                <a:close/>
                <a:moveTo>
                  <a:pt x="5276" y="1601"/>
                </a:moveTo>
                <a:lnTo>
                  <a:pt x="5270" y="1584"/>
                </a:lnTo>
                <a:lnTo>
                  <a:pt x="5276" y="1584"/>
                </a:lnTo>
                <a:lnTo>
                  <a:pt x="5276" y="1601"/>
                </a:lnTo>
                <a:close/>
                <a:moveTo>
                  <a:pt x="5186" y="1601"/>
                </a:moveTo>
                <a:lnTo>
                  <a:pt x="5180" y="1578"/>
                </a:lnTo>
                <a:lnTo>
                  <a:pt x="5216" y="1578"/>
                </a:lnTo>
                <a:lnTo>
                  <a:pt x="5186" y="1601"/>
                </a:lnTo>
                <a:close/>
                <a:moveTo>
                  <a:pt x="5174" y="1607"/>
                </a:moveTo>
                <a:lnTo>
                  <a:pt x="5138" y="1631"/>
                </a:lnTo>
                <a:lnTo>
                  <a:pt x="5108" y="1572"/>
                </a:lnTo>
                <a:lnTo>
                  <a:pt x="5174" y="1578"/>
                </a:lnTo>
                <a:lnTo>
                  <a:pt x="5174" y="1607"/>
                </a:lnTo>
                <a:close/>
                <a:moveTo>
                  <a:pt x="5096" y="1572"/>
                </a:moveTo>
                <a:lnTo>
                  <a:pt x="5132" y="1637"/>
                </a:lnTo>
                <a:lnTo>
                  <a:pt x="5078" y="1673"/>
                </a:lnTo>
                <a:lnTo>
                  <a:pt x="5066" y="1589"/>
                </a:lnTo>
                <a:lnTo>
                  <a:pt x="5096" y="1572"/>
                </a:lnTo>
                <a:lnTo>
                  <a:pt x="5096" y="1572"/>
                </a:lnTo>
                <a:close/>
                <a:moveTo>
                  <a:pt x="5066" y="1578"/>
                </a:moveTo>
                <a:lnTo>
                  <a:pt x="5066" y="1572"/>
                </a:lnTo>
                <a:lnTo>
                  <a:pt x="5078" y="1572"/>
                </a:lnTo>
                <a:lnTo>
                  <a:pt x="5066" y="1578"/>
                </a:lnTo>
                <a:close/>
                <a:moveTo>
                  <a:pt x="5054" y="1584"/>
                </a:moveTo>
                <a:lnTo>
                  <a:pt x="4976" y="1631"/>
                </a:lnTo>
                <a:lnTo>
                  <a:pt x="4928" y="1560"/>
                </a:lnTo>
                <a:lnTo>
                  <a:pt x="5054" y="1572"/>
                </a:lnTo>
                <a:lnTo>
                  <a:pt x="5054" y="1584"/>
                </a:lnTo>
                <a:close/>
                <a:moveTo>
                  <a:pt x="5060" y="1595"/>
                </a:moveTo>
                <a:lnTo>
                  <a:pt x="5072" y="1679"/>
                </a:lnTo>
                <a:lnTo>
                  <a:pt x="5036" y="1703"/>
                </a:lnTo>
                <a:lnTo>
                  <a:pt x="5018" y="1703"/>
                </a:lnTo>
                <a:lnTo>
                  <a:pt x="4976" y="1637"/>
                </a:lnTo>
                <a:lnTo>
                  <a:pt x="5060" y="1595"/>
                </a:lnTo>
                <a:close/>
                <a:moveTo>
                  <a:pt x="5006" y="1703"/>
                </a:moveTo>
                <a:lnTo>
                  <a:pt x="4862" y="1703"/>
                </a:lnTo>
                <a:lnTo>
                  <a:pt x="4970" y="1643"/>
                </a:lnTo>
                <a:lnTo>
                  <a:pt x="5006" y="1703"/>
                </a:lnTo>
                <a:close/>
                <a:moveTo>
                  <a:pt x="5012" y="1709"/>
                </a:moveTo>
                <a:lnTo>
                  <a:pt x="5018" y="1715"/>
                </a:lnTo>
                <a:lnTo>
                  <a:pt x="4898" y="1793"/>
                </a:lnTo>
                <a:lnTo>
                  <a:pt x="4838" y="1715"/>
                </a:lnTo>
                <a:lnTo>
                  <a:pt x="4850" y="1715"/>
                </a:lnTo>
                <a:lnTo>
                  <a:pt x="5012" y="1709"/>
                </a:lnTo>
                <a:close/>
                <a:moveTo>
                  <a:pt x="4826" y="1715"/>
                </a:moveTo>
                <a:lnTo>
                  <a:pt x="4688" y="1793"/>
                </a:lnTo>
                <a:lnTo>
                  <a:pt x="4622" y="1715"/>
                </a:lnTo>
                <a:lnTo>
                  <a:pt x="4826" y="1715"/>
                </a:lnTo>
                <a:lnTo>
                  <a:pt x="4826" y="1715"/>
                </a:lnTo>
                <a:close/>
                <a:moveTo>
                  <a:pt x="4682" y="1799"/>
                </a:moveTo>
                <a:lnTo>
                  <a:pt x="4532" y="1883"/>
                </a:lnTo>
                <a:lnTo>
                  <a:pt x="4526" y="1877"/>
                </a:lnTo>
                <a:lnTo>
                  <a:pt x="4550" y="1721"/>
                </a:lnTo>
                <a:lnTo>
                  <a:pt x="4562" y="1715"/>
                </a:lnTo>
                <a:lnTo>
                  <a:pt x="4610" y="1715"/>
                </a:lnTo>
                <a:lnTo>
                  <a:pt x="4682" y="1799"/>
                </a:lnTo>
                <a:close/>
                <a:moveTo>
                  <a:pt x="4538" y="1715"/>
                </a:moveTo>
                <a:lnTo>
                  <a:pt x="4460" y="1757"/>
                </a:lnTo>
                <a:lnTo>
                  <a:pt x="4466" y="1715"/>
                </a:lnTo>
                <a:lnTo>
                  <a:pt x="4538" y="1715"/>
                </a:lnTo>
                <a:lnTo>
                  <a:pt x="4538" y="1715"/>
                </a:lnTo>
                <a:close/>
                <a:moveTo>
                  <a:pt x="4454" y="1757"/>
                </a:moveTo>
                <a:lnTo>
                  <a:pt x="4424" y="1775"/>
                </a:lnTo>
                <a:lnTo>
                  <a:pt x="4377" y="1721"/>
                </a:lnTo>
                <a:lnTo>
                  <a:pt x="4377" y="1715"/>
                </a:lnTo>
                <a:lnTo>
                  <a:pt x="4454" y="1715"/>
                </a:lnTo>
                <a:lnTo>
                  <a:pt x="4454" y="1757"/>
                </a:lnTo>
                <a:close/>
                <a:moveTo>
                  <a:pt x="4365" y="1721"/>
                </a:moveTo>
                <a:lnTo>
                  <a:pt x="4365" y="1799"/>
                </a:lnTo>
                <a:lnTo>
                  <a:pt x="4269" y="1847"/>
                </a:lnTo>
                <a:lnTo>
                  <a:pt x="4263" y="1721"/>
                </a:lnTo>
                <a:lnTo>
                  <a:pt x="4359" y="1715"/>
                </a:lnTo>
                <a:lnTo>
                  <a:pt x="4365" y="1721"/>
                </a:lnTo>
                <a:close/>
                <a:moveTo>
                  <a:pt x="4365" y="1811"/>
                </a:moveTo>
                <a:lnTo>
                  <a:pt x="4365" y="1901"/>
                </a:lnTo>
                <a:lnTo>
                  <a:pt x="4293" y="1907"/>
                </a:lnTo>
                <a:lnTo>
                  <a:pt x="4275" y="1895"/>
                </a:lnTo>
                <a:lnTo>
                  <a:pt x="4275" y="1853"/>
                </a:lnTo>
                <a:lnTo>
                  <a:pt x="4365" y="1811"/>
                </a:lnTo>
                <a:close/>
                <a:moveTo>
                  <a:pt x="4263" y="1889"/>
                </a:moveTo>
                <a:lnTo>
                  <a:pt x="4245" y="1871"/>
                </a:lnTo>
                <a:lnTo>
                  <a:pt x="4263" y="1859"/>
                </a:lnTo>
                <a:lnTo>
                  <a:pt x="4263" y="1889"/>
                </a:lnTo>
                <a:close/>
                <a:moveTo>
                  <a:pt x="4269" y="1901"/>
                </a:moveTo>
                <a:lnTo>
                  <a:pt x="4269" y="1913"/>
                </a:lnTo>
                <a:lnTo>
                  <a:pt x="4167" y="1919"/>
                </a:lnTo>
                <a:lnTo>
                  <a:pt x="4167" y="1907"/>
                </a:lnTo>
                <a:lnTo>
                  <a:pt x="4239" y="1871"/>
                </a:lnTo>
                <a:lnTo>
                  <a:pt x="4269" y="1901"/>
                </a:lnTo>
                <a:close/>
                <a:moveTo>
                  <a:pt x="4167" y="1895"/>
                </a:moveTo>
                <a:lnTo>
                  <a:pt x="4149" y="1799"/>
                </a:lnTo>
                <a:lnTo>
                  <a:pt x="4227" y="1865"/>
                </a:lnTo>
                <a:lnTo>
                  <a:pt x="4167" y="1895"/>
                </a:lnTo>
                <a:close/>
                <a:moveTo>
                  <a:pt x="4035" y="1931"/>
                </a:moveTo>
                <a:lnTo>
                  <a:pt x="3987" y="1937"/>
                </a:lnTo>
                <a:lnTo>
                  <a:pt x="3885" y="1859"/>
                </a:lnTo>
                <a:lnTo>
                  <a:pt x="3873" y="1829"/>
                </a:lnTo>
                <a:lnTo>
                  <a:pt x="4005" y="1781"/>
                </a:lnTo>
                <a:lnTo>
                  <a:pt x="4035" y="1931"/>
                </a:lnTo>
                <a:close/>
                <a:moveTo>
                  <a:pt x="3873" y="1853"/>
                </a:moveTo>
                <a:lnTo>
                  <a:pt x="3855" y="1835"/>
                </a:lnTo>
                <a:lnTo>
                  <a:pt x="3867" y="1835"/>
                </a:lnTo>
                <a:lnTo>
                  <a:pt x="3873" y="1853"/>
                </a:lnTo>
                <a:close/>
                <a:moveTo>
                  <a:pt x="3879" y="1865"/>
                </a:moveTo>
                <a:lnTo>
                  <a:pt x="3903" y="1943"/>
                </a:lnTo>
                <a:lnTo>
                  <a:pt x="3747" y="1955"/>
                </a:lnTo>
                <a:lnTo>
                  <a:pt x="3723" y="1889"/>
                </a:lnTo>
                <a:lnTo>
                  <a:pt x="3843" y="1841"/>
                </a:lnTo>
                <a:lnTo>
                  <a:pt x="3879" y="1865"/>
                </a:lnTo>
                <a:close/>
                <a:moveTo>
                  <a:pt x="3735" y="1955"/>
                </a:moveTo>
                <a:lnTo>
                  <a:pt x="3633" y="1967"/>
                </a:lnTo>
                <a:lnTo>
                  <a:pt x="3591" y="1943"/>
                </a:lnTo>
                <a:lnTo>
                  <a:pt x="3711" y="1895"/>
                </a:lnTo>
                <a:lnTo>
                  <a:pt x="3735" y="1955"/>
                </a:lnTo>
                <a:close/>
                <a:moveTo>
                  <a:pt x="3615" y="1967"/>
                </a:moveTo>
                <a:lnTo>
                  <a:pt x="3603" y="1967"/>
                </a:lnTo>
                <a:lnTo>
                  <a:pt x="3579" y="1949"/>
                </a:lnTo>
                <a:lnTo>
                  <a:pt x="3579" y="1943"/>
                </a:lnTo>
                <a:lnTo>
                  <a:pt x="3615" y="1967"/>
                </a:lnTo>
                <a:close/>
                <a:moveTo>
                  <a:pt x="3567" y="1943"/>
                </a:moveTo>
                <a:lnTo>
                  <a:pt x="3543" y="1919"/>
                </a:lnTo>
                <a:lnTo>
                  <a:pt x="3543" y="1919"/>
                </a:lnTo>
                <a:lnTo>
                  <a:pt x="3573" y="1937"/>
                </a:lnTo>
                <a:lnTo>
                  <a:pt x="3567" y="1943"/>
                </a:lnTo>
                <a:close/>
                <a:moveTo>
                  <a:pt x="3441" y="1847"/>
                </a:moveTo>
                <a:lnTo>
                  <a:pt x="3345" y="1775"/>
                </a:lnTo>
                <a:lnTo>
                  <a:pt x="3447" y="1739"/>
                </a:lnTo>
                <a:lnTo>
                  <a:pt x="3519" y="1895"/>
                </a:lnTo>
                <a:lnTo>
                  <a:pt x="3441" y="1847"/>
                </a:lnTo>
                <a:close/>
                <a:moveTo>
                  <a:pt x="3339" y="1781"/>
                </a:moveTo>
                <a:lnTo>
                  <a:pt x="3333" y="1775"/>
                </a:lnTo>
                <a:lnTo>
                  <a:pt x="3333" y="1775"/>
                </a:lnTo>
                <a:lnTo>
                  <a:pt x="3339" y="1781"/>
                </a:lnTo>
                <a:close/>
                <a:moveTo>
                  <a:pt x="3435" y="1853"/>
                </a:moveTo>
                <a:lnTo>
                  <a:pt x="3531" y="1925"/>
                </a:lnTo>
                <a:lnTo>
                  <a:pt x="3543" y="1949"/>
                </a:lnTo>
                <a:lnTo>
                  <a:pt x="3471" y="1979"/>
                </a:lnTo>
                <a:lnTo>
                  <a:pt x="3357" y="1991"/>
                </a:lnTo>
                <a:lnTo>
                  <a:pt x="3255" y="1799"/>
                </a:lnTo>
                <a:lnTo>
                  <a:pt x="3321" y="1781"/>
                </a:lnTo>
                <a:lnTo>
                  <a:pt x="3435" y="1853"/>
                </a:lnTo>
                <a:close/>
                <a:moveTo>
                  <a:pt x="3441" y="1991"/>
                </a:moveTo>
                <a:lnTo>
                  <a:pt x="3375" y="2015"/>
                </a:lnTo>
                <a:lnTo>
                  <a:pt x="3363" y="1997"/>
                </a:lnTo>
                <a:lnTo>
                  <a:pt x="3441" y="1991"/>
                </a:lnTo>
                <a:close/>
                <a:moveTo>
                  <a:pt x="3363" y="2021"/>
                </a:moveTo>
                <a:lnTo>
                  <a:pt x="3273" y="2057"/>
                </a:lnTo>
                <a:lnTo>
                  <a:pt x="3201" y="2009"/>
                </a:lnTo>
                <a:lnTo>
                  <a:pt x="3351" y="1997"/>
                </a:lnTo>
                <a:lnTo>
                  <a:pt x="3363" y="2021"/>
                </a:lnTo>
                <a:close/>
                <a:moveTo>
                  <a:pt x="3177" y="2003"/>
                </a:moveTo>
                <a:lnTo>
                  <a:pt x="3100" y="1967"/>
                </a:lnTo>
                <a:lnTo>
                  <a:pt x="3094" y="1955"/>
                </a:lnTo>
                <a:lnTo>
                  <a:pt x="3177" y="2003"/>
                </a:lnTo>
                <a:lnTo>
                  <a:pt x="3177" y="2003"/>
                </a:lnTo>
                <a:close/>
                <a:moveTo>
                  <a:pt x="3034" y="1931"/>
                </a:moveTo>
                <a:lnTo>
                  <a:pt x="2998" y="1907"/>
                </a:lnTo>
                <a:lnTo>
                  <a:pt x="3004" y="1895"/>
                </a:lnTo>
                <a:lnTo>
                  <a:pt x="3040" y="1919"/>
                </a:lnTo>
                <a:lnTo>
                  <a:pt x="3034" y="1931"/>
                </a:lnTo>
                <a:close/>
                <a:moveTo>
                  <a:pt x="3034" y="1937"/>
                </a:moveTo>
                <a:lnTo>
                  <a:pt x="2962" y="2177"/>
                </a:lnTo>
                <a:lnTo>
                  <a:pt x="2920" y="2117"/>
                </a:lnTo>
                <a:lnTo>
                  <a:pt x="2992" y="1919"/>
                </a:lnTo>
                <a:lnTo>
                  <a:pt x="3034" y="1937"/>
                </a:lnTo>
                <a:close/>
                <a:moveTo>
                  <a:pt x="2956" y="2183"/>
                </a:moveTo>
                <a:lnTo>
                  <a:pt x="2938" y="2189"/>
                </a:lnTo>
                <a:lnTo>
                  <a:pt x="2902" y="2165"/>
                </a:lnTo>
                <a:lnTo>
                  <a:pt x="2914" y="2129"/>
                </a:lnTo>
                <a:lnTo>
                  <a:pt x="2956" y="2183"/>
                </a:lnTo>
                <a:close/>
                <a:moveTo>
                  <a:pt x="2932" y="2189"/>
                </a:moveTo>
                <a:lnTo>
                  <a:pt x="2884" y="2207"/>
                </a:lnTo>
                <a:lnTo>
                  <a:pt x="2896" y="2171"/>
                </a:lnTo>
                <a:lnTo>
                  <a:pt x="2932" y="2189"/>
                </a:lnTo>
                <a:close/>
                <a:moveTo>
                  <a:pt x="2896" y="2159"/>
                </a:moveTo>
                <a:lnTo>
                  <a:pt x="2818" y="2123"/>
                </a:lnTo>
                <a:lnTo>
                  <a:pt x="2854" y="2045"/>
                </a:lnTo>
                <a:lnTo>
                  <a:pt x="2908" y="2117"/>
                </a:lnTo>
                <a:lnTo>
                  <a:pt x="2896" y="2159"/>
                </a:lnTo>
                <a:close/>
                <a:moveTo>
                  <a:pt x="2890" y="2171"/>
                </a:moveTo>
                <a:lnTo>
                  <a:pt x="2872" y="2213"/>
                </a:lnTo>
                <a:lnTo>
                  <a:pt x="2758" y="2261"/>
                </a:lnTo>
                <a:lnTo>
                  <a:pt x="2812" y="2129"/>
                </a:lnTo>
                <a:lnTo>
                  <a:pt x="2890" y="2171"/>
                </a:lnTo>
                <a:close/>
                <a:moveTo>
                  <a:pt x="2884" y="2219"/>
                </a:moveTo>
                <a:lnTo>
                  <a:pt x="2938" y="2195"/>
                </a:lnTo>
                <a:lnTo>
                  <a:pt x="2956" y="2207"/>
                </a:lnTo>
                <a:lnTo>
                  <a:pt x="2884" y="2453"/>
                </a:lnTo>
                <a:lnTo>
                  <a:pt x="2824" y="2381"/>
                </a:lnTo>
                <a:lnTo>
                  <a:pt x="2884" y="2219"/>
                </a:lnTo>
                <a:close/>
                <a:moveTo>
                  <a:pt x="2878" y="2459"/>
                </a:moveTo>
                <a:lnTo>
                  <a:pt x="2872" y="2483"/>
                </a:lnTo>
                <a:lnTo>
                  <a:pt x="2800" y="2447"/>
                </a:lnTo>
                <a:lnTo>
                  <a:pt x="2818" y="2393"/>
                </a:lnTo>
                <a:lnTo>
                  <a:pt x="2878" y="2459"/>
                </a:lnTo>
                <a:close/>
                <a:moveTo>
                  <a:pt x="2872" y="2489"/>
                </a:moveTo>
                <a:lnTo>
                  <a:pt x="2860" y="2525"/>
                </a:lnTo>
                <a:lnTo>
                  <a:pt x="2752" y="2579"/>
                </a:lnTo>
                <a:lnTo>
                  <a:pt x="2794" y="2453"/>
                </a:lnTo>
                <a:lnTo>
                  <a:pt x="2872" y="2489"/>
                </a:lnTo>
                <a:close/>
                <a:moveTo>
                  <a:pt x="2872" y="2531"/>
                </a:moveTo>
                <a:lnTo>
                  <a:pt x="2914" y="2507"/>
                </a:lnTo>
                <a:lnTo>
                  <a:pt x="2926" y="2513"/>
                </a:lnTo>
                <a:lnTo>
                  <a:pt x="2938" y="2525"/>
                </a:lnTo>
                <a:lnTo>
                  <a:pt x="2884" y="2789"/>
                </a:lnTo>
                <a:lnTo>
                  <a:pt x="2812" y="2723"/>
                </a:lnTo>
                <a:lnTo>
                  <a:pt x="2872" y="2531"/>
                </a:lnTo>
                <a:close/>
                <a:moveTo>
                  <a:pt x="2944" y="2537"/>
                </a:moveTo>
                <a:lnTo>
                  <a:pt x="2992" y="2585"/>
                </a:lnTo>
                <a:lnTo>
                  <a:pt x="2962" y="2783"/>
                </a:lnTo>
                <a:lnTo>
                  <a:pt x="2908" y="2813"/>
                </a:lnTo>
                <a:lnTo>
                  <a:pt x="2902" y="2813"/>
                </a:lnTo>
                <a:lnTo>
                  <a:pt x="2890" y="2795"/>
                </a:lnTo>
                <a:lnTo>
                  <a:pt x="2944" y="2537"/>
                </a:lnTo>
                <a:close/>
                <a:moveTo>
                  <a:pt x="2902" y="2819"/>
                </a:moveTo>
                <a:lnTo>
                  <a:pt x="2902" y="2819"/>
                </a:lnTo>
                <a:lnTo>
                  <a:pt x="2884" y="2831"/>
                </a:lnTo>
                <a:lnTo>
                  <a:pt x="2884" y="2813"/>
                </a:lnTo>
                <a:lnTo>
                  <a:pt x="2902" y="2819"/>
                </a:lnTo>
                <a:close/>
                <a:moveTo>
                  <a:pt x="2908" y="2825"/>
                </a:moveTo>
                <a:lnTo>
                  <a:pt x="2950" y="2867"/>
                </a:lnTo>
                <a:lnTo>
                  <a:pt x="2914" y="3125"/>
                </a:lnTo>
                <a:lnTo>
                  <a:pt x="2902" y="3119"/>
                </a:lnTo>
                <a:lnTo>
                  <a:pt x="2830" y="3065"/>
                </a:lnTo>
                <a:lnTo>
                  <a:pt x="2878" y="2843"/>
                </a:lnTo>
                <a:lnTo>
                  <a:pt x="2908" y="2825"/>
                </a:lnTo>
                <a:close/>
                <a:moveTo>
                  <a:pt x="2884" y="3113"/>
                </a:moveTo>
                <a:lnTo>
                  <a:pt x="2824" y="3101"/>
                </a:lnTo>
                <a:lnTo>
                  <a:pt x="2830" y="3071"/>
                </a:lnTo>
                <a:lnTo>
                  <a:pt x="2884" y="3113"/>
                </a:lnTo>
                <a:close/>
                <a:moveTo>
                  <a:pt x="2896" y="3131"/>
                </a:moveTo>
                <a:lnTo>
                  <a:pt x="2908" y="3137"/>
                </a:lnTo>
                <a:lnTo>
                  <a:pt x="2800" y="3209"/>
                </a:lnTo>
                <a:lnTo>
                  <a:pt x="2824" y="3107"/>
                </a:lnTo>
                <a:lnTo>
                  <a:pt x="2896" y="3131"/>
                </a:lnTo>
                <a:close/>
                <a:moveTo>
                  <a:pt x="2986" y="3203"/>
                </a:moveTo>
                <a:lnTo>
                  <a:pt x="2968" y="3437"/>
                </a:lnTo>
                <a:lnTo>
                  <a:pt x="2878" y="3419"/>
                </a:lnTo>
                <a:lnTo>
                  <a:pt x="2920" y="3149"/>
                </a:lnTo>
                <a:lnTo>
                  <a:pt x="2986" y="3203"/>
                </a:lnTo>
                <a:close/>
                <a:moveTo>
                  <a:pt x="2962" y="3443"/>
                </a:moveTo>
                <a:lnTo>
                  <a:pt x="2866" y="3515"/>
                </a:lnTo>
                <a:lnTo>
                  <a:pt x="2878" y="3425"/>
                </a:lnTo>
                <a:lnTo>
                  <a:pt x="2962" y="3443"/>
                </a:lnTo>
                <a:close/>
                <a:moveTo>
                  <a:pt x="3058" y="3377"/>
                </a:moveTo>
                <a:lnTo>
                  <a:pt x="3058" y="3449"/>
                </a:lnTo>
                <a:lnTo>
                  <a:pt x="2980" y="3437"/>
                </a:lnTo>
                <a:lnTo>
                  <a:pt x="3058" y="3377"/>
                </a:lnTo>
                <a:close/>
                <a:moveTo>
                  <a:pt x="3064" y="3371"/>
                </a:moveTo>
                <a:lnTo>
                  <a:pt x="3106" y="3341"/>
                </a:lnTo>
                <a:lnTo>
                  <a:pt x="3118" y="3461"/>
                </a:lnTo>
                <a:lnTo>
                  <a:pt x="3064" y="3455"/>
                </a:lnTo>
                <a:lnTo>
                  <a:pt x="3064" y="3371"/>
                </a:lnTo>
                <a:close/>
                <a:moveTo>
                  <a:pt x="3118" y="3473"/>
                </a:moveTo>
                <a:lnTo>
                  <a:pt x="3130" y="3653"/>
                </a:lnTo>
                <a:lnTo>
                  <a:pt x="3064" y="3713"/>
                </a:lnTo>
                <a:lnTo>
                  <a:pt x="3064" y="3461"/>
                </a:lnTo>
                <a:lnTo>
                  <a:pt x="3118" y="3473"/>
                </a:lnTo>
                <a:close/>
                <a:moveTo>
                  <a:pt x="3124" y="3473"/>
                </a:moveTo>
                <a:lnTo>
                  <a:pt x="3165" y="3485"/>
                </a:lnTo>
                <a:lnTo>
                  <a:pt x="3183" y="3605"/>
                </a:lnTo>
                <a:lnTo>
                  <a:pt x="3136" y="3647"/>
                </a:lnTo>
                <a:lnTo>
                  <a:pt x="3124" y="3473"/>
                </a:lnTo>
                <a:close/>
                <a:moveTo>
                  <a:pt x="3177" y="3485"/>
                </a:moveTo>
                <a:lnTo>
                  <a:pt x="3285" y="3509"/>
                </a:lnTo>
                <a:lnTo>
                  <a:pt x="3189" y="3593"/>
                </a:lnTo>
                <a:lnTo>
                  <a:pt x="3177" y="3485"/>
                </a:lnTo>
                <a:close/>
                <a:moveTo>
                  <a:pt x="3387" y="3527"/>
                </a:moveTo>
                <a:lnTo>
                  <a:pt x="3459" y="3539"/>
                </a:lnTo>
                <a:lnTo>
                  <a:pt x="3423" y="3557"/>
                </a:lnTo>
                <a:lnTo>
                  <a:pt x="3387" y="3527"/>
                </a:lnTo>
                <a:close/>
                <a:moveTo>
                  <a:pt x="3471" y="3545"/>
                </a:moveTo>
                <a:lnTo>
                  <a:pt x="3567" y="3563"/>
                </a:lnTo>
                <a:lnTo>
                  <a:pt x="3507" y="3629"/>
                </a:lnTo>
                <a:lnTo>
                  <a:pt x="3429" y="3563"/>
                </a:lnTo>
                <a:lnTo>
                  <a:pt x="3471" y="3545"/>
                </a:lnTo>
                <a:close/>
                <a:moveTo>
                  <a:pt x="3483" y="3539"/>
                </a:moveTo>
                <a:lnTo>
                  <a:pt x="3579" y="3479"/>
                </a:lnTo>
                <a:lnTo>
                  <a:pt x="3615" y="3515"/>
                </a:lnTo>
                <a:lnTo>
                  <a:pt x="3579" y="3557"/>
                </a:lnTo>
                <a:lnTo>
                  <a:pt x="3483" y="3539"/>
                </a:lnTo>
                <a:close/>
                <a:moveTo>
                  <a:pt x="3621" y="3521"/>
                </a:moveTo>
                <a:lnTo>
                  <a:pt x="3681" y="3575"/>
                </a:lnTo>
                <a:lnTo>
                  <a:pt x="3585" y="3557"/>
                </a:lnTo>
                <a:lnTo>
                  <a:pt x="3621" y="3521"/>
                </a:lnTo>
                <a:close/>
                <a:moveTo>
                  <a:pt x="3627" y="3515"/>
                </a:moveTo>
                <a:lnTo>
                  <a:pt x="3723" y="3413"/>
                </a:lnTo>
                <a:lnTo>
                  <a:pt x="3861" y="3563"/>
                </a:lnTo>
                <a:lnTo>
                  <a:pt x="3861" y="3563"/>
                </a:lnTo>
                <a:lnTo>
                  <a:pt x="3807" y="3599"/>
                </a:lnTo>
                <a:lnTo>
                  <a:pt x="3693" y="3581"/>
                </a:lnTo>
                <a:lnTo>
                  <a:pt x="3627" y="3515"/>
                </a:lnTo>
                <a:close/>
                <a:moveTo>
                  <a:pt x="3795" y="3611"/>
                </a:moveTo>
                <a:lnTo>
                  <a:pt x="3753" y="3635"/>
                </a:lnTo>
                <a:lnTo>
                  <a:pt x="3705" y="3593"/>
                </a:lnTo>
                <a:lnTo>
                  <a:pt x="3795" y="3611"/>
                </a:lnTo>
                <a:close/>
                <a:moveTo>
                  <a:pt x="3807" y="3611"/>
                </a:moveTo>
                <a:lnTo>
                  <a:pt x="3819" y="3611"/>
                </a:lnTo>
                <a:lnTo>
                  <a:pt x="3783" y="3665"/>
                </a:lnTo>
                <a:lnTo>
                  <a:pt x="3759" y="3641"/>
                </a:lnTo>
                <a:lnTo>
                  <a:pt x="3807" y="3611"/>
                </a:lnTo>
                <a:close/>
                <a:moveTo>
                  <a:pt x="3831" y="3617"/>
                </a:moveTo>
                <a:lnTo>
                  <a:pt x="3927" y="3635"/>
                </a:lnTo>
                <a:lnTo>
                  <a:pt x="3945" y="3659"/>
                </a:lnTo>
                <a:lnTo>
                  <a:pt x="3855" y="3737"/>
                </a:lnTo>
                <a:lnTo>
                  <a:pt x="3789" y="3671"/>
                </a:lnTo>
                <a:lnTo>
                  <a:pt x="3831" y="3617"/>
                </a:lnTo>
                <a:close/>
                <a:moveTo>
                  <a:pt x="4047" y="3659"/>
                </a:moveTo>
                <a:lnTo>
                  <a:pt x="4077" y="3665"/>
                </a:lnTo>
                <a:lnTo>
                  <a:pt x="4011" y="3713"/>
                </a:lnTo>
                <a:lnTo>
                  <a:pt x="4011" y="3713"/>
                </a:lnTo>
                <a:lnTo>
                  <a:pt x="4047" y="3659"/>
                </a:lnTo>
                <a:close/>
                <a:moveTo>
                  <a:pt x="4089" y="3665"/>
                </a:moveTo>
                <a:lnTo>
                  <a:pt x="4095" y="3671"/>
                </a:lnTo>
                <a:lnTo>
                  <a:pt x="4161" y="3749"/>
                </a:lnTo>
                <a:lnTo>
                  <a:pt x="4095" y="3815"/>
                </a:lnTo>
                <a:lnTo>
                  <a:pt x="4017" y="3725"/>
                </a:lnTo>
                <a:lnTo>
                  <a:pt x="4089" y="3665"/>
                </a:lnTo>
                <a:close/>
                <a:moveTo>
                  <a:pt x="4167" y="3755"/>
                </a:moveTo>
                <a:lnTo>
                  <a:pt x="4215" y="3821"/>
                </a:lnTo>
                <a:lnTo>
                  <a:pt x="4155" y="3875"/>
                </a:lnTo>
                <a:lnTo>
                  <a:pt x="4101" y="3821"/>
                </a:lnTo>
                <a:lnTo>
                  <a:pt x="4167" y="3755"/>
                </a:lnTo>
                <a:close/>
                <a:moveTo>
                  <a:pt x="4173" y="3749"/>
                </a:moveTo>
                <a:lnTo>
                  <a:pt x="4227" y="3695"/>
                </a:lnTo>
                <a:lnTo>
                  <a:pt x="4233" y="3695"/>
                </a:lnTo>
                <a:lnTo>
                  <a:pt x="4275" y="3761"/>
                </a:lnTo>
                <a:lnTo>
                  <a:pt x="4221" y="3815"/>
                </a:lnTo>
                <a:lnTo>
                  <a:pt x="4173" y="3749"/>
                </a:lnTo>
                <a:close/>
                <a:moveTo>
                  <a:pt x="4245" y="3695"/>
                </a:moveTo>
                <a:lnTo>
                  <a:pt x="4317" y="3713"/>
                </a:lnTo>
                <a:lnTo>
                  <a:pt x="4317" y="3719"/>
                </a:lnTo>
                <a:lnTo>
                  <a:pt x="4281" y="3755"/>
                </a:lnTo>
                <a:lnTo>
                  <a:pt x="4245" y="3695"/>
                </a:lnTo>
                <a:close/>
                <a:moveTo>
                  <a:pt x="4323" y="3725"/>
                </a:moveTo>
                <a:lnTo>
                  <a:pt x="4371" y="3815"/>
                </a:lnTo>
                <a:lnTo>
                  <a:pt x="4341" y="3845"/>
                </a:lnTo>
                <a:lnTo>
                  <a:pt x="4287" y="3761"/>
                </a:lnTo>
                <a:lnTo>
                  <a:pt x="4323" y="3725"/>
                </a:lnTo>
                <a:close/>
                <a:moveTo>
                  <a:pt x="4377" y="3821"/>
                </a:moveTo>
                <a:lnTo>
                  <a:pt x="4407" y="3881"/>
                </a:lnTo>
                <a:lnTo>
                  <a:pt x="4383" y="3905"/>
                </a:lnTo>
                <a:lnTo>
                  <a:pt x="4347" y="3857"/>
                </a:lnTo>
                <a:lnTo>
                  <a:pt x="4377" y="3821"/>
                </a:lnTo>
                <a:close/>
                <a:moveTo>
                  <a:pt x="4412" y="3887"/>
                </a:moveTo>
                <a:lnTo>
                  <a:pt x="4430" y="3917"/>
                </a:lnTo>
                <a:lnTo>
                  <a:pt x="4389" y="3911"/>
                </a:lnTo>
                <a:lnTo>
                  <a:pt x="4412" y="3887"/>
                </a:lnTo>
                <a:close/>
                <a:moveTo>
                  <a:pt x="4418" y="3881"/>
                </a:moveTo>
                <a:lnTo>
                  <a:pt x="4442" y="3857"/>
                </a:lnTo>
                <a:lnTo>
                  <a:pt x="4472" y="3923"/>
                </a:lnTo>
                <a:lnTo>
                  <a:pt x="4442" y="3917"/>
                </a:lnTo>
                <a:lnTo>
                  <a:pt x="4418" y="3881"/>
                </a:lnTo>
                <a:close/>
                <a:moveTo>
                  <a:pt x="4448" y="3851"/>
                </a:moveTo>
                <a:lnTo>
                  <a:pt x="4460" y="3839"/>
                </a:lnTo>
                <a:lnTo>
                  <a:pt x="4490" y="3923"/>
                </a:lnTo>
                <a:lnTo>
                  <a:pt x="4484" y="3923"/>
                </a:lnTo>
                <a:lnTo>
                  <a:pt x="4448" y="3851"/>
                </a:lnTo>
                <a:close/>
                <a:moveTo>
                  <a:pt x="4496" y="3935"/>
                </a:moveTo>
                <a:lnTo>
                  <a:pt x="4502" y="3947"/>
                </a:lnTo>
                <a:lnTo>
                  <a:pt x="4496" y="3953"/>
                </a:lnTo>
                <a:lnTo>
                  <a:pt x="4490" y="3935"/>
                </a:lnTo>
                <a:lnTo>
                  <a:pt x="4496" y="3935"/>
                </a:lnTo>
                <a:close/>
                <a:moveTo>
                  <a:pt x="4502" y="3953"/>
                </a:moveTo>
                <a:lnTo>
                  <a:pt x="4532" y="4025"/>
                </a:lnTo>
                <a:lnTo>
                  <a:pt x="4502" y="3959"/>
                </a:lnTo>
                <a:lnTo>
                  <a:pt x="4502" y="3953"/>
                </a:lnTo>
                <a:close/>
                <a:moveTo>
                  <a:pt x="4622" y="4096"/>
                </a:moveTo>
                <a:lnTo>
                  <a:pt x="4616" y="4114"/>
                </a:lnTo>
                <a:lnTo>
                  <a:pt x="4574" y="4114"/>
                </a:lnTo>
                <a:lnTo>
                  <a:pt x="4562" y="4090"/>
                </a:lnTo>
                <a:lnTo>
                  <a:pt x="4622" y="4096"/>
                </a:lnTo>
                <a:close/>
                <a:moveTo>
                  <a:pt x="4610" y="4126"/>
                </a:moveTo>
                <a:lnTo>
                  <a:pt x="4592" y="4150"/>
                </a:lnTo>
                <a:lnTo>
                  <a:pt x="4574" y="4120"/>
                </a:lnTo>
                <a:lnTo>
                  <a:pt x="4610" y="4126"/>
                </a:lnTo>
                <a:close/>
                <a:moveTo>
                  <a:pt x="4616" y="4126"/>
                </a:moveTo>
                <a:lnTo>
                  <a:pt x="4652" y="4126"/>
                </a:lnTo>
                <a:lnTo>
                  <a:pt x="4682" y="4246"/>
                </a:lnTo>
                <a:lnTo>
                  <a:pt x="4634" y="4246"/>
                </a:lnTo>
                <a:lnTo>
                  <a:pt x="4598" y="4162"/>
                </a:lnTo>
                <a:lnTo>
                  <a:pt x="4616" y="4126"/>
                </a:lnTo>
                <a:close/>
                <a:moveTo>
                  <a:pt x="4664" y="4126"/>
                </a:moveTo>
                <a:lnTo>
                  <a:pt x="4730" y="4132"/>
                </a:lnTo>
                <a:lnTo>
                  <a:pt x="4760" y="4222"/>
                </a:lnTo>
                <a:lnTo>
                  <a:pt x="4748" y="4246"/>
                </a:lnTo>
                <a:lnTo>
                  <a:pt x="4688" y="4246"/>
                </a:lnTo>
                <a:lnTo>
                  <a:pt x="4664" y="4126"/>
                </a:lnTo>
                <a:close/>
                <a:moveTo>
                  <a:pt x="4760" y="4234"/>
                </a:moveTo>
                <a:lnTo>
                  <a:pt x="4766" y="4246"/>
                </a:lnTo>
                <a:lnTo>
                  <a:pt x="4754" y="4246"/>
                </a:lnTo>
                <a:lnTo>
                  <a:pt x="4760" y="4234"/>
                </a:lnTo>
                <a:close/>
                <a:moveTo>
                  <a:pt x="4766" y="4222"/>
                </a:moveTo>
                <a:lnTo>
                  <a:pt x="4802" y="4156"/>
                </a:lnTo>
                <a:lnTo>
                  <a:pt x="4838" y="4246"/>
                </a:lnTo>
                <a:lnTo>
                  <a:pt x="4778" y="4246"/>
                </a:lnTo>
                <a:lnTo>
                  <a:pt x="4766" y="4222"/>
                </a:lnTo>
                <a:close/>
                <a:moveTo>
                  <a:pt x="4808" y="4144"/>
                </a:moveTo>
                <a:lnTo>
                  <a:pt x="4814" y="4132"/>
                </a:lnTo>
                <a:lnTo>
                  <a:pt x="4850" y="4138"/>
                </a:lnTo>
                <a:lnTo>
                  <a:pt x="4904" y="4246"/>
                </a:lnTo>
                <a:lnTo>
                  <a:pt x="4850" y="4246"/>
                </a:lnTo>
                <a:lnTo>
                  <a:pt x="4808" y="4144"/>
                </a:lnTo>
                <a:close/>
                <a:moveTo>
                  <a:pt x="4862" y="4138"/>
                </a:moveTo>
                <a:lnTo>
                  <a:pt x="4898" y="4138"/>
                </a:lnTo>
                <a:lnTo>
                  <a:pt x="4946" y="4222"/>
                </a:lnTo>
                <a:lnTo>
                  <a:pt x="4934" y="4252"/>
                </a:lnTo>
                <a:lnTo>
                  <a:pt x="4910" y="4246"/>
                </a:lnTo>
                <a:lnTo>
                  <a:pt x="4862" y="4138"/>
                </a:lnTo>
                <a:close/>
                <a:moveTo>
                  <a:pt x="4928" y="4258"/>
                </a:moveTo>
                <a:lnTo>
                  <a:pt x="4922" y="4270"/>
                </a:lnTo>
                <a:lnTo>
                  <a:pt x="4916" y="4258"/>
                </a:lnTo>
                <a:lnTo>
                  <a:pt x="4928" y="4258"/>
                </a:lnTo>
                <a:close/>
                <a:moveTo>
                  <a:pt x="4976" y="4258"/>
                </a:moveTo>
                <a:lnTo>
                  <a:pt x="5006" y="4258"/>
                </a:lnTo>
                <a:lnTo>
                  <a:pt x="5024" y="4288"/>
                </a:lnTo>
                <a:lnTo>
                  <a:pt x="4988" y="4288"/>
                </a:lnTo>
                <a:lnTo>
                  <a:pt x="4976" y="4258"/>
                </a:lnTo>
                <a:close/>
                <a:moveTo>
                  <a:pt x="5030" y="4294"/>
                </a:moveTo>
                <a:lnTo>
                  <a:pt x="5030" y="4294"/>
                </a:lnTo>
                <a:lnTo>
                  <a:pt x="5030" y="4294"/>
                </a:lnTo>
                <a:lnTo>
                  <a:pt x="5030" y="4300"/>
                </a:lnTo>
                <a:lnTo>
                  <a:pt x="5036" y="4300"/>
                </a:lnTo>
                <a:lnTo>
                  <a:pt x="5066" y="4354"/>
                </a:lnTo>
                <a:lnTo>
                  <a:pt x="5054" y="4390"/>
                </a:lnTo>
                <a:lnTo>
                  <a:pt x="5048" y="4390"/>
                </a:lnTo>
                <a:lnTo>
                  <a:pt x="4994" y="4294"/>
                </a:lnTo>
                <a:lnTo>
                  <a:pt x="5030" y="4294"/>
                </a:lnTo>
                <a:close/>
                <a:moveTo>
                  <a:pt x="5054" y="4396"/>
                </a:moveTo>
                <a:lnTo>
                  <a:pt x="5054" y="4402"/>
                </a:lnTo>
                <a:lnTo>
                  <a:pt x="5048" y="4396"/>
                </a:lnTo>
                <a:lnTo>
                  <a:pt x="5054" y="4396"/>
                </a:lnTo>
                <a:close/>
                <a:moveTo>
                  <a:pt x="5108" y="4396"/>
                </a:moveTo>
                <a:lnTo>
                  <a:pt x="5126" y="4390"/>
                </a:lnTo>
                <a:lnTo>
                  <a:pt x="5132" y="4396"/>
                </a:lnTo>
                <a:lnTo>
                  <a:pt x="5132" y="4408"/>
                </a:lnTo>
                <a:lnTo>
                  <a:pt x="5150" y="4420"/>
                </a:lnTo>
                <a:lnTo>
                  <a:pt x="5162" y="4432"/>
                </a:lnTo>
                <a:lnTo>
                  <a:pt x="5132" y="4438"/>
                </a:lnTo>
                <a:lnTo>
                  <a:pt x="5108" y="4396"/>
                </a:lnTo>
                <a:close/>
                <a:moveTo>
                  <a:pt x="5180" y="4438"/>
                </a:moveTo>
                <a:lnTo>
                  <a:pt x="5210" y="4456"/>
                </a:lnTo>
                <a:lnTo>
                  <a:pt x="5204" y="4474"/>
                </a:lnTo>
                <a:lnTo>
                  <a:pt x="5174" y="4438"/>
                </a:lnTo>
                <a:lnTo>
                  <a:pt x="5180" y="4438"/>
                </a:lnTo>
                <a:close/>
                <a:moveTo>
                  <a:pt x="5216" y="4462"/>
                </a:moveTo>
                <a:lnTo>
                  <a:pt x="5228" y="4468"/>
                </a:lnTo>
                <a:lnTo>
                  <a:pt x="5210" y="4474"/>
                </a:lnTo>
                <a:lnTo>
                  <a:pt x="5216" y="4462"/>
                </a:lnTo>
                <a:close/>
                <a:moveTo>
                  <a:pt x="5282" y="4498"/>
                </a:moveTo>
                <a:lnTo>
                  <a:pt x="5276" y="4504"/>
                </a:lnTo>
                <a:lnTo>
                  <a:pt x="5276" y="4498"/>
                </a:lnTo>
                <a:lnTo>
                  <a:pt x="5282" y="4498"/>
                </a:lnTo>
                <a:close/>
                <a:moveTo>
                  <a:pt x="5306" y="4504"/>
                </a:moveTo>
                <a:lnTo>
                  <a:pt x="5312" y="4504"/>
                </a:lnTo>
                <a:lnTo>
                  <a:pt x="5318" y="4510"/>
                </a:lnTo>
                <a:lnTo>
                  <a:pt x="5348" y="4534"/>
                </a:lnTo>
                <a:lnTo>
                  <a:pt x="5312" y="4510"/>
                </a:lnTo>
                <a:lnTo>
                  <a:pt x="5306" y="4504"/>
                </a:lnTo>
                <a:close/>
                <a:moveTo>
                  <a:pt x="5348" y="4546"/>
                </a:moveTo>
                <a:lnTo>
                  <a:pt x="5348" y="4546"/>
                </a:lnTo>
                <a:lnTo>
                  <a:pt x="5336" y="4540"/>
                </a:lnTo>
                <a:lnTo>
                  <a:pt x="5348" y="4546"/>
                </a:lnTo>
                <a:close/>
                <a:moveTo>
                  <a:pt x="5390" y="4588"/>
                </a:moveTo>
                <a:lnTo>
                  <a:pt x="5432" y="4612"/>
                </a:lnTo>
                <a:lnTo>
                  <a:pt x="5414" y="4612"/>
                </a:lnTo>
                <a:lnTo>
                  <a:pt x="5390" y="4588"/>
                </a:lnTo>
                <a:lnTo>
                  <a:pt x="5390" y="4588"/>
                </a:lnTo>
                <a:close/>
                <a:moveTo>
                  <a:pt x="5642" y="4648"/>
                </a:moveTo>
                <a:lnTo>
                  <a:pt x="5642" y="4654"/>
                </a:lnTo>
                <a:lnTo>
                  <a:pt x="5618" y="4660"/>
                </a:lnTo>
                <a:lnTo>
                  <a:pt x="5642" y="4648"/>
                </a:lnTo>
                <a:close/>
                <a:moveTo>
                  <a:pt x="5648" y="4642"/>
                </a:moveTo>
                <a:lnTo>
                  <a:pt x="5779" y="4582"/>
                </a:lnTo>
                <a:lnTo>
                  <a:pt x="5779" y="4618"/>
                </a:lnTo>
                <a:lnTo>
                  <a:pt x="5648" y="4654"/>
                </a:lnTo>
                <a:lnTo>
                  <a:pt x="5648" y="4642"/>
                </a:lnTo>
                <a:close/>
                <a:moveTo>
                  <a:pt x="5779" y="4630"/>
                </a:moveTo>
                <a:lnTo>
                  <a:pt x="5779" y="4648"/>
                </a:lnTo>
                <a:lnTo>
                  <a:pt x="5648" y="4684"/>
                </a:lnTo>
                <a:lnTo>
                  <a:pt x="5648" y="4660"/>
                </a:lnTo>
                <a:lnTo>
                  <a:pt x="5779" y="4630"/>
                </a:lnTo>
                <a:close/>
                <a:moveTo>
                  <a:pt x="5791" y="4624"/>
                </a:moveTo>
                <a:lnTo>
                  <a:pt x="5911" y="4594"/>
                </a:lnTo>
                <a:lnTo>
                  <a:pt x="5917" y="4606"/>
                </a:lnTo>
                <a:lnTo>
                  <a:pt x="5791" y="4642"/>
                </a:lnTo>
                <a:lnTo>
                  <a:pt x="5791" y="4624"/>
                </a:lnTo>
                <a:close/>
                <a:moveTo>
                  <a:pt x="5917" y="4618"/>
                </a:moveTo>
                <a:lnTo>
                  <a:pt x="5917" y="4654"/>
                </a:lnTo>
                <a:lnTo>
                  <a:pt x="5791" y="4726"/>
                </a:lnTo>
                <a:lnTo>
                  <a:pt x="5791" y="4654"/>
                </a:lnTo>
                <a:lnTo>
                  <a:pt x="5917" y="4618"/>
                </a:lnTo>
                <a:close/>
                <a:moveTo>
                  <a:pt x="5923" y="4612"/>
                </a:moveTo>
                <a:lnTo>
                  <a:pt x="5959" y="4600"/>
                </a:lnTo>
                <a:lnTo>
                  <a:pt x="5959" y="4630"/>
                </a:lnTo>
                <a:lnTo>
                  <a:pt x="5929" y="4648"/>
                </a:lnTo>
                <a:lnTo>
                  <a:pt x="5923" y="4612"/>
                </a:lnTo>
                <a:close/>
                <a:moveTo>
                  <a:pt x="5971" y="4600"/>
                </a:moveTo>
                <a:lnTo>
                  <a:pt x="6043" y="4576"/>
                </a:lnTo>
                <a:lnTo>
                  <a:pt x="6043" y="4588"/>
                </a:lnTo>
                <a:lnTo>
                  <a:pt x="5971" y="4624"/>
                </a:lnTo>
                <a:lnTo>
                  <a:pt x="5971" y="4600"/>
                </a:lnTo>
                <a:close/>
                <a:moveTo>
                  <a:pt x="6049" y="4576"/>
                </a:moveTo>
                <a:lnTo>
                  <a:pt x="6067" y="4570"/>
                </a:lnTo>
                <a:lnTo>
                  <a:pt x="6049" y="4582"/>
                </a:lnTo>
                <a:lnTo>
                  <a:pt x="6049" y="4576"/>
                </a:lnTo>
                <a:close/>
                <a:moveTo>
                  <a:pt x="6085" y="4570"/>
                </a:moveTo>
                <a:lnTo>
                  <a:pt x="6091" y="4648"/>
                </a:lnTo>
                <a:lnTo>
                  <a:pt x="6067" y="4660"/>
                </a:lnTo>
                <a:lnTo>
                  <a:pt x="6049" y="4588"/>
                </a:lnTo>
                <a:lnTo>
                  <a:pt x="6085" y="4570"/>
                </a:lnTo>
                <a:close/>
                <a:moveTo>
                  <a:pt x="6103" y="4648"/>
                </a:moveTo>
                <a:lnTo>
                  <a:pt x="6091" y="4570"/>
                </a:lnTo>
                <a:lnTo>
                  <a:pt x="6109" y="4558"/>
                </a:lnTo>
                <a:lnTo>
                  <a:pt x="6199" y="4534"/>
                </a:lnTo>
                <a:lnTo>
                  <a:pt x="6211" y="4606"/>
                </a:lnTo>
                <a:lnTo>
                  <a:pt x="6187" y="4618"/>
                </a:lnTo>
                <a:lnTo>
                  <a:pt x="6103" y="4648"/>
                </a:lnTo>
                <a:close/>
                <a:moveTo>
                  <a:pt x="6421" y="4462"/>
                </a:moveTo>
                <a:lnTo>
                  <a:pt x="6469" y="4456"/>
                </a:lnTo>
                <a:lnTo>
                  <a:pt x="6421" y="4486"/>
                </a:lnTo>
                <a:lnTo>
                  <a:pt x="6415" y="4468"/>
                </a:lnTo>
                <a:lnTo>
                  <a:pt x="6421" y="4462"/>
                </a:lnTo>
                <a:close/>
                <a:moveTo>
                  <a:pt x="6649" y="4396"/>
                </a:moveTo>
                <a:lnTo>
                  <a:pt x="6649" y="4396"/>
                </a:lnTo>
                <a:lnTo>
                  <a:pt x="6625" y="4402"/>
                </a:lnTo>
                <a:lnTo>
                  <a:pt x="6649" y="4396"/>
                </a:lnTo>
                <a:close/>
                <a:moveTo>
                  <a:pt x="6661" y="4396"/>
                </a:moveTo>
                <a:lnTo>
                  <a:pt x="6685" y="4390"/>
                </a:lnTo>
                <a:lnTo>
                  <a:pt x="6685" y="4390"/>
                </a:lnTo>
                <a:lnTo>
                  <a:pt x="6661" y="4396"/>
                </a:lnTo>
                <a:lnTo>
                  <a:pt x="6661" y="4396"/>
                </a:lnTo>
                <a:close/>
                <a:moveTo>
                  <a:pt x="6691" y="4396"/>
                </a:moveTo>
                <a:lnTo>
                  <a:pt x="6697" y="4402"/>
                </a:lnTo>
                <a:lnTo>
                  <a:pt x="6691" y="4408"/>
                </a:lnTo>
                <a:lnTo>
                  <a:pt x="6673" y="4402"/>
                </a:lnTo>
                <a:lnTo>
                  <a:pt x="6691" y="4396"/>
                </a:lnTo>
                <a:close/>
                <a:moveTo>
                  <a:pt x="6703" y="4414"/>
                </a:moveTo>
                <a:lnTo>
                  <a:pt x="6703" y="4420"/>
                </a:lnTo>
                <a:lnTo>
                  <a:pt x="6697" y="4414"/>
                </a:lnTo>
                <a:lnTo>
                  <a:pt x="6703" y="4414"/>
                </a:lnTo>
                <a:close/>
                <a:moveTo>
                  <a:pt x="6709" y="4408"/>
                </a:moveTo>
                <a:lnTo>
                  <a:pt x="6733" y="4390"/>
                </a:lnTo>
                <a:lnTo>
                  <a:pt x="6757" y="4402"/>
                </a:lnTo>
                <a:lnTo>
                  <a:pt x="6715" y="4420"/>
                </a:lnTo>
                <a:lnTo>
                  <a:pt x="6709" y="4408"/>
                </a:lnTo>
                <a:close/>
                <a:moveTo>
                  <a:pt x="6739" y="4384"/>
                </a:moveTo>
                <a:lnTo>
                  <a:pt x="6775" y="4378"/>
                </a:lnTo>
                <a:lnTo>
                  <a:pt x="6787" y="4390"/>
                </a:lnTo>
                <a:lnTo>
                  <a:pt x="6769" y="4396"/>
                </a:lnTo>
                <a:lnTo>
                  <a:pt x="6739" y="4384"/>
                </a:lnTo>
                <a:close/>
                <a:moveTo>
                  <a:pt x="6787" y="4372"/>
                </a:moveTo>
                <a:lnTo>
                  <a:pt x="6799" y="4372"/>
                </a:lnTo>
                <a:lnTo>
                  <a:pt x="6817" y="4378"/>
                </a:lnTo>
                <a:lnTo>
                  <a:pt x="6793" y="4384"/>
                </a:lnTo>
                <a:lnTo>
                  <a:pt x="6787" y="4372"/>
                </a:lnTo>
                <a:close/>
                <a:moveTo>
                  <a:pt x="6841" y="4378"/>
                </a:moveTo>
                <a:lnTo>
                  <a:pt x="6877" y="4366"/>
                </a:lnTo>
                <a:lnTo>
                  <a:pt x="6877" y="4366"/>
                </a:lnTo>
                <a:lnTo>
                  <a:pt x="6853" y="4384"/>
                </a:lnTo>
                <a:lnTo>
                  <a:pt x="6841" y="4378"/>
                </a:lnTo>
                <a:close/>
                <a:moveTo>
                  <a:pt x="6859" y="4336"/>
                </a:moveTo>
                <a:lnTo>
                  <a:pt x="6895" y="4324"/>
                </a:lnTo>
                <a:lnTo>
                  <a:pt x="6901" y="4324"/>
                </a:lnTo>
                <a:lnTo>
                  <a:pt x="6912" y="4330"/>
                </a:lnTo>
                <a:lnTo>
                  <a:pt x="6912" y="4330"/>
                </a:lnTo>
                <a:lnTo>
                  <a:pt x="6865" y="4342"/>
                </a:lnTo>
                <a:lnTo>
                  <a:pt x="6859" y="4336"/>
                </a:lnTo>
                <a:close/>
                <a:moveTo>
                  <a:pt x="6936" y="4324"/>
                </a:moveTo>
                <a:lnTo>
                  <a:pt x="6942" y="4318"/>
                </a:lnTo>
                <a:lnTo>
                  <a:pt x="6948" y="4324"/>
                </a:lnTo>
                <a:lnTo>
                  <a:pt x="6942" y="4324"/>
                </a:lnTo>
                <a:lnTo>
                  <a:pt x="6936" y="4324"/>
                </a:lnTo>
                <a:close/>
                <a:moveTo>
                  <a:pt x="6948" y="4312"/>
                </a:moveTo>
                <a:lnTo>
                  <a:pt x="6948" y="4312"/>
                </a:lnTo>
                <a:lnTo>
                  <a:pt x="6966" y="4312"/>
                </a:lnTo>
                <a:lnTo>
                  <a:pt x="6978" y="4318"/>
                </a:lnTo>
                <a:lnTo>
                  <a:pt x="6954" y="4318"/>
                </a:lnTo>
                <a:lnTo>
                  <a:pt x="6948" y="4312"/>
                </a:lnTo>
                <a:close/>
                <a:moveTo>
                  <a:pt x="6972" y="4306"/>
                </a:moveTo>
                <a:lnTo>
                  <a:pt x="6966" y="4300"/>
                </a:lnTo>
                <a:lnTo>
                  <a:pt x="6996" y="4294"/>
                </a:lnTo>
                <a:lnTo>
                  <a:pt x="7020" y="4300"/>
                </a:lnTo>
                <a:lnTo>
                  <a:pt x="6996" y="4306"/>
                </a:lnTo>
                <a:lnTo>
                  <a:pt x="6972" y="4306"/>
                </a:lnTo>
                <a:close/>
                <a:moveTo>
                  <a:pt x="6847" y="4276"/>
                </a:moveTo>
                <a:lnTo>
                  <a:pt x="6835" y="4282"/>
                </a:lnTo>
                <a:lnTo>
                  <a:pt x="6835" y="4276"/>
                </a:lnTo>
                <a:lnTo>
                  <a:pt x="6835" y="4276"/>
                </a:lnTo>
                <a:lnTo>
                  <a:pt x="6847" y="4276"/>
                </a:lnTo>
                <a:close/>
                <a:moveTo>
                  <a:pt x="6673" y="4258"/>
                </a:moveTo>
                <a:lnTo>
                  <a:pt x="6667" y="4252"/>
                </a:lnTo>
                <a:lnTo>
                  <a:pt x="6685" y="4252"/>
                </a:lnTo>
                <a:lnTo>
                  <a:pt x="6691" y="4258"/>
                </a:lnTo>
                <a:lnTo>
                  <a:pt x="6673" y="4258"/>
                </a:lnTo>
                <a:close/>
                <a:moveTo>
                  <a:pt x="6607" y="4246"/>
                </a:moveTo>
                <a:lnTo>
                  <a:pt x="6589" y="4222"/>
                </a:lnTo>
                <a:lnTo>
                  <a:pt x="6613" y="4222"/>
                </a:lnTo>
                <a:lnTo>
                  <a:pt x="6643" y="4246"/>
                </a:lnTo>
                <a:lnTo>
                  <a:pt x="6607" y="4246"/>
                </a:lnTo>
                <a:close/>
                <a:moveTo>
                  <a:pt x="6583" y="4222"/>
                </a:moveTo>
                <a:lnTo>
                  <a:pt x="6595" y="4246"/>
                </a:lnTo>
                <a:lnTo>
                  <a:pt x="6541" y="4228"/>
                </a:lnTo>
                <a:lnTo>
                  <a:pt x="6565" y="4222"/>
                </a:lnTo>
                <a:lnTo>
                  <a:pt x="6583" y="4222"/>
                </a:lnTo>
                <a:close/>
                <a:moveTo>
                  <a:pt x="6523" y="4228"/>
                </a:moveTo>
                <a:lnTo>
                  <a:pt x="6499" y="4222"/>
                </a:lnTo>
                <a:lnTo>
                  <a:pt x="6499" y="4216"/>
                </a:lnTo>
                <a:lnTo>
                  <a:pt x="6547" y="4216"/>
                </a:lnTo>
                <a:lnTo>
                  <a:pt x="6523" y="4228"/>
                </a:lnTo>
                <a:close/>
                <a:moveTo>
                  <a:pt x="6487" y="4222"/>
                </a:moveTo>
                <a:lnTo>
                  <a:pt x="6469" y="4216"/>
                </a:lnTo>
                <a:lnTo>
                  <a:pt x="6487" y="4216"/>
                </a:lnTo>
                <a:lnTo>
                  <a:pt x="6487" y="4222"/>
                </a:lnTo>
                <a:close/>
                <a:moveTo>
                  <a:pt x="6421" y="4204"/>
                </a:moveTo>
                <a:lnTo>
                  <a:pt x="6415" y="4204"/>
                </a:lnTo>
                <a:lnTo>
                  <a:pt x="6469" y="4180"/>
                </a:lnTo>
                <a:lnTo>
                  <a:pt x="6481" y="4204"/>
                </a:lnTo>
                <a:lnTo>
                  <a:pt x="6421" y="4204"/>
                </a:lnTo>
                <a:close/>
                <a:moveTo>
                  <a:pt x="5929" y="3971"/>
                </a:moveTo>
                <a:lnTo>
                  <a:pt x="5929" y="3971"/>
                </a:lnTo>
                <a:lnTo>
                  <a:pt x="5917" y="3965"/>
                </a:lnTo>
                <a:lnTo>
                  <a:pt x="5923" y="3965"/>
                </a:lnTo>
                <a:lnTo>
                  <a:pt x="5929" y="3971"/>
                </a:lnTo>
                <a:close/>
                <a:moveTo>
                  <a:pt x="5887" y="3947"/>
                </a:moveTo>
                <a:lnTo>
                  <a:pt x="5851" y="3923"/>
                </a:lnTo>
                <a:lnTo>
                  <a:pt x="5845" y="3917"/>
                </a:lnTo>
                <a:lnTo>
                  <a:pt x="5899" y="3953"/>
                </a:lnTo>
                <a:lnTo>
                  <a:pt x="5887" y="3947"/>
                </a:lnTo>
                <a:close/>
                <a:moveTo>
                  <a:pt x="5839" y="3917"/>
                </a:moveTo>
                <a:lnTo>
                  <a:pt x="5767" y="3875"/>
                </a:lnTo>
                <a:lnTo>
                  <a:pt x="5761" y="3857"/>
                </a:lnTo>
                <a:lnTo>
                  <a:pt x="5839" y="3911"/>
                </a:lnTo>
                <a:lnTo>
                  <a:pt x="5839" y="3917"/>
                </a:lnTo>
                <a:close/>
                <a:moveTo>
                  <a:pt x="5755" y="3851"/>
                </a:moveTo>
                <a:lnTo>
                  <a:pt x="5755" y="3869"/>
                </a:lnTo>
                <a:lnTo>
                  <a:pt x="5683" y="3827"/>
                </a:lnTo>
                <a:lnTo>
                  <a:pt x="5683" y="3821"/>
                </a:lnTo>
                <a:lnTo>
                  <a:pt x="5737" y="3839"/>
                </a:lnTo>
                <a:lnTo>
                  <a:pt x="5755" y="3851"/>
                </a:lnTo>
                <a:close/>
                <a:moveTo>
                  <a:pt x="5683" y="3809"/>
                </a:moveTo>
                <a:lnTo>
                  <a:pt x="5683" y="3803"/>
                </a:lnTo>
                <a:lnTo>
                  <a:pt x="5707" y="3821"/>
                </a:lnTo>
                <a:lnTo>
                  <a:pt x="5683" y="3809"/>
                </a:lnTo>
                <a:close/>
                <a:moveTo>
                  <a:pt x="5671" y="3809"/>
                </a:moveTo>
                <a:lnTo>
                  <a:pt x="5600" y="3785"/>
                </a:lnTo>
                <a:lnTo>
                  <a:pt x="5594" y="3779"/>
                </a:lnTo>
                <a:lnTo>
                  <a:pt x="5600" y="3749"/>
                </a:lnTo>
                <a:lnTo>
                  <a:pt x="5677" y="3797"/>
                </a:lnTo>
                <a:lnTo>
                  <a:pt x="5671" y="3809"/>
                </a:lnTo>
                <a:close/>
                <a:moveTo>
                  <a:pt x="5600" y="3737"/>
                </a:moveTo>
                <a:lnTo>
                  <a:pt x="5606" y="3707"/>
                </a:lnTo>
                <a:lnTo>
                  <a:pt x="5677" y="3737"/>
                </a:lnTo>
                <a:lnTo>
                  <a:pt x="5677" y="3785"/>
                </a:lnTo>
                <a:lnTo>
                  <a:pt x="5600" y="3737"/>
                </a:lnTo>
                <a:close/>
                <a:moveTo>
                  <a:pt x="5594" y="3731"/>
                </a:moveTo>
                <a:lnTo>
                  <a:pt x="5522" y="3683"/>
                </a:lnTo>
                <a:lnTo>
                  <a:pt x="5528" y="3671"/>
                </a:lnTo>
                <a:lnTo>
                  <a:pt x="5594" y="3701"/>
                </a:lnTo>
                <a:lnTo>
                  <a:pt x="5594" y="3731"/>
                </a:lnTo>
                <a:close/>
                <a:moveTo>
                  <a:pt x="5528" y="3665"/>
                </a:moveTo>
                <a:lnTo>
                  <a:pt x="5540" y="3593"/>
                </a:lnTo>
                <a:lnTo>
                  <a:pt x="5606" y="3629"/>
                </a:lnTo>
                <a:lnTo>
                  <a:pt x="5600" y="3695"/>
                </a:lnTo>
                <a:lnTo>
                  <a:pt x="5528" y="3665"/>
                </a:lnTo>
                <a:close/>
                <a:moveTo>
                  <a:pt x="5522" y="3659"/>
                </a:moveTo>
                <a:lnTo>
                  <a:pt x="5438" y="3623"/>
                </a:lnTo>
                <a:lnTo>
                  <a:pt x="5462" y="3551"/>
                </a:lnTo>
                <a:lnTo>
                  <a:pt x="5534" y="3587"/>
                </a:lnTo>
                <a:lnTo>
                  <a:pt x="5522" y="3659"/>
                </a:lnTo>
                <a:close/>
                <a:moveTo>
                  <a:pt x="5462" y="3539"/>
                </a:moveTo>
                <a:lnTo>
                  <a:pt x="5480" y="3473"/>
                </a:lnTo>
                <a:lnTo>
                  <a:pt x="5546" y="3515"/>
                </a:lnTo>
                <a:lnTo>
                  <a:pt x="5534" y="3581"/>
                </a:lnTo>
                <a:lnTo>
                  <a:pt x="5462" y="3539"/>
                </a:lnTo>
                <a:close/>
                <a:moveTo>
                  <a:pt x="5456" y="3539"/>
                </a:moveTo>
                <a:lnTo>
                  <a:pt x="5378" y="3497"/>
                </a:lnTo>
                <a:lnTo>
                  <a:pt x="5402" y="3425"/>
                </a:lnTo>
                <a:lnTo>
                  <a:pt x="5474" y="3467"/>
                </a:lnTo>
                <a:lnTo>
                  <a:pt x="5456" y="3539"/>
                </a:lnTo>
                <a:close/>
                <a:moveTo>
                  <a:pt x="5372" y="3491"/>
                </a:moveTo>
                <a:lnTo>
                  <a:pt x="5324" y="3467"/>
                </a:lnTo>
                <a:lnTo>
                  <a:pt x="5312" y="3401"/>
                </a:lnTo>
                <a:lnTo>
                  <a:pt x="5324" y="3371"/>
                </a:lnTo>
                <a:lnTo>
                  <a:pt x="5396" y="3419"/>
                </a:lnTo>
                <a:lnTo>
                  <a:pt x="5372" y="3491"/>
                </a:lnTo>
                <a:close/>
                <a:moveTo>
                  <a:pt x="5330" y="3365"/>
                </a:moveTo>
                <a:lnTo>
                  <a:pt x="5360" y="3287"/>
                </a:lnTo>
                <a:lnTo>
                  <a:pt x="5426" y="3335"/>
                </a:lnTo>
                <a:lnTo>
                  <a:pt x="5396" y="3413"/>
                </a:lnTo>
                <a:lnTo>
                  <a:pt x="5330" y="3365"/>
                </a:lnTo>
                <a:close/>
                <a:moveTo>
                  <a:pt x="5366" y="3281"/>
                </a:moveTo>
                <a:lnTo>
                  <a:pt x="5396" y="3209"/>
                </a:lnTo>
                <a:lnTo>
                  <a:pt x="5456" y="3239"/>
                </a:lnTo>
                <a:lnTo>
                  <a:pt x="5426" y="3329"/>
                </a:lnTo>
                <a:lnTo>
                  <a:pt x="5366" y="3281"/>
                </a:lnTo>
                <a:close/>
                <a:moveTo>
                  <a:pt x="5402" y="3197"/>
                </a:moveTo>
                <a:lnTo>
                  <a:pt x="5432" y="3125"/>
                </a:lnTo>
                <a:lnTo>
                  <a:pt x="5486" y="3155"/>
                </a:lnTo>
                <a:lnTo>
                  <a:pt x="5462" y="3233"/>
                </a:lnTo>
                <a:lnTo>
                  <a:pt x="5402" y="3197"/>
                </a:lnTo>
                <a:close/>
                <a:moveTo>
                  <a:pt x="5438" y="3113"/>
                </a:moveTo>
                <a:lnTo>
                  <a:pt x="5468" y="3047"/>
                </a:lnTo>
                <a:lnTo>
                  <a:pt x="5510" y="3083"/>
                </a:lnTo>
                <a:lnTo>
                  <a:pt x="5492" y="3149"/>
                </a:lnTo>
                <a:lnTo>
                  <a:pt x="5438" y="3113"/>
                </a:lnTo>
                <a:close/>
                <a:moveTo>
                  <a:pt x="5432" y="3113"/>
                </a:moveTo>
                <a:lnTo>
                  <a:pt x="5372" y="3077"/>
                </a:lnTo>
                <a:lnTo>
                  <a:pt x="5408" y="3005"/>
                </a:lnTo>
                <a:lnTo>
                  <a:pt x="5456" y="3041"/>
                </a:lnTo>
                <a:lnTo>
                  <a:pt x="5432" y="3113"/>
                </a:lnTo>
                <a:close/>
                <a:moveTo>
                  <a:pt x="5366" y="3071"/>
                </a:moveTo>
                <a:lnTo>
                  <a:pt x="5300" y="3029"/>
                </a:lnTo>
                <a:lnTo>
                  <a:pt x="5348" y="2963"/>
                </a:lnTo>
                <a:lnTo>
                  <a:pt x="5402" y="3005"/>
                </a:lnTo>
                <a:lnTo>
                  <a:pt x="5366" y="3071"/>
                </a:lnTo>
                <a:close/>
                <a:moveTo>
                  <a:pt x="5348" y="2951"/>
                </a:moveTo>
                <a:lnTo>
                  <a:pt x="5396" y="2879"/>
                </a:lnTo>
                <a:lnTo>
                  <a:pt x="5444" y="2921"/>
                </a:lnTo>
                <a:lnTo>
                  <a:pt x="5408" y="2993"/>
                </a:lnTo>
                <a:lnTo>
                  <a:pt x="5348" y="2951"/>
                </a:lnTo>
                <a:close/>
                <a:moveTo>
                  <a:pt x="5402" y="2873"/>
                </a:moveTo>
                <a:lnTo>
                  <a:pt x="5444" y="2807"/>
                </a:lnTo>
                <a:lnTo>
                  <a:pt x="5480" y="2849"/>
                </a:lnTo>
                <a:lnTo>
                  <a:pt x="5450" y="2915"/>
                </a:lnTo>
                <a:lnTo>
                  <a:pt x="5402" y="2873"/>
                </a:lnTo>
                <a:close/>
                <a:moveTo>
                  <a:pt x="5444" y="2801"/>
                </a:moveTo>
                <a:lnTo>
                  <a:pt x="5486" y="2741"/>
                </a:lnTo>
                <a:lnTo>
                  <a:pt x="5522" y="2777"/>
                </a:lnTo>
                <a:lnTo>
                  <a:pt x="5486" y="2843"/>
                </a:lnTo>
                <a:lnTo>
                  <a:pt x="5444" y="2801"/>
                </a:lnTo>
                <a:close/>
                <a:moveTo>
                  <a:pt x="5438" y="2795"/>
                </a:moveTo>
                <a:lnTo>
                  <a:pt x="5426" y="2783"/>
                </a:lnTo>
                <a:lnTo>
                  <a:pt x="5474" y="2729"/>
                </a:lnTo>
                <a:lnTo>
                  <a:pt x="5480" y="2729"/>
                </a:lnTo>
                <a:lnTo>
                  <a:pt x="5438" y="2795"/>
                </a:lnTo>
                <a:close/>
                <a:moveTo>
                  <a:pt x="5480" y="2723"/>
                </a:moveTo>
                <a:lnTo>
                  <a:pt x="5492" y="2711"/>
                </a:lnTo>
                <a:lnTo>
                  <a:pt x="5486" y="2723"/>
                </a:lnTo>
                <a:lnTo>
                  <a:pt x="5480" y="2723"/>
                </a:lnTo>
                <a:close/>
                <a:moveTo>
                  <a:pt x="5474" y="2717"/>
                </a:moveTo>
                <a:lnTo>
                  <a:pt x="5444" y="2675"/>
                </a:lnTo>
                <a:lnTo>
                  <a:pt x="5450" y="2669"/>
                </a:lnTo>
                <a:lnTo>
                  <a:pt x="5498" y="2627"/>
                </a:lnTo>
                <a:lnTo>
                  <a:pt x="5522" y="2663"/>
                </a:lnTo>
                <a:lnTo>
                  <a:pt x="5516" y="2669"/>
                </a:lnTo>
                <a:lnTo>
                  <a:pt x="5474" y="2717"/>
                </a:lnTo>
                <a:close/>
                <a:moveTo>
                  <a:pt x="5528" y="2657"/>
                </a:moveTo>
                <a:lnTo>
                  <a:pt x="5504" y="2621"/>
                </a:lnTo>
                <a:lnTo>
                  <a:pt x="5552" y="2573"/>
                </a:lnTo>
                <a:lnTo>
                  <a:pt x="5564" y="2591"/>
                </a:lnTo>
                <a:lnTo>
                  <a:pt x="5528" y="2657"/>
                </a:lnTo>
                <a:close/>
                <a:moveTo>
                  <a:pt x="5570" y="2603"/>
                </a:moveTo>
                <a:lnTo>
                  <a:pt x="5576" y="2609"/>
                </a:lnTo>
                <a:lnTo>
                  <a:pt x="5552" y="2639"/>
                </a:lnTo>
                <a:lnTo>
                  <a:pt x="5570" y="2603"/>
                </a:lnTo>
                <a:close/>
                <a:moveTo>
                  <a:pt x="5498" y="2615"/>
                </a:moveTo>
                <a:lnTo>
                  <a:pt x="5492" y="2609"/>
                </a:lnTo>
                <a:lnTo>
                  <a:pt x="5540" y="2549"/>
                </a:lnTo>
                <a:lnTo>
                  <a:pt x="5546" y="2567"/>
                </a:lnTo>
                <a:lnTo>
                  <a:pt x="5498" y="2615"/>
                </a:lnTo>
                <a:close/>
                <a:moveTo>
                  <a:pt x="5540" y="2543"/>
                </a:moveTo>
                <a:lnTo>
                  <a:pt x="5582" y="2489"/>
                </a:lnTo>
                <a:lnTo>
                  <a:pt x="5594" y="2519"/>
                </a:lnTo>
                <a:lnTo>
                  <a:pt x="5552" y="2561"/>
                </a:lnTo>
                <a:lnTo>
                  <a:pt x="5540" y="2543"/>
                </a:lnTo>
                <a:close/>
                <a:moveTo>
                  <a:pt x="5540" y="2531"/>
                </a:moveTo>
                <a:lnTo>
                  <a:pt x="5522" y="2507"/>
                </a:lnTo>
                <a:lnTo>
                  <a:pt x="5570" y="2465"/>
                </a:lnTo>
                <a:lnTo>
                  <a:pt x="5576" y="2483"/>
                </a:lnTo>
                <a:lnTo>
                  <a:pt x="5540" y="2531"/>
                </a:lnTo>
                <a:close/>
                <a:moveTo>
                  <a:pt x="5576" y="2459"/>
                </a:moveTo>
                <a:lnTo>
                  <a:pt x="5618" y="2429"/>
                </a:lnTo>
                <a:lnTo>
                  <a:pt x="5582" y="2471"/>
                </a:lnTo>
                <a:lnTo>
                  <a:pt x="5576" y="2459"/>
                </a:lnTo>
                <a:close/>
                <a:moveTo>
                  <a:pt x="5642" y="2405"/>
                </a:moveTo>
                <a:lnTo>
                  <a:pt x="5648" y="2453"/>
                </a:lnTo>
                <a:lnTo>
                  <a:pt x="5636" y="2417"/>
                </a:lnTo>
                <a:lnTo>
                  <a:pt x="5642" y="2405"/>
                </a:lnTo>
                <a:close/>
                <a:moveTo>
                  <a:pt x="5636" y="2399"/>
                </a:moveTo>
                <a:lnTo>
                  <a:pt x="5630" y="2405"/>
                </a:lnTo>
                <a:lnTo>
                  <a:pt x="5612" y="2375"/>
                </a:lnTo>
                <a:lnTo>
                  <a:pt x="5630" y="2351"/>
                </a:lnTo>
                <a:lnTo>
                  <a:pt x="5636" y="2393"/>
                </a:lnTo>
                <a:lnTo>
                  <a:pt x="5636" y="2399"/>
                </a:lnTo>
                <a:close/>
                <a:moveTo>
                  <a:pt x="5648" y="2255"/>
                </a:moveTo>
                <a:lnTo>
                  <a:pt x="5630" y="2207"/>
                </a:lnTo>
                <a:lnTo>
                  <a:pt x="5654" y="2195"/>
                </a:lnTo>
                <a:lnTo>
                  <a:pt x="5659" y="2243"/>
                </a:lnTo>
                <a:lnTo>
                  <a:pt x="5648" y="2255"/>
                </a:lnTo>
                <a:lnTo>
                  <a:pt x="5648" y="2255"/>
                </a:lnTo>
                <a:close/>
                <a:moveTo>
                  <a:pt x="5695" y="2213"/>
                </a:moveTo>
                <a:lnTo>
                  <a:pt x="5695" y="2225"/>
                </a:lnTo>
                <a:lnTo>
                  <a:pt x="5677" y="2237"/>
                </a:lnTo>
                <a:lnTo>
                  <a:pt x="5695" y="2213"/>
                </a:lnTo>
                <a:close/>
                <a:moveTo>
                  <a:pt x="5707" y="2171"/>
                </a:moveTo>
                <a:lnTo>
                  <a:pt x="5737" y="2153"/>
                </a:lnTo>
                <a:lnTo>
                  <a:pt x="5737" y="2159"/>
                </a:lnTo>
                <a:lnTo>
                  <a:pt x="5707" y="2189"/>
                </a:lnTo>
                <a:lnTo>
                  <a:pt x="5707" y="2171"/>
                </a:lnTo>
                <a:close/>
                <a:moveTo>
                  <a:pt x="5707" y="2159"/>
                </a:moveTo>
                <a:lnTo>
                  <a:pt x="5707" y="2141"/>
                </a:lnTo>
                <a:lnTo>
                  <a:pt x="5743" y="2111"/>
                </a:lnTo>
                <a:lnTo>
                  <a:pt x="5737" y="2141"/>
                </a:lnTo>
                <a:lnTo>
                  <a:pt x="5707" y="2159"/>
                </a:lnTo>
                <a:close/>
                <a:moveTo>
                  <a:pt x="5791" y="2051"/>
                </a:moveTo>
                <a:lnTo>
                  <a:pt x="5797" y="2015"/>
                </a:lnTo>
                <a:lnTo>
                  <a:pt x="5797" y="2045"/>
                </a:lnTo>
                <a:lnTo>
                  <a:pt x="5791" y="2051"/>
                </a:lnTo>
                <a:close/>
                <a:moveTo>
                  <a:pt x="5803" y="1973"/>
                </a:moveTo>
                <a:lnTo>
                  <a:pt x="5803" y="1931"/>
                </a:lnTo>
                <a:lnTo>
                  <a:pt x="5851" y="1919"/>
                </a:lnTo>
                <a:lnTo>
                  <a:pt x="5839" y="1979"/>
                </a:lnTo>
                <a:lnTo>
                  <a:pt x="5803" y="1991"/>
                </a:lnTo>
                <a:lnTo>
                  <a:pt x="5803" y="1973"/>
                </a:lnTo>
                <a:close/>
                <a:moveTo>
                  <a:pt x="5857" y="1919"/>
                </a:moveTo>
                <a:lnTo>
                  <a:pt x="5863" y="1919"/>
                </a:lnTo>
                <a:lnTo>
                  <a:pt x="5863" y="1973"/>
                </a:lnTo>
                <a:lnTo>
                  <a:pt x="5845" y="1979"/>
                </a:lnTo>
                <a:lnTo>
                  <a:pt x="5857" y="1919"/>
                </a:lnTo>
                <a:close/>
                <a:moveTo>
                  <a:pt x="5857" y="1907"/>
                </a:moveTo>
                <a:lnTo>
                  <a:pt x="5857" y="1907"/>
                </a:lnTo>
                <a:lnTo>
                  <a:pt x="5857" y="1907"/>
                </a:lnTo>
                <a:lnTo>
                  <a:pt x="5857" y="1907"/>
                </a:lnTo>
                <a:close/>
                <a:moveTo>
                  <a:pt x="5851" y="1913"/>
                </a:moveTo>
                <a:lnTo>
                  <a:pt x="5809" y="1919"/>
                </a:lnTo>
                <a:lnTo>
                  <a:pt x="5815" y="1859"/>
                </a:lnTo>
                <a:lnTo>
                  <a:pt x="5857" y="1853"/>
                </a:lnTo>
                <a:lnTo>
                  <a:pt x="5857" y="1865"/>
                </a:lnTo>
                <a:lnTo>
                  <a:pt x="5851" y="1913"/>
                </a:lnTo>
                <a:close/>
                <a:moveTo>
                  <a:pt x="5863" y="1781"/>
                </a:moveTo>
                <a:lnTo>
                  <a:pt x="5875" y="1781"/>
                </a:lnTo>
                <a:lnTo>
                  <a:pt x="5863" y="1829"/>
                </a:lnTo>
                <a:lnTo>
                  <a:pt x="5863" y="1781"/>
                </a:lnTo>
                <a:close/>
                <a:moveTo>
                  <a:pt x="5863" y="1775"/>
                </a:moveTo>
                <a:lnTo>
                  <a:pt x="5863" y="1703"/>
                </a:lnTo>
                <a:lnTo>
                  <a:pt x="5863" y="1703"/>
                </a:lnTo>
                <a:lnTo>
                  <a:pt x="5893" y="1703"/>
                </a:lnTo>
                <a:lnTo>
                  <a:pt x="5875" y="1775"/>
                </a:lnTo>
                <a:lnTo>
                  <a:pt x="5863" y="1775"/>
                </a:lnTo>
                <a:close/>
                <a:moveTo>
                  <a:pt x="5899" y="1703"/>
                </a:moveTo>
                <a:lnTo>
                  <a:pt x="5947" y="1703"/>
                </a:lnTo>
                <a:lnTo>
                  <a:pt x="5929" y="1769"/>
                </a:lnTo>
                <a:lnTo>
                  <a:pt x="5887" y="1769"/>
                </a:lnTo>
                <a:lnTo>
                  <a:pt x="5899" y="1703"/>
                </a:lnTo>
                <a:close/>
                <a:moveTo>
                  <a:pt x="5899" y="1691"/>
                </a:moveTo>
                <a:lnTo>
                  <a:pt x="5905" y="1667"/>
                </a:lnTo>
                <a:lnTo>
                  <a:pt x="5959" y="1625"/>
                </a:lnTo>
                <a:lnTo>
                  <a:pt x="5965" y="1625"/>
                </a:lnTo>
                <a:lnTo>
                  <a:pt x="5947" y="1691"/>
                </a:lnTo>
                <a:lnTo>
                  <a:pt x="5899" y="1691"/>
                </a:lnTo>
                <a:close/>
                <a:moveTo>
                  <a:pt x="5953" y="1619"/>
                </a:moveTo>
                <a:lnTo>
                  <a:pt x="5953" y="1619"/>
                </a:lnTo>
                <a:lnTo>
                  <a:pt x="5965" y="1607"/>
                </a:lnTo>
                <a:lnTo>
                  <a:pt x="5971" y="1607"/>
                </a:lnTo>
                <a:lnTo>
                  <a:pt x="5971" y="1607"/>
                </a:lnTo>
                <a:lnTo>
                  <a:pt x="5953" y="1619"/>
                </a:lnTo>
                <a:close/>
                <a:moveTo>
                  <a:pt x="5983" y="1595"/>
                </a:moveTo>
                <a:lnTo>
                  <a:pt x="5983" y="1589"/>
                </a:lnTo>
                <a:lnTo>
                  <a:pt x="6025" y="1554"/>
                </a:lnTo>
                <a:lnTo>
                  <a:pt x="6037" y="1554"/>
                </a:lnTo>
                <a:lnTo>
                  <a:pt x="5983" y="1595"/>
                </a:lnTo>
                <a:lnTo>
                  <a:pt x="5983" y="1595"/>
                </a:lnTo>
                <a:close/>
                <a:moveTo>
                  <a:pt x="6043" y="1560"/>
                </a:moveTo>
                <a:lnTo>
                  <a:pt x="6031" y="1601"/>
                </a:lnTo>
                <a:lnTo>
                  <a:pt x="5995" y="1595"/>
                </a:lnTo>
                <a:lnTo>
                  <a:pt x="6043" y="1560"/>
                </a:lnTo>
                <a:close/>
                <a:moveTo>
                  <a:pt x="6055" y="1554"/>
                </a:moveTo>
                <a:lnTo>
                  <a:pt x="6103" y="1560"/>
                </a:lnTo>
                <a:lnTo>
                  <a:pt x="6085" y="1601"/>
                </a:lnTo>
                <a:lnTo>
                  <a:pt x="6037" y="1601"/>
                </a:lnTo>
                <a:lnTo>
                  <a:pt x="6055" y="1554"/>
                </a:lnTo>
                <a:close/>
                <a:moveTo>
                  <a:pt x="6061" y="1548"/>
                </a:moveTo>
                <a:lnTo>
                  <a:pt x="6073" y="1536"/>
                </a:lnTo>
                <a:lnTo>
                  <a:pt x="6109" y="1542"/>
                </a:lnTo>
                <a:lnTo>
                  <a:pt x="6103" y="1554"/>
                </a:lnTo>
                <a:lnTo>
                  <a:pt x="6061" y="1548"/>
                </a:lnTo>
                <a:close/>
                <a:moveTo>
                  <a:pt x="6085" y="1530"/>
                </a:moveTo>
                <a:lnTo>
                  <a:pt x="6127" y="1494"/>
                </a:lnTo>
                <a:lnTo>
                  <a:pt x="6133" y="1494"/>
                </a:lnTo>
                <a:lnTo>
                  <a:pt x="6115" y="1530"/>
                </a:lnTo>
                <a:lnTo>
                  <a:pt x="6085" y="1530"/>
                </a:lnTo>
                <a:close/>
                <a:moveTo>
                  <a:pt x="6139" y="1494"/>
                </a:moveTo>
                <a:lnTo>
                  <a:pt x="6187" y="1506"/>
                </a:lnTo>
                <a:lnTo>
                  <a:pt x="6169" y="1542"/>
                </a:lnTo>
                <a:lnTo>
                  <a:pt x="6127" y="1536"/>
                </a:lnTo>
                <a:lnTo>
                  <a:pt x="6139" y="1494"/>
                </a:lnTo>
                <a:close/>
                <a:moveTo>
                  <a:pt x="6145" y="1488"/>
                </a:moveTo>
                <a:lnTo>
                  <a:pt x="6151" y="1476"/>
                </a:lnTo>
                <a:lnTo>
                  <a:pt x="6163" y="1464"/>
                </a:lnTo>
                <a:lnTo>
                  <a:pt x="6205" y="1470"/>
                </a:lnTo>
                <a:lnTo>
                  <a:pt x="6193" y="1500"/>
                </a:lnTo>
                <a:lnTo>
                  <a:pt x="6145" y="1488"/>
                </a:lnTo>
                <a:close/>
                <a:moveTo>
                  <a:pt x="6175" y="1458"/>
                </a:moveTo>
                <a:lnTo>
                  <a:pt x="6247" y="1398"/>
                </a:lnTo>
                <a:lnTo>
                  <a:pt x="6211" y="1464"/>
                </a:lnTo>
                <a:lnTo>
                  <a:pt x="6175" y="1458"/>
                </a:lnTo>
                <a:close/>
                <a:moveTo>
                  <a:pt x="6289" y="1308"/>
                </a:moveTo>
                <a:lnTo>
                  <a:pt x="6301" y="1302"/>
                </a:lnTo>
                <a:lnTo>
                  <a:pt x="6295" y="1308"/>
                </a:lnTo>
                <a:lnTo>
                  <a:pt x="6289" y="1308"/>
                </a:lnTo>
                <a:close/>
                <a:moveTo>
                  <a:pt x="6277" y="1308"/>
                </a:moveTo>
                <a:lnTo>
                  <a:pt x="6241" y="1290"/>
                </a:lnTo>
                <a:lnTo>
                  <a:pt x="6301" y="1218"/>
                </a:lnTo>
                <a:lnTo>
                  <a:pt x="6331" y="1236"/>
                </a:lnTo>
                <a:lnTo>
                  <a:pt x="6313" y="1278"/>
                </a:lnTo>
                <a:lnTo>
                  <a:pt x="6277" y="1308"/>
                </a:lnTo>
                <a:close/>
                <a:moveTo>
                  <a:pt x="6343" y="1236"/>
                </a:moveTo>
                <a:lnTo>
                  <a:pt x="6349" y="1242"/>
                </a:lnTo>
                <a:lnTo>
                  <a:pt x="6331" y="1260"/>
                </a:lnTo>
                <a:lnTo>
                  <a:pt x="6343" y="1236"/>
                </a:lnTo>
                <a:close/>
                <a:moveTo>
                  <a:pt x="6343" y="1230"/>
                </a:moveTo>
                <a:lnTo>
                  <a:pt x="6391" y="1146"/>
                </a:lnTo>
                <a:lnTo>
                  <a:pt x="6427" y="1170"/>
                </a:lnTo>
                <a:lnTo>
                  <a:pt x="6355" y="1236"/>
                </a:lnTo>
                <a:lnTo>
                  <a:pt x="6343" y="1230"/>
                </a:lnTo>
                <a:close/>
                <a:moveTo>
                  <a:pt x="6337" y="1230"/>
                </a:moveTo>
                <a:lnTo>
                  <a:pt x="6307" y="1212"/>
                </a:lnTo>
                <a:lnTo>
                  <a:pt x="6379" y="1140"/>
                </a:lnTo>
                <a:lnTo>
                  <a:pt x="6379" y="1146"/>
                </a:lnTo>
                <a:lnTo>
                  <a:pt x="6337" y="1230"/>
                </a:lnTo>
                <a:close/>
                <a:moveTo>
                  <a:pt x="6385" y="1134"/>
                </a:moveTo>
                <a:lnTo>
                  <a:pt x="6391" y="1128"/>
                </a:lnTo>
                <a:lnTo>
                  <a:pt x="6385" y="1134"/>
                </a:lnTo>
                <a:lnTo>
                  <a:pt x="6385" y="1134"/>
                </a:lnTo>
                <a:close/>
                <a:moveTo>
                  <a:pt x="6385" y="1014"/>
                </a:moveTo>
                <a:lnTo>
                  <a:pt x="6457" y="924"/>
                </a:lnTo>
                <a:lnTo>
                  <a:pt x="6487" y="948"/>
                </a:lnTo>
                <a:lnTo>
                  <a:pt x="6433" y="1044"/>
                </a:lnTo>
                <a:lnTo>
                  <a:pt x="6385" y="1014"/>
                </a:lnTo>
                <a:close/>
                <a:moveTo>
                  <a:pt x="6463" y="918"/>
                </a:moveTo>
                <a:lnTo>
                  <a:pt x="6529" y="834"/>
                </a:lnTo>
                <a:lnTo>
                  <a:pt x="6541" y="840"/>
                </a:lnTo>
                <a:lnTo>
                  <a:pt x="6487" y="936"/>
                </a:lnTo>
                <a:lnTo>
                  <a:pt x="6463" y="918"/>
                </a:lnTo>
                <a:close/>
                <a:moveTo>
                  <a:pt x="6451" y="912"/>
                </a:moveTo>
                <a:lnTo>
                  <a:pt x="6409" y="876"/>
                </a:lnTo>
                <a:lnTo>
                  <a:pt x="6427" y="834"/>
                </a:lnTo>
                <a:lnTo>
                  <a:pt x="6499" y="804"/>
                </a:lnTo>
                <a:lnTo>
                  <a:pt x="6523" y="828"/>
                </a:lnTo>
                <a:lnTo>
                  <a:pt x="6451" y="912"/>
                </a:lnTo>
                <a:close/>
                <a:moveTo>
                  <a:pt x="6259" y="888"/>
                </a:moveTo>
                <a:lnTo>
                  <a:pt x="6283" y="870"/>
                </a:lnTo>
                <a:lnTo>
                  <a:pt x="6283" y="882"/>
                </a:lnTo>
                <a:lnTo>
                  <a:pt x="6259" y="888"/>
                </a:lnTo>
                <a:close/>
                <a:moveTo>
                  <a:pt x="6181" y="930"/>
                </a:moveTo>
                <a:lnTo>
                  <a:pt x="6157" y="942"/>
                </a:lnTo>
                <a:lnTo>
                  <a:pt x="6157" y="936"/>
                </a:lnTo>
                <a:lnTo>
                  <a:pt x="6187" y="924"/>
                </a:lnTo>
                <a:lnTo>
                  <a:pt x="6181" y="930"/>
                </a:lnTo>
                <a:close/>
                <a:moveTo>
                  <a:pt x="6091" y="990"/>
                </a:moveTo>
                <a:lnTo>
                  <a:pt x="6079" y="996"/>
                </a:lnTo>
                <a:lnTo>
                  <a:pt x="6097" y="984"/>
                </a:lnTo>
                <a:lnTo>
                  <a:pt x="6097" y="984"/>
                </a:lnTo>
                <a:lnTo>
                  <a:pt x="6091" y="990"/>
                </a:lnTo>
                <a:close/>
                <a:moveTo>
                  <a:pt x="6043" y="1014"/>
                </a:moveTo>
                <a:lnTo>
                  <a:pt x="6049" y="1002"/>
                </a:lnTo>
                <a:lnTo>
                  <a:pt x="6067" y="996"/>
                </a:lnTo>
                <a:lnTo>
                  <a:pt x="6043" y="1014"/>
                </a:lnTo>
                <a:close/>
                <a:moveTo>
                  <a:pt x="5977" y="1068"/>
                </a:moveTo>
                <a:lnTo>
                  <a:pt x="5977" y="1068"/>
                </a:lnTo>
                <a:lnTo>
                  <a:pt x="5965" y="1074"/>
                </a:lnTo>
                <a:lnTo>
                  <a:pt x="5953" y="1086"/>
                </a:lnTo>
                <a:lnTo>
                  <a:pt x="5965" y="1074"/>
                </a:lnTo>
                <a:lnTo>
                  <a:pt x="5977" y="1068"/>
                </a:lnTo>
                <a:close/>
                <a:moveTo>
                  <a:pt x="5887" y="1122"/>
                </a:moveTo>
                <a:lnTo>
                  <a:pt x="5887" y="1128"/>
                </a:lnTo>
                <a:lnTo>
                  <a:pt x="5887" y="1128"/>
                </a:lnTo>
                <a:lnTo>
                  <a:pt x="5887" y="1122"/>
                </a:lnTo>
                <a:close/>
                <a:moveTo>
                  <a:pt x="5863" y="1170"/>
                </a:moveTo>
                <a:lnTo>
                  <a:pt x="5845" y="1212"/>
                </a:lnTo>
                <a:lnTo>
                  <a:pt x="5839" y="1188"/>
                </a:lnTo>
                <a:lnTo>
                  <a:pt x="5851" y="1176"/>
                </a:lnTo>
                <a:lnTo>
                  <a:pt x="5863" y="1170"/>
                </a:lnTo>
                <a:close/>
                <a:moveTo>
                  <a:pt x="5809" y="1182"/>
                </a:moveTo>
                <a:lnTo>
                  <a:pt x="5833" y="1152"/>
                </a:lnTo>
                <a:lnTo>
                  <a:pt x="5833" y="1164"/>
                </a:lnTo>
                <a:lnTo>
                  <a:pt x="5809" y="1182"/>
                </a:lnTo>
                <a:close/>
                <a:moveTo>
                  <a:pt x="5749" y="1242"/>
                </a:moveTo>
                <a:lnTo>
                  <a:pt x="5743" y="1242"/>
                </a:lnTo>
                <a:lnTo>
                  <a:pt x="5749" y="1236"/>
                </a:lnTo>
                <a:lnTo>
                  <a:pt x="5767" y="1224"/>
                </a:lnTo>
                <a:lnTo>
                  <a:pt x="5749" y="1242"/>
                </a:lnTo>
                <a:close/>
                <a:moveTo>
                  <a:pt x="5731" y="1260"/>
                </a:moveTo>
                <a:lnTo>
                  <a:pt x="5719" y="1266"/>
                </a:lnTo>
                <a:lnTo>
                  <a:pt x="5719" y="1266"/>
                </a:lnTo>
                <a:lnTo>
                  <a:pt x="5731" y="1248"/>
                </a:lnTo>
                <a:lnTo>
                  <a:pt x="5731" y="1260"/>
                </a:lnTo>
                <a:close/>
                <a:moveTo>
                  <a:pt x="5713" y="1284"/>
                </a:moveTo>
                <a:lnTo>
                  <a:pt x="5695" y="1308"/>
                </a:lnTo>
                <a:lnTo>
                  <a:pt x="5683" y="1314"/>
                </a:lnTo>
                <a:lnTo>
                  <a:pt x="5701" y="1296"/>
                </a:lnTo>
                <a:lnTo>
                  <a:pt x="5713" y="1284"/>
                </a:lnTo>
                <a:close/>
                <a:moveTo>
                  <a:pt x="5671" y="1326"/>
                </a:moveTo>
                <a:lnTo>
                  <a:pt x="5659" y="1344"/>
                </a:lnTo>
                <a:lnTo>
                  <a:pt x="5642" y="1338"/>
                </a:lnTo>
                <a:lnTo>
                  <a:pt x="5671" y="1320"/>
                </a:lnTo>
                <a:lnTo>
                  <a:pt x="5671" y="1326"/>
                </a:lnTo>
                <a:close/>
                <a:moveTo>
                  <a:pt x="5648" y="1350"/>
                </a:moveTo>
                <a:lnTo>
                  <a:pt x="5624" y="1374"/>
                </a:lnTo>
                <a:lnTo>
                  <a:pt x="5612" y="1374"/>
                </a:lnTo>
                <a:lnTo>
                  <a:pt x="5612" y="1368"/>
                </a:lnTo>
                <a:lnTo>
                  <a:pt x="5636" y="1344"/>
                </a:lnTo>
                <a:lnTo>
                  <a:pt x="5648" y="1350"/>
                </a:lnTo>
                <a:close/>
                <a:moveTo>
                  <a:pt x="5612" y="1356"/>
                </a:moveTo>
                <a:lnTo>
                  <a:pt x="5618" y="1344"/>
                </a:lnTo>
                <a:lnTo>
                  <a:pt x="5624" y="1344"/>
                </a:lnTo>
                <a:lnTo>
                  <a:pt x="5612" y="1356"/>
                </a:lnTo>
                <a:close/>
                <a:moveTo>
                  <a:pt x="5606" y="1338"/>
                </a:moveTo>
                <a:lnTo>
                  <a:pt x="5606" y="1338"/>
                </a:lnTo>
                <a:lnTo>
                  <a:pt x="5606" y="1338"/>
                </a:lnTo>
                <a:lnTo>
                  <a:pt x="5606" y="1338"/>
                </a:lnTo>
                <a:close/>
                <a:moveTo>
                  <a:pt x="5600" y="1380"/>
                </a:moveTo>
                <a:lnTo>
                  <a:pt x="5594" y="1404"/>
                </a:lnTo>
                <a:lnTo>
                  <a:pt x="5576" y="1416"/>
                </a:lnTo>
                <a:lnTo>
                  <a:pt x="5576" y="1398"/>
                </a:lnTo>
                <a:lnTo>
                  <a:pt x="5594" y="1380"/>
                </a:lnTo>
                <a:lnTo>
                  <a:pt x="5600" y="1380"/>
                </a:lnTo>
                <a:close/>
                <a:moveTo>
                  <a:pt x="5570" y="1386"/>
                </a:moveTo>
                <a:lnTo>
                  <a:pt x="5570" y="1374"/>
                </a:lnTo>
                <a:lnTo>
                  <a:pt x="5588" y="1374"/>
                </a:lnTo>
                <a:lnTo>
                  <a:pt x="5570" y="1386"/>
                </a:lnTo>
                <a:close/>
                <a:moveTo>
                  <a:pt x="5492" y="1422"/>
                </a:moveTo>
                <a:lnTo>
                  <a:pt x="5492" y="1410"/>
                </a:lnTo>
                <a:lnTo>
                  <a:pt x="5498" y="1404"/>
                </a:lnTo>
                <a:lnTo>
                  <a:pt x="5492" y="1422"/>
                </a:lnTo>
                <a:close/>
                <a:moveTo>
                  <a:pt x="5492" y="1446"/>
                </a:moveTo>
                <a:lnTo>
                  <a:pt x="5474" y="1440"/>
                </a:lnTo>
                <a:lnTo>
                  <a:pt x="5468" y="1422"/>
                </a:lnTo>
                <a:lnTo>
                  <a:pt x="5480" y="1410"/>
                </a:lnTo>
                <a:lnTo>
                  <a:pt x="5492" y="1446"/>
                </a:lnTo>
                <a:close/>
                <a:moveTo>
                  <a:pt x="5462" y="1440"/>
                </a:moveTo>
                <a:lnTo>
                  <a:pt x="5444" y="1434"/>
                </a:lnTo>
                <a:lnTo>
                  <a:pt x="5462" y="1428"/>
                </a:lnTo>
                <a:lnTo>
                  <a:pt x="5462" y="1440"/>
                </a:lnTo>
                <a:close/>
                <a:moveTo>
                  <a:pt x="5462" y="1446"/>
                </a:moveTo>
                <a:lnTo>
                  <a:pt x="5468" y="1464"/>
                </a:lnTo>
                <a:lnTo>
                  <a:pt x="5414" y="1458"/>
                </a:lnTo>
                <a:lnTo>
                  <a:pt x="5432" y="1446"/>
                </a:lnTo>
                <a:lnTo>
                  <a:pt x="5462" y="1446"/>
                </a:lnTo>
                <a:close/>
                <a:moveTo>
                  <a:pt x="5384" y="1494"/>
                </a:moveTo>
                <a:lnTo>
                  <a:pt x="5378" y="1482"/>
                </a:lnTo>
                <a:lnTo>
                  <a:pt x="5384" y="1476"/>
                </a:lnTo>
                <a:lnTo>
                  <a:pt x="5384" y="1494"/>
                </a:lnTo>
                <a:close/>
                <a:moveTo>
                  <a:pt x="5378" y="1518"/>
                </a:moveTo>
                <a:lnTo>
                  <a:pt x="5378" y="1536"/>
                </a:lnTo>
                <a:lnTo>
                  <a:pt x="5360" y="1554"/>
                </a:lnTo>
                <a:lnTo>
                  <a:pt x="5288" y="1548"/>
                </a:lnTo>
                <a:lnTo>
                  <a:pt x="5288" y="1542"/>
                </a:lnTo>
                <a:lnTo>
                  <a:pt x="5372" y="1488"/>
                </a:lnTo>
                <a:lnTo>
                  <a:pt x="5378" y="1518"/>
                </a:lnTo>
                <a:close/>
                <a:moveTo>
                  <a:pt x="5276" y="1560"/>
                </a:moveTo>
                <a:lnTo>
                  <a:pt x="5276" y="1578"/>
                </a:lnTo>
                <a:lnTo>
                  <a:pt x="5264" y="1578"/>
                </a:lnTo>
                <a:lnTo>
                  <a:pt x="5258" y="1560"/>
                </a:lnTo>
                <a:lnTo>
                  <a:pt x="5264" y="1560"/>
                </a:lnTo>
                <a:lnTo>
                  <a:pt x="5276" y="1560"/>
                </a:lnTo>
                <a:close/>
                <a:moveTo>
                  <a:pt x="5108" y="1566"/>
                </a:moveTo>
                <a:lnTo>
                  <a:pt x="5138" y="1548"/>
                </a:lnTo>
                <a:lnTo>
                  <a:pt x="5174" y="1548"/>
                </a:lnTo>
                <a:lnTo>
                  <a:pt x="5174" y="1572"/>
                </a:lnTo>
                <a:lnTo>
                  <a:pt x="5108" y="1566"/>
                </a:lnTo>
                <a:close/>
                <a:moveTo>
                  <a:pt x="5102" y="1560"/>
                </a:moveTo>
                <a:lnTo>
                  <a:pt x="5090" y="1548"/>
                </a:lnTo>
                <a:lnTo>
                  <a:pt x="5120" y="1548"/>
                </a:lnTo>
                <a:lnTo>
                  <a:pt x="5102" y="1560"/>
                </a:lnTo>
                <a:close/>
                <a:moveTo>
                  <a:pt x="5090" y="1566"/>
                </a:moveTo>
                <a:lnTo>
                  <a:pt x="5090" y="1566"/>
                </a:lnTo>
                <a:lnTo>
                  <a:pt x="5060" y="1560"/>
                </a:lnTo>
                <a:lnTo>
                  <a:pt x="5060" y="1542"/>
                </a:lnTo>
                <a:lnTo>
                  <a:pt x="5084" y="1542"/>
                </a:lnTo>
                <a:lnTo>
                  <a:pt x="5090" y="1566"/>
                </a:lnTo>
                <a:close/>
                <a:moveTo>
                  <a:pt x="5060" y="1536"/>
                </a:moveTo>
                <a:lnTo>
                  <a:pt x="5054" y="1488"/>
                </a:lnTo>
                <a:lnTo>
                  <a:pt x="5078" y="1536"/>
                </a:lnTo>
                <a:lnTo>
                  <a:pt x="5060" y="1536"/>
                </a:lnTo>
                <a:close/>
                <a:moveTo>
                  <a:pt x="5048" y="1536"/>
                </a:moveTo>
                <a:lnTo>
                  <a:pt x="4958" y="1530"/>
                </a:lnTo>
                <a:lnTo>
                  <a:pt x="5042" y="1488"/>
                </a:lnTo>
                <a:lnTo>
                  <a:pt x="5048" y="1536"/>
                </a:lnTo>
                <a:close/>
                <a:moveTo>
                  <a:pt x="5054" y="1542"/>
                </a:moveTo>
                <a:lnTo>
                  <a:pt x="5054" y="1560"/>
                </a:lnTo>
                <a:lnTo>
                  <a:pt x="4928" y="1554"/>
                </a:lnTo>
                <a:lnTo>
                  <a:pt x="4922" y="1548"/>
                </a:lnTo>
                <a:lnTo>
                  <a:pt x="4940" y="1536"/>
                </a:lnTo>
                <a:lnTo>
                  <a:pt x="5054" y="1542"/>
                </a:lnTo>
                <a:close/>
                <a:moveTo>
                  <a:pt x="4916" y="1536"/>
                </a:moveTo>
                <a:lnTo>
                  <a:pt x="4910" y="1536"/>
                </a:lnTo>
                <a:lnTo>
                  <a:pt x="4922" y="1536"/>
                </a:lnTo>
                <a:lnTo>
                  <a:pt x="4916" y="1536"/>
                </a:lnTo>
                <a:close/>
                <a:moveTo>
                  <a:pt x="4916" y="1554"/>
                </a:moveTo>
                <a:lnTo>
                  <a:pt x="4904" y="1554"/>
                </a:lnTo>
                <a:lnTo>
                  <a:pt x="4910" y="1548"/>
                </a:lnTo>
                <a:lnTo>
                  <a:pt x="4916" y="1554"/>
                </a:lnTo>
                <a:close/>
                <a:moveTo>
                  <a:pt x="4910" y="1542"/>
                </a:moveTo>
                <a:lnTo>
                  <a:pt x="4886" y="1548"/>
                </a:lnTo>
                <a:lnTo>
                  <a:pt x="4706" y="1542"/>
                </a:lnTo>
                <a:lnTo>
                  <a:pt x="4694" y="1518"/>
                </a:lnTo>
                <a:lnTo>
                  <a:pt x="4904" y="1530"/>
                </a:lnTo>
                <a:lnTo>
                  <a:pt x="4910" y="1542"/>
                </a:lnTo>
                <a:close/>
                <a:moveTo>
                  <a:pt x="4874" y="1560"/>
                </a:moveTo>
                <a:lnTo>
                  <a:pt x="4760" y="1613"/>
                </a:lnTo>
                <a:lnTo>
                  <a:pt x="4718" y="1548"/>
                </a:lnTo>
                <a:lnTo>
                  <a:pt x="4874" y="1560"/>
                </a:lnTo>
                <a:close/>
                <a:moveTo>
                  <a:pt x="4892" y="1560"/>
                </a:moveTo>
                <a:lnTo>
                  <a:pt x="4922" y="1560"/>
                </a:lnTo>
                <a:lnTo>
                  <a:pt x="4964" y="1637"/>
                </a:lnTo>
                <a:lnTo>
                  <a:pt x="4844" y="1703"/>
                </a:lnTo>
                <a:lnTo>
                  <a:pt x="4832" y="1703"/>
                </a:lnTo>
                <a:lnTo>
                  <a:pt x="4766" y="1619"/>
                </a:lnTo>
                <a:lnTo>
                  <a:pt x="4892" y="1560"/>
                </a:lnTo>
                <a:close/>
                <a:moveTo>
                  <a:pt x="4820" y="1703"/>
                </a:moveTo>
                <a:lnTo>
                  <a:pt x="4616" y="1709"/>
                </a:lnTo>
                <a:lnTo>
                  <a:pt x="4604" y="1697"/>
                </a:lnTo>
                <a:lnTo>
                  <a:pt x="4760" y="1619"/>
                </a:lnTo>
                <a:lnTo>
                  <a:pt x="4820" y="1703"/>
                </a:lnTo>
                <a:close/>
                <a:moveTo>
                  <a:pt x="4604" y="1709"/>
                </a:moveTo>
                <a:lnTo>
                  <a:pt x="4580" y="1709"/>
                </a:lnTo>
                <a:lnTo>
                  <a:pt x="4598" y="1697"/>
                </a:lnTo>
                <a:lnTo>
                  <a:pt x="4604" y="1709"/>
                </a:lnTo>
                <a:close/>
                <a:moveTo>
                  <a:pt x="4562" y="1709"/>
                </a:moveTo>
                <a:lnTo>
                  <a:pt x="4550" y="1709"/>
                </a:lnTo>
                <a:lnTo>
                  <a:pt x="4556" y="1655"/>
                </a:lnTo>
                <a:lnTo>
                  <a:pt x="4592" y="1691"/>
                </a:lnTo>
                <a:lnTo>
                  <a:pt x="4562" y="1709"/>
                </a:lnTo>
                <a:close/>
                <a:moveTo>
                  <a:pt x="4454" y="1709"/>
                </a:moveTo>
                <a:lnTo>
                  <a:pt x="4377" y="1709"/>
                </a:lnTo>
                <a:lnTo>
                  <a:pt x="4371" y="1637"/>
                </a:lnTo>
                <a:lnTo>
                  <a:pt x="4466" y="1601"/>
                </a:lnTo>
                <a:lnTo>
                  <a:pt x="4454" y="1709"/>
                </a:lnTo>
                <a:close/>
                <a:moveTo>
                  <a:pt x="4365" y="1709"/>
                </a:moveTo>
                <a:lnTo>
                  <a:pt x="4365" y="1709"/>
                </a:lnTo>
                <a:lnTo>
                  <a:pt x="4311" y="1661"/>
                </a:lnTo>
                <a:lnTo>
                  <a:pt x="4365" y="1637"/>
                </a:lnTo>
                <a:lnTo>
                  <a:pt x="4365" y="1709"/>
                </a:lnTo>
                <a:close/>
                <a:moveTo>
                  <a:pt x="4251" y="1709"/>
                </a:moveTo>
                <a:lnTo>
                  <a:pt x="4179" y="1709"/>
                </a:lnTo>
                <a:lnTo>
                  <a:pt x="4251" y="1685"/>
                </a:lnTo>
                <a:lnTo>
                  <a:pt x="4251" y="1709"/>
                </a:lnTo>
                <a:close/>
                <a:moveTo>
                  <a:pt x="4251" y="1721"/>
                </a:moveTo>
                <a:lnTo>
                  <a:pt x="4263" y="1853"/>
                </a:lnTo>
                <a:lnTo>
                  <a:pt x="4239" y="1865"/>
                </a:lnTo>
                <a:lnTo>
                  <a:pt x="4149" y="1787"/>
                </a:lnTo>
                <a:lnTo>
                  <a:pt x="4143" y="1727"/>
                </a:lnTo>
                <a:lnTo>
                  <a:pt x="4155" y="1721"/>
                </a:lnTo>
                <a:lnTo>
                  <a:pt x="4251" y="1721"/>
                </a:lnTo>
                <a:close/>
                <a:moveTo>
                  <a:pt x="4131" y="1721"/>
                </a:moveTo>
                <a:lnTo>
                  <a:pt x="4095" y="1733"/>
                </a:lnTo>
                <a:lnTo>
                  <a:pt x="4077" y="1721"/>
                </a:lnTo>
                <a:lnTo>
                  <a:pt x="4131" y="1721"/>
                </a:lnTo>
                <a:lnTo>
                  <a:pt x="4131" y="1721"/>
                </a:lnTo>
                <a:close/>
                <a:moveTo>
                  <a:pt x="3999" y="1769"/>
                </a:moveTo>
                <a:lnTo>
                  <a:pt x="3873" y="1823"/>
                </a:lnTo>
                <a:lnTo>
                  <a:pt x="3843" y="1721"/>
                </a:lnTo>
                <a:lnTo>
                  <a:pt x="3993" y="1721"/>
                </a:lnTo>
                <a:lnTo>
                  <a:pt x="3999" y="1769"/>
                </a:lnTo>
                <a:close/>
                <a:moveTo>
                  <a:pt x="3867" y="1823"/>
                </a:moveTo>
                <a:lnTo>
                  <a:pt x="3849" y="1829"/>
                </a:lnTo>
                <a:lnTo>
                  <a:pt x="3705" y="1727"/>
                </a:lnTo>
                <a:lnTo>
                  <a:pt x="3831" y="1721"/>
                </a:lnTo>
                <a:lnTo>
                  <a:pt x="3867" y="1823"/>
                </a:lnTo>
                <a:close/>
                <a:moveTo>
                  <a:pt x="3837" y="1835"/>
                </a:moveTo>
                <a:lnTo>
                  <a:pt x="3717" y="1883"/>
                </a:lnTo>
                <a:lnTo>
                  <a:pt x="3657" y="1727"/>
                </a:lnTo>
                <a:lnTo>
                  <a:pt x="3687" y="1727"/>
                </a:lnTo>
                <a:lnTo>
                  <a:pt x="3837" y="1835"/>
                </a:lnTo>
                <a:close/>
                <a:moveTo>
                  <a:pt x="3657" y="1715"/>
                </a:moveTo>
                <a:lnTo>
                  <a:pt x="3645" y="1691"/>
                </a:lnTo>
                <a:lnTo>
                  <a:pt x="3681" y="1715"/>
                </a:lnTo>
                <a:lnTo>
                  <a:pt x="3657" y="1715"/>
                </a:lnTo>
                <a:close/>
                <a:moveTo>
                  <a:pt x="3645" y="1715"/>
                </a:moveTo>
                <a:lnTo>
                  <a:pt x="3525" y="1721"/>
                </a:lnTo>
                <a:lnTo>
                  <a:pt x="3633" y="1685"/>
                </a:lnTo>
                <a:lnTo>
                  <a:pt x="3645" y="1715"/>
                </a:lnTo>
                <a:close/>
                <a:moveTo>
                  <a:pt x="3651" y="1727"/>
                </a:moveTo>
                <a:lnTo>
                  <a:pt x="3711" y="1883"/>
                </a:lnTo>
                <a:lnTo>
                  <a:pt x="3585" y="1937"/>
                </a:lnTo>
                <a:lnTo>
                  <a:pt x="3531" y="1901"/>
                </a:lnTo>
                <a:lnTo>
                  <a:pt x="3453" y="1739"/>
                </a:lnTo>
                <a:lnTo>
                  <a:pt x="3495" y="1727"/>
                </a:lnTo>
                <a:lnTo>
                  <a:pt x="3651" y="1727"/>
                </a:lnTo>
                <a:close/>
                <a:moveTo>
                  <a:pt x="3453" y="1733"/>
                </a:moveTo>
                <a:lnTo>
                  <a:pt x="3453" y="1727"/>
                </a:lnTo>
                <a:lnTo>
                  <a:pt x="3465" y="1727"/>
                </a:lnTo>
                <a:lnTo>
                  <a:pt x="3453" y="1733"/>
                </a:lnTo>
                <a:close/>
                <a:moveTo>
                  <a:pt x="3441" y="1733"/>
                </a:moveTo>
                <a:lnTo>
                  <a:pt x="3333" y="1769"/>
                </a:lnTo>
                <a:lnTo>
                  <a:pt x="3285" y="1727"/>
                </a:lnTo>
                <a:lnTo>
                  <a:pt x="3441" y="1727"/>
                </a:lnTo>
                <a:lnTo>
                  <a:pt x="3441" y="1733"/>
                </a:lnTo>
                <a:close/>
                <a:moveTo>
                  <a:pt x="3327" y="1769"/>
                </a:moveTo>
                <a:lnTo>
                  <a:pt x="3321" y="1769"/>
                </a:lnTo>
                <a:lnTo>
                  <a:pt x="3261" y="1733"/>
                </a:lnTo>
                <a:lnTo>
                  <a:pt x="3273" y="1733"/>
                </a:lnTo>
                <a:lnTo>
                  <a:pt x="3327" y="1769"/>
                </a:lnTo>
                <a:close/>
                <a:moveTo>
                  <a:pt x="3249" y="1721"/>
                </a:moveTo>
                <a:lnTo>
                  <a:pt x="3189" y="1685"/>
                </a:lnTo>
                <a:lnTo>
                  <a:pt x="3171" y="1655"/>
                </a:lnTo>
                <a:lnTo>
                  <a:pt x="3261" y="1721"/>
                </a:lnTo>
                <a:lnTo>
                  <a:pt x="3249" y="1721"/>
                </a:lnTo>
                <a:close/>
                <a:moveTo>
                  <a:pt x="3231" y="1721"/>
                </a:moveTo>
                <a:lnTo>
                  <a:pt x="3207" y="1721"/>
                </a:lnTo>
                <a:lnTo>
                  <a:pt x="3195" y="1697"/>
                </a:lnTo>
                <a:lnTo>
                  <a:pt x="3231" y="1721"/>
                </a:lnTo>
                <a:close/>
                <a:moveTo>
                  <a:pt x="3243" y="1733"/>
                </a:moveTo>
                <a:lnTo>
                  <a:pt x="3315" y="1775"/>
                </a:lnTo>
                <a:lnTo>
                  <a:pt x="3249" y="1793"/>
                </a:lnTo>
                <a:lnTo>
                  <a:pt x="3213" y="1733"/>
                </a:lnTo>
                <a:lnTo>
                  <a:pt x="3243" y="1733"/>
                </a:lnTo>
                <a:close/>
                <a:moveTo>
                  <a:pt x="3243" y="1799"/>
                </a:moveTo>
                <a:lnTo>
                  <a:pt x="3070" y="1847"/>
                </a:lnTo>
                <a:lnTo>
                  <a:pt x="3100" y="1733"/>
                </a:lnTo>
                <a:lnTo>
                  <a:pt x="3201" y="1733"/>
                </a:lnTo>
                <a:lnTo>
                  <a:pt x="3243" y="1799"/>
                </a:lnTo>
                <a:close/>
                <a:moveTo>
                  <a:pt x="3243" y="1805"/>
                </a:moveTo>
                <a:lnTo>
                  <a:pt x="3351" y="1991"/>
                </a:lnTo>
                <a:lnTo>
                  <a:pt x="3189" y="2003"/>
                </a:lnTo>
                <a:lnTo>
                  <a:pt x="3082" y="1937"/>
                </a:lnTo>
                <a:lnTo>
                  <a:pt x="3052" y="1895"/>
                </a:lnTo>
                <a:lnTo>
                  <a:pt x="3064" y="1859"/>
                </a:lnTo>
                <a:lnTo>
                  <a:pt x="3243" y="1805"/>
                </a:lnTo>
                <a:close/>
                <a:moveTo>
                  <a:pt x="3046" y="1883"/>
                </a:moveTo>
                <a:lnTo>
                  <a:pt x="3040" y="1871"/>
                </a:lnTo>
                <a:lnTo>
                  <a:pt x="3052" y="1865"/>
                </a:lnTo>
                <a:lnTo>
                  <a:pt x="3046" y="1883"/>
                </a:lnTo>
                <a:close/>
                <a:moveTo>
                  <a:pt x="2992" y="1889"/>
                </a:moveTo>
                <a:lnTo>
                  <a:pt x="2986" y="1907"/>
                </a:lnTo>
                <a:lnTo>
                  <a:pt x="2962" y="1889"/>
                </a:lnTo>
                <a:lnTo>
                  <a:pt x="2986" y="1883"/>
                </a:lnTo>
                <a:lnTo>
                  <a:pt x="2992" y="1889"/>
                </a:lnTo>
                <a:close/>
                <a:moveTo>
                  <a:pt x="2950" y="1883"/>
                </a:moveTo>
                <a:lnTo>
                  <a:pt x="2932" y="1871"/>
                </a:lnTo>
                <a:lnTo>
                  <a:pt x="2938" y="1853"/>
                </a:lnTo>
                <a:lnTo>
                  <a:pt x="2974" y="1877"/>
                </a:lnTo>
                <a:lnTo>
                  <a:pt x="2950" y="1883"/>
                </a:lnTo>
                <a:close/>
                <a:moveTo>
                  <a:pt x="2938" y="1889"/>
                </a:moveTo>
                <a:lnTo>
                  <a:pt x="2920" y="1895"/>
                </a:lnTo>
                <a:lnTo>
                  <a:pt x="2926" y="1883"/>
                </a:lnTo>
                <a:lnTo>
                  <a:pt x="2938" y="1889"/>
                </a:lnTo>
                <a:close/>
                <a:moveTo>
                  <a:pt x="2950" y="1895"/>
                </a:moveTo>
                <a:lnTo>
                  <a:pt x="2986" y="1913"/>
                </a:lnTo>
                <a:lnTo>
                  <a:pt x="2914" y="2111"/>
                </a:lnTo>
                <a:lnTo>
                  <a:pt x="2854" y="2039"/>
                </a:lnTo>
                <a:lnTo>
                  <a:pt x="2914" y="1907"/>
                </a:lnTo>
                <a:lnTo>
                  <a:pt x="2950" y="1895"/>
                </a:lnTo>
                <a:close/>
                <a:moveTo>
                  <a:pt x="2848" y="2027"/>
                </a:moveTo>
                <a:lnTo>
                  <a:pt x="2788" y="1943"/>
                </a:lnTo>
                <a:lnTo>
                  <a:pt x="2902" y="1907"/>
                </a:lnTo>
                <a:lnTo>
                  <a:pt x="2848" y="2027"/>
                </a:lnTo>
                <a:close/>
                <a:moveTo>
                  <a:pt x="2848" y="2039"/>
                </a:moveTo>
                <a:lnTo>
                  <a:pt x="2812" y="2117"/>
                </a:lnTo>
                <a:lnTo>
                  <a:pt x="2716" y="2069"/>
                </a:lnTo>
                <a:lnTo>
                  <a:pt x="2776" y="1949"/>
                </a:lnTo>
                <a:lnTo>
                  <a:pt x="2848" y="2039"/>
                </a:lnTo>
                <a:close/>
                <a:moveTo>
                  <a:pt x="2806" y="2123"/>
                </a:moveTo>
                <a:lnTo>
                  <a:pt x="2746" y="2261"/>
                </a:lnTo>
                <a:lnTo>
                  <a:pt x="2722" y="2273"/>
                </a:lnTo>
                <a:lnTo>
                  <a:pt x="2650" y="2189"/>
                </a:lnTo>
                <a:lnTo>
                  <a:pt x="2710" y="2075"/>
                </a:lnTo>
                <a:lnTo>
                  <a:pt x="2806" y="2123"/>
                </a:lnTo>
                <a:close/>
                <a:moveTo>
                  <a:pt x="2716" y="2273"/>
                </a:moveTo>
                <a:lnTo>
                  <a:pt x="2578" y="2327"/>
                </a:lnTo>
                <a:lnTo>
                  <a:pt x="2644" y="2195"/>
                </a:lnTo>
                <a:lnTo>
                  <a:pt x="2716" y="2273"/>
                </a:lnTo>
                <a:close/>
                <a:moveTo>
                  <a:pt x="2740" y="2303"/>
                </a:moveTo>
                <a:lnTo>
                  <a:pt x="2812" y="2381"/>
                </a:lnTo>
                <a:lnTo>
                  <a:pt x="2788" y="2441"/>
                </a:lnTo>
                <a:lnTo>
                  <a:pt x="2692" y="2399"/>
                </a:lnTo>
                <a:lnTo>
                  <a:pt x="2740" y="2303"/>
                </a:lnTo>
                <a:close/>
                <a:moveTo>
                  <a:pt x="2788" y="2453"/>
                </a:moveTo>
                <a:lnTo>
                  <a:pt x="2740" y="2585"/>
                </a:lnTo>
                <a:lnTo>
                  <a:pt x="2692" y="2603"/>
                </a:lnTo>
                <a:lnTo>
                  <a:pt x="2626" y="2543"/>
                </a:lnTo>
                <a:lnTo>
                  <a:pt x="2692" y="2405"/>
                </a:lnTo>
                <a:lnTo>
                  <a:pt x="2788" y="2453"/>
                </a:lnTo>
                <a:close/>
                <a:moveTo>
                  <a:pt x="2680" y="2609"/>
                </a:moveTo>
                <a:lnTo>
                  <a:pt x="2578" y="2663"/>
                </a:lnTo>
                <a:lnTo>
                  <a:pt x="2626" y="2555"/>
                </a:lnTo>
                <a:lnTo>
                  <a:pt x="2680" y="2609"/>
                </a:lnTo>
                <a:close/>
                <a:moveTo>
                  <a:pt x="2692" y="2615"/>
                </a:moveTo>
                <a:lnTo>
                  <a:pt x="2716" y="2639"/>
                </a:lnTo>
                <a:lnTo>
                  <a:pt x="2686" y="2729"/>
                </a:lnTo>
                <a:lnTo>
                  <a:pt x="2566" y="2687"/>
                </a:lnTo>
                <a:lnTo>
                  <a:pt x="2572" y="2675"/>
                </a:lnTo>
                <a:lnTo>
                  <a:pt x="2692" y="2615"/>
                </a:lnTo>
                <a:close/>
                <a:moveTo>
                  <a:pt x="2722" y="2651"/>
                </a:moveTo>
                <a:lnTo>
                  <a:pt x="2806" y="2723"/>
                </a:lnTo>
                <a:lnTo>
                  <a:pt x="2788" y="2771"/>
                </a:lnTo>
                <a:lnTo>
                  <a:pt x="2692" y="2735"/>
                </a:lnTo>
                <a:lnTo>
                  <a:pt x="2722" y="2651"/>
                </a:lnTo>
                <a:close/>
                <a:moveTo>
                  <a:pt x="2812" y="2735"/>
                </a:moveTo>
                <a:lnTo>
                  <a:pt x="2878" y="2801"/>
                </a:lnTo>
                <a:lnTo>
                  <a:pt x="2878" y="2801"/>
                </a:lnTo>
                <a:lnTo>
                  <a:pt x="2800" y="2771"/>
                </a:lnTo>
                <a:lnTo>
                  <a:pt x="2812" y="2735"/>
                </a:lnTo>
                <a:close/>
                <a:moveTo>
                  <a:pt x="2878" y="2813"/>
                </a:moveTo>
                <a:lnTo>
                  <a:pt x="2872" y="2837"/>
                </a:lnTo>
                <a:lnTo>
                  <a:pt x="2764" y="2897"/>
                </a:lnTo>
                <a:lnTo>
                  <a:pt x="2794" y="2783"/>
                </a:lnTo>
                <a:lnTo>
                  <a:pt x="2878" y="2813"/>
                </a:lnTo>
                <a:close/>
                <a:moveTo>
                  <a:pt x="2824" y="3065"/>
                </a:moveTo>
                <a:lnTo>
                  <a:pt x="2818" y="3095"/>
                </a:lnTo>
                <a:lnTo>
                  <a:pt x="2716" y="3071"/>
                </a:lnTo>
                <a:lnTo>
                  <a:pt x="2734" y="2993"/>
                </a:lnTo>
                <a:lnTo>
                  <a:pt x="2824" y="3065"/>
                </a:lnTo>
                <a:close/>
                <a:moveTo>
                  <a:pt x="2812" y="3107"/>
                </a:moveTo>
                <a:lnTo>
                  <a:pt x="2794" y="3215"/>
                </a:lnTo>
                <a:lnTo>
                  <a:pt x="2644" y="3317"/>
                </a:lnTo>
                <a:lnTo>
                  <a:pt x="2710" y="3077"/>
                </a:lnTo>
                <a:lnTo>
                  <a:pt x="2812" y="3107"/>
                </a:lnTo>
                <a:close/>
                <a:moveTo>
                  <a:pt x="2788" y="3227"/>
                </a:moveTo>
                <a:lnTo>
                  <a:pt x="2752" y="3389"/>
                </a:lnTo>
                <a:lnTo>
                  <a:pt x="2626" y="3365"/>
                </a:lnTo>
                <a:lnTo>
                  <a:pt x="2638" y="3329"/>
                </a:lnTo>
                <a:lnTo>
                  <a:pt x="2788" y="3227"/>
                </a:lnTo>
                <a:close/>
                <a:moveTo>
                  <a:pt x="2800" y="3221"/>
                </a:moveTo>
                <a:lnTo>
                  <a:pt x="2908" y="3143"/>
                </a:lnTo>
                <a:lnTo>
                  <a:pt x="2872" y="3413"/>
                </a:lnTo>
                <a:lnTo>
                  <a:pt x="2764" y="3395"/>
                </a:lnTo>
                <a:lnTo>
                  <a:pt x="2800" y="3221"/>
                </a:lnTo>
                <a:close/>
                <a:moveTo>
                  <a:pt x="2872" y="3425"/>
                </a:moveTo>
                <a:lnTo>
                  <a:pt x="2854" y="3527"/>
                </a:lnTo>
                <a:lnTo>
                  <a:pt x="2710" y="3641"/>
                </a:lnTo>
                <a:lnTo>
                  <a:pt x="2758" y="3401"/>
                </a:lnTo>
                <a:lnTo>
                  <a:pt x="2872" y="3425"/>
                </a:lnTo>
                <a:close/>
                <a:moveTo>
                  <a:pt x="2866" y="3533"/>
                </a:moveTo>
                <a:lnTo>
                  <a:pt x="2968" y="3449"/>
                </a:lnTo>
                <a:lnTo>
                  <a:pt x="2950" y="3737"/>
                </a:lnTo>
                <a:lnTo>
                  <a:pt x="2836" y="3719"/>
                </a:lnTo>
                <a:lnTo>
                  <a:pt x="2866" y="3533"/>
                </a:lnTo>
                <a:close/>
                <a:moveTo>
                  <a:pt x="3052" y="3731"/>
                </a:moveTo>
                <a:lnTo>
                  <a:pt x="3052" y="3749"/>
                </a:lnTo>
                <a:lnTo>
                  <a:pt x="3040" y="3743"/>
                </a:lnTo>
                <a:lnTo>
                  <a:pt x="3052" y="3731"/>
                </a:lnTo>
                <a:close/>
                <a:moveTo>
                  <a:pt x="3064" y="3725"/>
                </a:moveTo>
                <a:lnTo>
                  <a:pt x="3130" y="3665"/>
                </a:lnTo>
                <a:lnTo>
                  <a:pt x="3136" y="3755"/>
                </a:lnTo>
                <a:lnTo>
                  <a:pt x="3064" y="3749"/>
                </a:lnTo>
                <a:lnTo>
                  <a:pt x="3064" y="3725"/>
                </a:lnTo>
                <a:close/>
                <a:moveTo>
                  <a:pt x="3136" y="3659"/>
                </a:moveTo>
                <a:lnTo>
                  <a:pt x="3183" y="3611"/>
                </a:lnTo>
                <a:lnTo>
                  <a:pt x="3207" y="3767"/>
                </a:lnTo>
                <a:lnTo>
                  <a:pt x="3148" y="3761"/>
                </a:lnTo>
                <a:lnTo>
                  <a:pt x="3136" y="3659"/>
                </a:lnTo>
                <a:close/>
                <a:moveTo>
                  <a:pt x="3207" y="3773"/>
                </a:moveTo>
                <a:lnTo>
                  <a:pt x="3225" y="3923"/>
                </a:lnTo>
                <a:lnTo>
                  <a:pt x="3159" y="3995"/>
                </a:lnTo>
                <a:lnTo>
                  <a:pt x="3148" y="3767"/>
                </a:lnTo>
                <a:lnTo>
                  <a:pt x="3207" y="3773"/>
                </a:lnTo>
                <a:close/>
                <a:moveTo>
                  <a:pt x="3213" y="3779"/>
                </a:moveTo>
                <a:lnTo>
                  <a:pt x="3255" y="3779"/>
                </a:lnTo>
                <a:lnTo>
                  <a:pt x="3273" y="3875"/>
                </a:lnTo>
                <a:lnTo>
                  <a:pt x="3237" y="3917"/>
                </a:lnTo>
                <a:lnTo>
                  <a:pt x="3213" y="3779"/>
                </a:lnTo>
                <a:close/>
                <a:moveTo>
                  <a:pt x="3261" y="3779"/>
                </a:moveTo>
                <a:lnTo>
                  <a:pt x="3351" y="3791"/>
                </a:lnTo>
                <a:lnTo>
                  <a:pt x="3279" y="3869"/>
                </a:lnTo>
                <a:lnTo>
                  <a:pt x="3261" y="3779"/>
                </a:lnTo>
                <a:close/>
                <a:moveTo>
                  <a:pt x="3261" y="3773"/>
                </a:moveTo>
                <a:lnTo>
                  <a:pt x="3237" y="3677"/>
                </a:lnTo>
                <a:lnTo>
                  <a:pt x="3423" y="3569"/>
                </a:lnTo>
                <a:lnTo>
                  <a:pt x="3501" y="3635"/>
                </a:lnTo>
                <a:lnTo>
                  <a:pt x="3357" y="3785"/>
                </a:lnTo>
                <a:lnTo>
                  <a:pt x="3261" y="3773"/>
                </a:lnTo>
                <a:close/>
                <a:moveTo>
                  <a:pt x="3507" y="3641"/>
                </a:moveTo>
                <a:lnTo>
                  <a:pt x="3615" y="3731"/>
                </a:lnTo>
                <a:lnTo>
                  <a:pt x="3513" y="3803"/>
                </a:lnTo>
                <a:lnTo>
                  <a:pt x="3369" y="3785"/>
                </a:lnTo>
                <a:lnTo>
                  <a:pt x="3507" y="3641"/>
                </a:lnTo>
                <a:close/>
                <a:moveTo>
                  <a:pt x="3513" y="3635"/>
                </a:moveTo>
                <a:lnTo>
                  <a:pt x="3579" y="3563"/>
                </a:lnTo>
                <a:lnTo>
                  <a:pt x="3693" y="3587"/>
                </a:lnTo>
                <a:lnTo>
                  <a:pt x="3747" y="3641"/>
                </a:lnTo>
                <a:lnTo>
                  <a:pt x="3621" y="3725"/>
                </a:lnTo>
                <a:lnTo>
                  <a:pt x="3513" y="3635"/>
                </a:lnTo>
                <a:close/>
                <a:moveTo>
                  <a:pt x="3753" y="3647"/>
                </a:moveTo>
                <a:lnTo>
                  <a:pt x="3777" y="3671"/>
                </a:lnTo>
                <a:lnTo>
                  <a:pt x="3687" y="3779"/>
                </a:lnTo>
                <a:lnTo>
                  <a:pt x="3633" y="3731"/>
                </a:lnTo>
                <a:lnTo>
                  <a:pt x="3753" y="3647"/>
                </a:lnTo>
                <a:close/>
                <a:moveTo>
                  <a:pt x="3783" y="3677"/>
                </a:moveTo>
                <a:lnTo>
                  <a:pt x="3849" y="3743"/>
                </a:lnTo>
                <a:lnTo>
                  <a:pt x="3747" y="3827"/>
                </a:lnTo>
                <a:lnTo>
                  <a:pt x="3693" y="3785"/>
                </a:lnTo>
                <a:lnTo>
                  <a:pt x="3783" y="3677"/>
                </a:lnTo>
                <a:close/>
                <a:moveTo>
                  <a:pt x="3855" y="3749"/>
                </a:moveTo>
                <a:lnTo>
                  <a:pt x="3909" y="3797"/>
                </a:lnTo>
                <a:lnTo>
                  <a:pt x="3849" y="3845"/>
                </a:lnTo>
                <a:lnTo>
                  <a:pt x="3753" y="3833"/>
                </a:lnTo>
                <a:lnTo>
                  <a:pt x="3855" y="3749"/>
                </a:lnTo>
                <a:close/>
                <a:moveTo>
                  <a:pt x="3915" y="3803"/>
                </a:moveTo>
                <a:lnTo>
                  <a:pt x="3927" y="3815"/>
                </a:lnTo>
                <a:lnTo>
                  <a:pt x="3903" y="3851"/>
                </a:lnTo>
                <a:lnTo>
                  <a:pt x="3861" y="3845"/>
                </a:lnTo>
                <a:lnTo>
                  <a:pt x="3915" y="3803"/>
                </a:lnTo>
                <a:close/>
                <a:moveTo>
                  <a:pt x="3933" y="3821"/>
                </a:moveTo>
                <a:lnTo>
                  <a:pt x="3969" y="3863"/>
                </a:lnTo>
                <a:lnTo>
                  <a:pt x="3909" y="3851"/>
                </a:lnTo>
                <a:lnTo>
                  <a:pt x="3933" y="3821"/>
                </a:lnTo>
                <a:close/>
                <a:moveTo>
                  <a:pt x="4095" y="3827"/>
                </a:moveTo>
                <a:lnTo>
                  <a:pt x="4149" y="3881"/>
                </a:lnTo>
                <a:lnTo>
                  <a:pt x="4143" y="3881"/>
                </a:lnTo>
                <a:lnTo>
                  <a:pt x="4053" y="3869"/>
                </a:lnTo>
                <a:lnTo>
                  <a:pt x="4095" y="3827"/>
                </a:lnTo>
                <a:close/>
                <a:moveTo>
                  <a:pt x="4161" y="3881"/>
                </a:moveTo>
                <a:lnTo>
                  <a:pt x="4221" y="3827"/>
                </a:lnTo>
                <a:lnTo>
                  <a:pt x="4275" y="3899"/>
                </a:lnTo>
                <a:lnTo>
                  <a:pt x="4161" y="3881"/>
                </a:lnTo>
                <a:lnTo>
                  <a:pt x="4161" y="3881"/>
                </a:lnTo>
                <a:close/>
                <a:moveTo>
                  <a:pt x="4281" y="3905"/>
                </a:moveTo>
                <a:lnTo>
                  <a:pt x="4287" y="3911"/>
                </a:lnTo>
                <a:lnTo>
                  <a:pt x="4239" y="3971"/>
                </a:lnTo>
                <a:lnTo>
                  <a:pt x="4167" y="3893"/>
                </a:lnTo>
                <a:lnTo>
                  <a:pt x="4281" y="3905"/>
                </a:lnTo>
                <a:close/>
                <a:moveTo>
                  <a:pt x="4287" y="3899"/>
                </a:moveTo>
                <a:lnTo>
                  <a:pt x="4227" y="3821"/>
                </a:lnTo>
                <a:lnTo>
                  <a:pt x="4281" y="3767"/>
                </a:lnTo>
                <a:lnTo>
                  <a:pt x="4335" y="3851"/>
                </a:lnTo>
                <a:lnTo>
                  <a:pt x="4299" y="3899"/>
                </a:lnTo>
                <a:lnTo>
                  <a:pt x="4287" y="3899"/>
                </a:lnTo>
                <a:close/>
                <a:moveTo>
                  <a:pt x="4341" y="3863"/>
                </a:moveTo>
                <a:lnTo>
                  <a:pt x="4377" y="3911"/>
                </a:lnTo>
                <a:lnTo>
                  <a:pt x="4305" y="3899"/>
                </a:lnTo>
                <a:lnTo>
                  <a:pt x="4341" y="3863"/>
                </a:lnTo>
                <a:close/>
                <a:moveTo>
                  <a:pt x="4436" y="3929"/>
                </a:moveTo>
                <a:lnTo>
                  <a:pt x="4472" y="3989"/>
                </a:lnTo>
                <a:lnTo>
                  <a:pt x="4454" y="4013"/>
                </a:lnTo>
                <a:lnTo>
                  <a:pt x="4395" y="3923"/>
                </a:lnTo>
                <a:lnTo>
                  <a:pt x="4436" y="3929"/>
                </a:lnTo>
                <a:close/>
                <a:moveTo>
                  <a:pt x="4448" y="3929"/>
                </a:moveTo>
                <a:lnTo>
                  <a:pt x="4478" y="3929"/>
                </a:lnTo>
                <a:lnTo>
                  <a:pt x="4490" y="3959"/>
                </a:lnTo>
                <a:lnTo>
                  <a:pt x="4478" y="3983"/>
                </a:lnTo>
                <a:lnTo>
                  <a:pt x="4448" y="3929"/>
                </a:lnTo>
                <a:close/>
                <a:moveTo>
                  <a:pt x="4496" y="3971"/>
                </a:moveTo>
                <a:lnTo>
                  <a:pt x="4562" y="4114"/>
                </a:lnTo>
                <a:lnTo>
                  <a:pt x="4550" y="4114"/>
                </a:lnTo>
                <a:lnTo>
                  <a:pt x="4478" y="3989"/>
                </a:lnTo>
                <a:lnTo>
                  <a:pt x="4496" y="3971"/>
                </a:lnTo>
                <a:close/>
                <a:moveTo>
                  <a:pt x="4568" y="4120"/>
                </a:moveTo>
                <a:lnTo>
                  <a:pt x="4586" y="4162"/>
                </a:lnTo>
                <a:lnTo>
                  <a:pt x="4580" y="4168"/>
                </a:lnTo>
                <a:lnTo>
                  <a:pt x="4556" y="4120"/>
                </a:lnTo>
                <a:lnTo>
                  <a:pt x="4568" y="4120"/>
                </a:lnTo>
                <a:close/>
                <a:moveTo>
                  <a:pt x="4592" y="4168"/>
                </a:moveTo>
                <a:lnTo>
                  <a:pt x="4628" y="4252"/>
                </a:lnTo>
                <a:lnTo>
                  <a:pt x="4628" y="4252"/>
                </a:lnTo>
                <a:lnTo>
                  <a:pt x="4586" y="4174"/>
                </a:lnTo>
                <a:lnTo>
                  <a:pt x="4592" y="4168"/>
                </a:lnTo>
                <a:close/>
                <a:moveTo>
                  <a:pt x="4682" y="4258"/>
                </a:moveTo>
                <a:lnTo>
                  <a:pt x="4688" y="4294"/>
                </a:lnTo>
                <a:lnTo>
                  <a:pt x="4652" y="4294"/>
                </a:lnTo>
                <a:lnTo>
                  <a:pt x="4628" y="4258"/>
                </a:lnTo>
                <a:lnTo>
                  <a:pt x="4682" y="4258"/>
                </a:lnTo>
                <a:close/>
                <a:moveTo>
                  <a:pt x="4700" y="4306"/>
                </a:moveTo>
                <a:lnTo>
                  <a:pt x="4718" y="4306"/>
                </a:lnTo>
                <a:lnTo>
                  <a:pt x="4706" y="4324"/>
                </a:lnTo>
                <a:lnTo>
                  <a:pt x="4700" y="4306"/>
                </a:lnTo>
                <a:close/>
                <a:moveTo>
                  <a:pt x="4700" y="4294"/>
                </a:moveTo>
                <a:lnTo>
                  <a:pt x="4694" y="4258"/>
                </a:lnTo>
                <a:lnTo>
                  <a:pt x="4742" y="4258"/>
                </a:lnTo>
                <a:lnTo>
                  <a:pt x="4724" y="4294"/>
                </a:lnTo>
                <a:lnTo>
                  <a:pt x="4700" y="4294"/>
                </a:lnTo>
                <a:close/>
                <a:moveTo>
                  <a:pt x="4754" y="4258"/>
                </a:moveTo>
                <a:lnTo>
                  <a:pt x="4766" y="4258"/>
                </a:lnTo>
                <a:lnTo>
                  <a:pt x="4778" y="4294"/>
                </a:lnTo>
                <a:lnTo>
                  <a:pt x="4730" y="4294"/>
                </a:lnTo>
                <a:lnTo>
                  <a:pt x="4754" y="4258"/>
                </a:lnTo>
                <a:close/>
                <a:moveTo>
                  <a:pt x="4778" y="4258"/>
                </a:moveTo>
                <a:lnTo>
                  <a:pt x="4844" y="4258"/>
                </a:lnTo>
                <a:lnTo>
                  <a:pt x="4856" y="4288"/>
                </a:lnTo>
                <a:lnTo>
                  <a:pt x="4790" y="4294"/>
                </a:lnTo>
                <a:lnTo>
                  <a:pt x="4778" y="4258"/>
                </a:lnTo>
                <a:close/>
                <a:moveTo>
                  <a:pt x="4850" y="4258"/>
                </a:moveTo>
                <a:lnTo>
                  <a:pt x="4904" y="4258"/>
                </a:lnTo>
                <a:lnTo>
                  <a:pt x="4916" y="4282"/>
                </a:lnTo>
                <a:lnTo>
                  <a:pt x="4916" y="4288"/>
                </a:lnTo>
                <a:lnTo>
                  <a:pt x="4862" y="4288"/>
                </a:lnTo>
                <a:lnTo>
                  <a:pt x="4850" y="4258"/>
                </a:lnTo>
                <a:close/>
                <a:moveTo>
                  <a:pt x="4910" y="4300"/>
                </a:moveTo>
                <a:lnTo>
                  <a:pt x="4886" y="4354"/>
                </a:lnTo>
                <a:lnTo>
                  <a:pt x="4868" y="4300"/>
                </a:lnTo>
                <a:lnTo>
                  <a:pt x="4910" y="4300"/>
                </a:lnTo>
                <a:close/>
                <a:moveTo>
                  <a:pt x="4934" y="4300"/>
                </a:moveTo>
                <a:lnTo>
                  <a:pt x="4982" y="4294"/>
                </a:lnTo>
                <a:lnTo>
                  <a:pt x="5036" y="4390"/>
                </a:lnTo>
                <a:lnTo>
                  <a:pt x="4976" y="4396"/>
                </a:lnTo>
                <a:lnTo>
                  <a:pt x="4934" y="4300"/>
                </a:lnTo>
                <a:close/>
                <a:moveTo>
                  <a:pt x="5042" y="4396"/>
                </a:moveTo>
                <a:lnTo>
                  <a:pt x="5048" y="4414"/>
                </a:lnTo>
                <a:lnTo>
                  <a:pt x="5036" y="4444"/>
                </a:lnTo>
                <a:lnTo>
                  <a:pt x="5006" y="4450"/>
                </a:lnTo>
                <a:lnTo>
                  <a:pt x="4982" y="4402"/>
                </a:lnTo>
                <a:lnTo>
                  <a:pt x="5042" y="4396"/>
                </a:lnTo>
                <a:close/>
                <a:moveTo>
                  <a:pt x="5036" y="4456"/>
                </a:moveTo>
                <a:lnTo>
                  <a:pt x="5024" y="4486"/>
                </a:lnTo>
                <a:lnTo>
                  <a:pt x="5006" y="4456"/>
                </a:lnTo>
                <a:lnTo>
                  <a:pt x="5036" y="4456"/>
                </a:lnTo>
                <a:close/>
                <a:moveTo>
                  <a:pt x="5078" y="4450"/>
                </a:moveTo>
                <a:lnTo>
                  <a:pt x="5126" y="4444"/>
                </a:lnTo>
                <a:lnTo>
                  <a:pt x="5156" y="4492"/>
                </a:lnTo>
                <a:lnTo>
                  <a:pt x="5108" y="4504"/>
                </a:lnTo>
                <a:lnTo>
                  <a:pt x="5078" y="4450"/>
                </a:lnTo>
                <a:close/>
                <a:moveTo>
                  <a:pt x="5138" y="4444"/>
                </a:moveTo>
                <a:lnTo>
                  <a:pt x="5168" y="4444"/>
                </a:lnTo>
                <a:lnTo>
                  <a:pt x="5198" y="4480"/>
                </a:lnTo>
                <a:lnTo>
                  <a:pt x="5168" y="4486"/>
                </a:lnTo>
                <a:lnTo>
                  <a:pt x="5138" y="4444"/>
                </a:lnTo>
                <a:close/>
                <a:moveTo>
                  <a:pt x="5204" y="4492"/>
                </a:moveTo>
                <a:lnTo>
                  <a:pt x="5216" y="4510"/>
                </a:lnTo>
                <a:lnTo>
                  <a:pt x="5204" y="4510"/>
                </a:lnTo>
                <a:lnTo>
                  <a:pt x="5204" y="4492"/>
                </a:lnTo>
                <a:close/>
                <a:moveTo>
                  <a:pt x="5252" y="4504"/>
                </a:moveTo>
                <a:lnTo>
                  <a:pt x="5252" y="4486"/>
                </a:lnTo>
                <a:lnTo>
                  <a:pt x="5264" y="4504"/>
                </a:lnTo>
                <a:lnTo>
                  <a:pt x="5252" y="4504"/>
                </a:lnTo>
                <a:lnTo>
                  <a:pt x="5252" y="4504"/>
                </a:lnTo>
                <a:close/>
                <a:moveTo>
                  <a:pt x="5276" y="4510"/>
                </a:moveTo>
                <a:lnTo>
                  <a:pt x="5282" y="4522"/>
                </a:lnTo>
                <a:lnTo>
                  <a:pt x="5264" y="4510"/>
                </a:lnTo>
                <a:lnTo>
                  <a:pt x="5276" y="4510"/>
                </a:lnTo>
                <a:close/>
                <a:moveTo>
                  <a:pt x="5282" y="4510"/>
                </a:moveTo>
                <a:lnTo>
                  <a:pt x="5288" y="4510"/>
                </a:lnTo>
                <a:lnTo>
                  <a:pt x="5306" y="4516"/>
                </a:lnTo>
                <a:lnTo>
                  <a:pt x="5342" y="4552"/>
                </a:lnTo>
                <a:lnTo>
                  <a:pt x="5306" y="4534"/>
                </a:lnTo>
                <a:lnTo>
                  <a:pt x="5282" y="4510"/>
                </a:lnTo>
                <a:close/>
                <a:moveTo>
                  <a:pt x="5378" y="4588"/>
                </a:moveTo>
                <a:lnTo>
                  <a:pt x="5366" y="4588"/>
                </a:lnTo>
                <a:lnTo>
                  <a:pt x="5366" y="4576"/>
                </a:lnTo>
                <a:lnTo>
                  <a:pt x="5378" y="4588"/>
                </a:lnTo>
                <a:close/>
                <a:moveTo>
                  <a:pt x="5384" y="4594"/>
                </a:moveTo>
                <a:lnTo>
                  <a:pt x="5396" y="4606"/>
                </a:lnTo>
                <a:lnTo>
                  <a:pt x="5372" y="4600"/>
                </a:lnTo>
                <a:lnTo>
                  <a:pt x="5384" y="4594"/>
                </a:lnTo>
                <a:close/>
                <a:moveTo>
                  <a:pt x="5444" y="4618"/>
                </a:moveTo>
                <a:lnTo>
                  <a:pt x="5450" y="4618"/>
                </a:lnTo>
                <a:lnTo>
                  <a:pt x="5474" y="4636"/>
                </a:lnTo>
                <a:lnTo>
                  <a:pt x="5474" y="4642"/>
                </a:lnTo>
                <a:lnTo>
                  <a:pt x="5426" y="4618"/>
                </a:lnTo>
                <a:lnTo>
                  <a:pt x="5444" y="4618"/>
                </a:lnTo>
                <a:close/>
                <a:moveTo>
                  <a:pt x="5486" y="4636"/>
                </a:moveTo>
                <a:lnTo>
                  <a:pt x="5492" y="4642"/>
                </a:lnTo>
                <a:lnTo>
                  <a:pt x="5492" y="4642"/>
                </a:lnTo>
                <a:lnTo>
                  <a:pt x="5486" y="4636"/>
                </a:lnTo>
                <a:close/>
                <a:moveTo>
                  <a:pt x="5582" y="4678"/>
                </a:moveTo>
                <a:lnTo>
                  <a:pt x="5642" y="4660"/>
                </a:lnTo>
                <a:lnTo>
                  <a:pt x="5642" y="4690"/>
                </a:lnTo>
                <a:lnTo>
                  <a:pt x="5618" y="4696"/>
                </a:lnTo>
                <a:lnTo>
                  <a:pt x="5582" y="4678"/>
                </a:lnTo>
                <a:lnTo>
                  <a:pt x="5582" y="4678"/>
                </a:lnTo>
                <a:close/>
                <a:moveTo>
                  <a:pt x="5642" y="4696"/>
                </a:moveTo>
                <a:lnTo>
                  <a:pt x="5642" y="4708"/>
                </a:lnTo>
                <a:lnTo>
                  <a:pt x="5624" y="4702"/>
                </a:lnTo>
                <a:lnTo>
                  <a:pt x="5642" y="4696"/>
                </a:lnTo>
                <a:close/>
                <a:moveTo>
                  <a:pt x="5785" y="4738"/>
                </a:moveTo>
                <a:lnTo>
                  <a:pt x="5785" y="4750"/>
                </a:lnTo>
                <a:lnTo>
                  <a:pt x="5749" y="4762"/>
                </a:lnTo>
                <a:lnTo>
                  <a:pt x="5743" y="4762"/>
                </a:lnTo>
                <a:lnTo>
                  <a:pt x="5785" y="4738"/>
                </a:lnTo>
                <a:close/>
                <a:moveTo>
                  <a:pt x="5791" y="4732"/>
                </a:moveTo>
                <a:lnTo>
                  <a:pt x="5923" y="4666"/>
                </a:lnTo>
                <a:lnTo>
                  <a:pt x="5923" y="4702"/>
                </a:lnTo>
                <a:lnTo>
                  <a:pt x="5797" y="4750"/>
                </a:lnTo>
                <a:lnTo>
                  <a:pt x="5791" y="4732"/>
                </a:lnTo>
                <a:close/>
                <a:moveTo>
                  <a:pt x="5929" y="4660"/>
                </a:moveTo>
                <a:lnTo>
                  <a:pt x="5959" y="4642"/>
                </a:lnTo>
                <a:lnTo>
                  <a:pt x="5965" y="4690"/>
                </a:lnTo>
                <a:lnTo>
                  <a:pt x="5935" y="4702"/>
                </a:lnTo>
                <a:lnTo>
                  <a:pt x="5929" y="4660"/>
                </a:lnTo>
                <a:close/>
                <a:moveTo>
                  <a:pt x="5971" y="4636"/>
                </a:moveTo>
                <a:lnTo>
                  <a:pt x="6043" y="4594"/>
                </a:lnTo>
                <a:lnTo>
                  <a:pt x="6055" y="4660"/>
                </a:lnTo>
                <a:lnTo>
                  <a:pt x="5971" y="4690"/>
                </a:lnTo>
                <a:lnTo>
                  <a:pt x="5971" y="4636"/>
                </a:lnTo>
                <a:close/>
                <a:moveTo>
                  <a:pt x="5989" y="4690"/>
                </a:moveTo>
                <a:lnTo>
                  <a:pt x="5971" y="4696"/>
                </a:lnTo>
                <a:lnTo>
                  <a:pt x="5971" y="4696"/>
                </a:lnTo>
                <a:lnTo>
                  <a:pt x="5989" y="4690"/>
                </a:lnTo>
                <a:close/>
                <a:moveTo>
                  <a:pt x="6061" y="4678"/>
                </a:moveTo>
                <a:lnTo>
                  <a:pt x="6067" y="4720"/>
                </a:lnTo>
                <a:lnTo>
                  <a:pt x="5977" y="4780"/>
                </a:lnTo>
                <a:lnTo>
                  <a:pt x="5971" y="4708"/>
                </a:lnTo>
                <a:lnTo>
                  <a:pt x="6061" y="4678"/>
                </a:lnTo>
                <a:close/>
                <a:moveTo>
                  <a:pt x="6067" y="4672"/>
                </a:moveTo>
                <a:lnTo>
                  <a:pt x="6091" y="4660"/>
                </a:lnTo>
                <a:lnTo>
                  <a:pt x="6097" y="4696"/>
                </a:lnTo>
                <a:lnTo>
                  <a:pt x="6073" y="4714"/>
                </a:lnTo>
                <a:lnTo>
                  <a:pt x="6067" y="4672"/>
                </a:lnTo>
                <a:close/>
                <a:moveTo>
                  <a:pt x="6103" y="4660"/>
                </a:moveTo>
                <a:lnTo>
                  <a:pt x="6193" y="4624"/>
                </a:lnTo>
                <a:lnTo>
                  <a:pt x="6211" y="4618"/>
                </a:lnTo>
                <a:lnTo>
                  <a:pt x="6217" y="4624"/>
                </a:lnTo>
                <a:lnTo>
                  <a:pt x="6103" y="4696"/>
                </a:lnTo>
                <a:lnTo>
                  <a:pt x="6103" y="4660"/>
                </a:lnTo>
                <a:close/>
                <a:moveTo>
                  <a:pt x="6223" y="4612"/>
                </a:moveTo>
                <a:lnTo>
                  <a:pt x="6229" y="4612"/>
                </a:lnTo>
                <a:lnTo>
                  <a:pt x="6223" y="4618"/>
                </a:lnTo>
                <a:lnTo>
                  <a:pt x="6223" y="4612"/>
                </a:lnTo>
                <a:close/>
                <a:moveTo>
                  <a:pt x="6331" y="4558"/>
                </a:moveTo>
                <a:lnTo>
                  <a:pt x="6415" y="4498"/>
                </a:lnTo>
                <a:lnTo>
                  <a:pt x="6427" y="4528"/>
                </a:lnTo>
                <a:lnTo>
                  <a:pt x="6331" y="4564"/>
                </a:lnTo>
                <a:lnTo>
                  <a:pt x="6331" y="4558"/>
                </a:lnTo>
                <a:close/>
                <a:moveTo>
                  <a:pt x="6421" y="4492"/>
                </a:moveTo>
                <a:lnTo>
                  <a:pt x="6493" y="4444"/>
                </a:lnTo>
                <a:lnTo>
                  <a:pt x="6505" y="4444"/>
                </a:lnTo>
                <a:lnTo>
                  <a:pt x="6523" y="4486"/>
                </a:lnTo>
                <a:lnTo>
                  <a:pt x="6433" y="4522"/>
                </a:lnTo>
                <a:lnTo>
                  <a:pt x="6421" y="4492"/>
                </a:lnTo>
                <a:close/>
                <a:moveTo>
                  <a:pt x="6511" y="4444"/>
                </a:moveTo>
                <a:lnTo>
                  <a:pt x="6589" y="4420"/>
                </a:lnTo>
                <a:lnTo>
                  <a:pt x="6595" y="4426"/>
                </a:lnTo>
                <a:lnTo>
                  <a:pt x="6613" y="4456"/>
                </a:lnTo>
                <a:lnTo>
                  <a:pt x="6535" y="4486"/>
                </a:lnTo>
                <a:lnTo>
                  <a:pt x="6511" y="4444"/>
                </a:lnTo>
                <a:close/>
                <a:moveTo>
                  <a:pt x="6613" y="4438"/>
                </a:moveTo>
                <a:lnTo>
                  <a:pt x="6631" y="4450"/>
                </a:lnTo>
                <a:lnTo>
                  <a:pt x="6619" y="4450"/>
                </a:lnTo>
                <a:lnTo>
                  <a:pt x="6613" y="4438"/>
                </a:lnTo>
                <a:close/>
                <a:moveTo>
                  <a:pt x="6643" y="4444"/>
                </a:moveTo>
                <a:lnTo>
                  <a:pt x="6601" y="4420"/>
                </a:lnTo>
                <a:lnTo>
                  <a:pt x="6601" y="4420"/>
                </a:lnTo>
                <a:lnTo>
                  <a:pt x="6661" y="4402"/>
                </a:lnTo>
                <a:lnTo>
                  <a:pt x="6679" y="4414"/>
                </a:lnTo>
                <a:lnTo>
                  <a:pt x="6649" y="4444"/>
                </a:lnTo>
                <a:lnTo>
                  <a:pt x="6643" y="4444"/>
                </a:lnTo>
                <a:close/>
                <a:moveTo>
                  <a:pt x="6691" y="4420"/>
                </a:moveTo>
                <a:lnTo>
                  <a:pt x="6697" y="4426"/>
                </a:lnTo>
                <a:lnTo>
                  <a:pt x="6673" y="4432"/>
                </a:lnTo>
                <a:lnTo>
                  <a:pt x="6691" y="4420"/>
                </a:lnTo>
                <a:close/>
                <a:moveTo>
                  <a:pt x="6775" y="4402"/>
                </a:moveTo>
                <a:lnTo>
                  <a:pt x="6793" y="4396"/>
                </a:lnTo>
                <a:lnTo>
                  <a:pt x="6805" y="4414"/>
                </a:lnTo>
                <a:lnTo>
                  <a:pt x="6799" y="4414"/>
                </a:lnTo>
                <a:lnTo>
                  <a:pt x="6775" y="4402"/>
                </a:lnTo>
                <a:close/>
                <a:moveTo>
                  <a:pt x="6817" y="4414"/>
                </a:moveTo>
                <a:lnTo>
                  <a:pt x="6823" y="4414"/>
                </a:lnTo>
                <a:lnTo>
                  <a:pt x="6817" y="4414"/>
                </a:lnTo>
                <a:lnTo>
                  <a:pt x="6817" y="4414"/>
                </a:lnTo>
                <a:close/>
                <a:moveTo>
                  <a:pt x="6811" y="4408"/>
                </a:moveTo>
                <a:lnTo>
                  <a:pt x="6799" y="4396"/>
                </a:lnTo>
                <a:lnTo>
                  <a:pt x="6829" y="4384"/>
                </a:lnTo>
                <a:lnTo>
                  <a:pt x="6841" y="4396"/>
                </a:lnTo>
                <a:lnTo>
                  <a:pt x="6835" y="4402"/>
                </a:lnTo>
                <a:lnTo>
                  <a:pt x="6811" y="4408"/>
                </a:lnTo>
                <a:close/>
                <a:moveTo>
                  <a:pt x="6865" y="4384"/>
                </a:moveTo>
                <a:lnTo>
                  <a:pt x="6883" y="4372"/>
                </a:lnTo>
                <a:lnTo>
                  <a:pt x="6889" y="4384"/>
                </a:lnTo>
                <a:lnTo>
                  <a:pt x="6871" y="4390"/>
                </a:lnTo>
                <a:lnTo>
                  <a:pt x="6865" y="4384"/>
                </a:lnTo>
                <a:close/>
                <a:moveTo>
                  <a:pt x="6889" y="4372"/>
                </a:moveTo>
                <a:lnTo>
                  <a:pt x="6901" y="4378"/>
                </a:lnTo>
                <a:lnTo>
                  <a:pt x="6901" y="4378"/>
                </a:lnTo>
                <a:lnTo>
                  <a:pt x="6889" y="4372"/>
                </a:lnTo>
                <a:close/>
                <a:moveTo>
                  <a:pt x="6912" y="4372"/>
                </a:moveTo>
                <a:lnTo>
                  <a:pt x="6901" y="4366"/>
                </a:lnTo>
                <a:lnTo>
                  <a:pt x="6918" y="4372"/>
                </a:lnTo>
                <a:lnTo>
                  <a:pt x="6912" y="4372"/>
                </a:lnTo>
                <a:close/>
                <a:moveTo>
                  <a:pt x="6883" y="4354"/>
                </a:moveTo>
                <a:lnTo>
                  <a:pt x="6877" y="4348"/>
                </a:lnTo>
                <a:lnTo>
                  <a:pt x="6901" y="4342"/>
                </a:lnTo>
                <a:lnTo>
                  <a:pt x="6895" y="4348"/>
                </a:lnTo>
                <a:lnTo>
                  <a:pt x="6883" y="4354"/>
                </a:lnTo>
                <a:close/>
                <a:moveTo>
                  <a:pt x="6948" y="4336"/>
                </a:moveTo>
                <a:lnTo>
                  <a:pt x="6960" y="4336"/>
                </a:lnTo>
                <a:lnTo>
                  <a:pt x="6972" y="4354"/>
                </a:lnTo>
                <a:lnTo>
                  <a:pt x="6972" y="4354"/>
                </a:lnTo>
                <a:lnTo>
                  <a:pt x="6942" y="4336"/>
                </a:lnTo>
                <a:lnTo>
                  <a:pt x="6948" y="4336"/>
                </a:lnTo>
                <a:close/>
                <a:moveTo>
                  <a:pt x="6978" y="4342"/>
                </a:moveTo>
                <a:lnTo>
                  <a:pt x="6990" y="4342"/>
                </a:lnTo>
                <a:lnTo>
                  <a:pt x="6984" y="4348"/>
                </a:lnTo>
                <a:lnTo>
                  <a:pt x="6978" y="4342"/>
                </a:lnTo>
                <a:close/>
                <a:moveTo>
                  <a:pt x="6966" y="4330"/>
                </a:moveTo>
                <a:lnTo>
                  <a:pt x="6990" y="4324"/>
                </a:lnTo>
                <a:lnTo>
                  <a:pt x="7014" y="4330"/>
                </a:lnTo>
                <a:lnTo>
                  <a:pt x="7002" y="4336"/>
                </a:lnTo>
                <a:lnTo>
                  <a:pt x="6966" y="4330"/>
                </a:lnTo>
                <a:close/>
                <a:moveTo>
                  <a:pt x="7026" y="4330"/>
                </a:moveTo>
                <a:lnTo>
                  <a:pt x="7002" y="4318"/>
                </a:lnTo>
                <a:lnTo>
                  <a:pt x="7002" y="4318"/>
                </a:lnTo>
                <a:lnTo>
                  <a:pt x="7032" y="4324"/>
                </a:lnTo>
                <a:lnTo>
                  <a:pt x="7026" y="4330"/>
                </a:lnTo>
                <a:lnTo>
                  <a:pt x="7026" y="4330"/>
                </a:lnTo>
                <a:close/>
                <a:moveTo>
                  <a:pt x="7038" y="4312"/>
                </a:moveTo>
                <a:lnTo>
                  <a:pt x="7026" y="4312"/>
                </a:lnTo>
                <a:lnTo>
                  <a:pt x="7038" y="4312"/>
                </a:lnTo>
                <a:lnTo>
                  <a:pt x="7038" y="4312"/>
                </a:lnTo>
                <a:lnTo>
                  <a:pt x="7038" y="4312"/>
                </a:lnTo>
                <a:close/>
                <a:moveTo>
                  <a:pt x="7032" y="4294"/>
                </a:moveTo>
                <a:lnTo>
                  <a:pt x="7038" y="4294"/>
                </a:lnTo>
                <a:lnTo>
                  <a:pt x="7032" y="4294"/>
                </a:lnTo>
                <a:lnTo>
                  <a:pt x="7032" y="4294"/>
                </a:lnTo>
                <a:close/>
                <a:moveTo>
                  <a:pt x="7026" y="4282"/>
                </a:moveTo>
                <a:lnTo>
                  <a:pt x="7050" y="4276"/>
                </a:lnTo>
                <a:lnTo>
                  <a:pt x="7068" y="4282"/>
                </a:lnTo>
                <a:lnTo>
                  <a:pt x="7056" y="4288"/>
                </a:lnTo>
                <a:lnTo>
                  <a:pt x="7026" y="4282"/>
                </a:lnTo>
                <a:close/>
                <a:moveTo>
                  <a:pt x="7068" y="4276"/>
                </a:moveTo>
                <a:lnTo>
                  <a:pt x="7074" y="4276"/>
                </a:lnTo>
                <a:lnTo>
                  <a:pt x="7074" y="4276"/>
                </a:lnTo>
                <a:lnTo>
                  <a:pt x="7068" y="4276"/>
                </a:lnTo>
                <a:close/>
                <a:moveTo>
                  <a:pt x="7074" y="4258"/>
                </a:moveTo>
                <a:lnTo>
                  <a:pt x="7074" y="4264"/>
                </a:lnTo>
                <a:lnTo>
                  <a:pt x="7056" y="4264"/>
                </a:lnTo>
                <a:lnTo>
                  <a:pt x="7044" y="4264"/>
                </a:lnTo>
                <a:lnTo>
                  <a:pt x="7056" y="4264"/>
                </a:lnTo>
                <a:lnTo>
                  <a:pt x="7074" y="4258"/>
                </a:lnTo>
                <a:close/>
                <a:moveTo>
                  <a:pt x="6775" y="4264"/>
                </a:moveTo>
                <a:lnTo>
                  <a:pt x="6781" y="4258"/>
                </a:lnTo>
                <a:lnTo>
                  <a:pt x="6787" y="4264"/>
                </a:lnTo>
                <a:lnTo>
                  <a:pt x="6775" y="4264"/>
                </a:lnTo>
                <a:close/>
                <a:moveTo>
                  <a:pt x="6703" y="4258"/>
                </a:moveTo>
                <a:lnTo>
                  <a:pt x="6697" y="4252"/>
                </a:lnTo>
                <a:lnTo>
                  <a:pt x="6703" y="4252"/>
                </a:lnTo>
                <a:lnTo>
                  <a:pt x="6715" y="4258"/>
                </a:lnTo>
                <a:lnTo>
                  <a:pt x="6703" y="4258"/>
                </a:lnTo>
                <a:close/>
                <a:moveTo>
                  <a:pt x="6673" y="4234"/>
                </a:moveTo>
                <a:lnTo>
                  <a:pt x="6655" y="4240"/>
                </a:lnTo>
                <a:lnTo>
                  <a:pt x="6625" y="4222"/>
                </a:lnTo>
                <a:lnTo>
                  <a:pt x="6661" y="4222"/>
                </a:lnTo>
                <a:lnTo>
                  <a:pt x="6673" y="4234"/>
                </a:lnTo>
                <a:lnTo>
                  <a:pt x="6673" y="4234"/>
                </a:lnTo>
                <a:close/>
                <a:moveTo>
                  <a:pt x="6613" y="4210"/>
                </a:moveTo>
                <a:lnTo>
                  <a:pt x="6601" y="4204"/>
                </a:lnTo>
                <a:lnTo>
                  <a:pt x="6613" y="4198"/>
                </a:lnTo>
                <a:lnTo>
                  <a:pt x="6643" y="4216"/>
                </a:lnTo>
                <a:lnTo>
                  <a:pt x="6613" y="4210"/>
                </a:lnTo>
                <a:close/>
                <a:moveTo>
                  <a:pt x="6595" y="4198"/>
                </a:moveTo>
                <a:lnTo>
                  <a:pt x="6583" y="4192"/>
                </a:lnTo>
                <a:lnTo>
                  <a:pt x="6601" y="4192"/>
                </a:lnTo>
                <a:lnTo>
                  <a:pt x="6595" y="4198"/>
                </a:lnTo>
                <a:close/>
                <a:moveTo>
                  <a:pt x="6553" y="4180"/>
                </a:moveTo>
                <a:lnTo>
                  <a:pt x="6499" y="4174"/>
                </a:lnTo>
                <a:lnTo>
                  <a:pt x="6529" y="4162"/>
                </a:lnTo>
                <a:lnTo>
                  <a:pt x="6553" y="4180"/>
                </a:lnTo>
                <a:close/>
                <a:moveTo>
                  <a:pt x="6559" y="4186"/>
                </a:moveTo>
                <a:lnTo>
                  <a:pt x="6571" y="4204"/>
                </a:lnTo>
                <a:lnTo>
                  <a:pt x="6559" y="4210"/>
                </a:lnTo>
                <a:lnTo>
                  <a:pt x="6493" y="4204"/>
                </a:lnTo>
                <a:lnTo>
                  <a:pt x="6475" y="4180"/>
                </a:lnTo>
                <a:lnTo>
                  <a:pt x="6481" y="4180"/>
                </a:lnTo>
                <a:lnTo>
                  <a:pt x="6559" y="4186"/>
                </a:lnTo>
                <a:close/>
                <a:moveTo>
                  <a:pt x="6409" y="4198"/>
                </a:moveTo>
                <a:lnTo>
                  <a:pt x="6391" y="4168"/>
                </a:lnTo>
                <a:lnTo>
                  <a:pt x="6463" y="4174"/>
                </a:lnTo>
                <a:lnTo>
                  <a:pt x="6409" y="4198"/>
                </a:lnTo>
                <a:close/>
                <a:moveTo>
                  <a:pt x="6295" y="4156"/>
                </a:moveTo>
                <a:lnTo>
                  <a:pt x="6289" y="4156"/>
                </a:lnTo>
                <a:lnTo>
                  <a:pt x="6271" y="4150"/>
                </a:lnTo>
                <a:lnTo>
                  <a:pt x="6295" y="4156"/>
                </a:lnTo>
                <a:lnTo>
                  <a:pt x="6295" y="4156"/>
                </a:lnTo>
                <a:close/>
                <a:moveTo>
                  <a:pt x="6091" y="4067"/>
                </a:moveTo>
                <a:lnTo>
                  <a:pt x="6109" y="4067"/>
                </a:lnTo>
                <a:lnTo>
                  <a:pt x="6115" y="4079"/>
                </a:lnTo>
                <a:lnTo>
                  <a:pt x="6091" y="4067"/>
                </a:lnTo>
                <a:close/>
                <a:moveTo>
                  <a:pt x="6067" y="4049"/>
                </a:moveTo>
                <a:lnTo>
                  <a:pt x="6037" y="4031"/>
                </a:lnTo>
                <a:lnTo>
                  <a:pt x="6031" y="4031"/>
                </a:lnTo>
                <a:lnTo>
                  <a:pt x="6025" y="3995"/>
                </a:lnTo>
                <a:lnTo>
                  <a:pt x="6103" y="4019"/>
                </a:lnTo>
                <a:lnTo>
                  <a:pt x="6109" y="4061"/>
                </a:lnTo>
                <a:lnTo>
                  <a:pt x="6067" y="4049"/>
                </a:lnTo>
                <a:close/>
                <a:moveTo>
                  <a:pt x="6019" y="4025"/>
                </a:moveTo>
                <a:lnTo>
                  <a:pt x="5947" y="3977"/>
                </a:lnTo>
                <a:lnTo>
                  <a:pt x="6019" y="3995"/>
                </a:lnTo>
                <a:lnTo>
                  <a:pt x="6019" y="4025"/>
                </a:lnTo>
                <a:close/>
                <a:moveTo>
                  <a:pt x="5929" y="3959"/>
                </a:moveTo>
                <a:lnTo>
                  <a:pt x="5845" y="3905"/>
                </a:lnTo>
                <a:lnTo>
                  <a:pt x="5845" y="3881"/>
                </a:lnTo>
                <a:lnTo>
                  <a:pt x="5917" y="3905"/>
                </a:lnTo>
                <a:lnTo>
                  <a:pt x="5929" y="3959"/>
                </a:lnTo>
                <a:lnTo>
                  <a:pt x="5929" y="3959"/>
                </a:lnTo>
                <a:close/>
                <a:moveTo>
                  <a:pt x="5839" y="3899"/>
                </a:moveTo>
                <a:lnTo>
                  <a:pt x="5767" y="3851"/>
                </a:lnTo>
                <a:lnTo>
                  <a:pt x="5833" y="3875"/>
                </a:lnTo>
                <a:lnTo>
                  <a:pt x="5839" y="3899"/>
                </a:lnTo>
                <a:close/>
                <a:moveTo>
                  <a:pt x="5737" y="3833"/>
                </a:moveTo>
                <a:lnTo>
                  <a:pt x="5683" y="3791"/>
                </a:lnTo>
                <a:lnTo>
                  <a:pt x="5683" y="3743"/>
                </a:lnTo>
                <a:lnTo>
                  <a:pt x="5755" y="3773"/>
                </a:lnTo>
                <a:lnTo>
                  <a:pt x="5755" y="3839"/>
                </a:lnTo>
                <a:lnTo>
                  <a:pt x="5737" y="3833"/>
                </a:lnTo>
                <a:close/>
                <a:moveTo>
                  <a:pt x="5683" y="3731"/>
                </a:moveTo>
                <a:lnTo>
                  <a:pt x="5689" y="3671"/>
                </a:lnTo>
                <a:lnTo>
                  <a:pt x="5749" y="3707"/>
                </a:lnTo>
                <a:lnTo>
                  <a:pt x="5749" y="3761"/>
                </a:lnTo>
                <a:lnTo>
                  <a:pt x="5683" y="3731"/>
                </a:lnTo>
                <a:close/>
                <a:moveTo>
                  <a:pt x="5677" y="3731"/>
                </a:moveTo>
                <a:lnTo>
                  <a:pt x="5606" y="3695"/>
                </a:lnTo>
                <a:lnTo>
                  <a:pt x="5612" y="3635"/>
                </a:lnTo>
                <a:lnTo>
                  <a:pt x="5677" y="3671"/>
                </a:lnTo>
                <a:lnTo>
                  <a:pt x="5677" y="3731"/>
                </a:lnTo>
                <a:close/>
                <a:moveTo>
                  <a:pt x="5612" y="3623"/>
                </a:moveTo>
                <a:lnTo>
                  <a:pt x="5618" y="3563"/>
                </a:lnTo>
                <a:lnTo>
                  <a:pt x="5683" y="3605"/>
                </a:lnTo>
                <a:lnTo>
                  <a:pt x="5677" y="3659"/>
                </a:lnTo>
                <a:lnTo>
                  <a:pt x="5612" y="3623"/>
                </a:lnTo>
                <a:close/>
                <a:moveTo>
                  <a:pt x="5606" y="3617"/>
                </a:moveTo>
                <a:lnTo>
                  <a:pt x="5540" y="3587"/>
                </a:lnTo>
                <a:lnTo>
                  <a:pt x="5552" y="3521"/>
                </a:lnTo>
                <a:lnTo>
                  <a:pt x="5612" y="3557"/>
                </a:lnTo>
                <a:lnTo>
                  <a:pt x="5606" y="3617"/>
                </a:lnTo>
                <a:close/>
                <a:moveTo>
                  <a:pt x="5558" y="3509"/>
                </a:moveTo>
                <a:lnTo>
                  <a:pt x="5570" y="3443"/>
                </a:lnTo>
                <a:lnTo>
                  <a:pt x="5624" y="3485"/>
                </a:lnTo>
                <a:lnTo>
                  <a:pt x="5612" y="3545"/>
                </a:lnTo>
                <a:lnTo>
                  <a:pt x="5558" y="3509"/>
                </a:lnTo>
                <a:close/>
                <a:moveTo>
                  <a:pt x="5546" y="3509"/>
                </a:moveTo>
                <a:lnTo>
                  <a:pt x="5480" y="3467"/>
                </a:lnTo>
                <a:lnTo>
                  <a:pt x="5504" y="3395"/>
                </a:lnTo>
                <a:lnTo>
                  <a:pt x="5564" y="3437"/>
                </a:lnTo>
                <a:lnTo>
                  <a:pt x="5546" y="3509"/>
                </a:lnTo>
                <a:close/>
                <a:moveTo>
                  <a:pt x="5474" y="3461"/>
                </a:moveTo>
                <a:lnTo>
                  <a:pt x="5408" y="3413"/>
                </a:lnTo>
                <a:lnTo>
                  <a:pt x="5432" y="3341"/>
                </a:lnTo>
                <a:lnTo>
                  <a:pt x="5492" y="3389"/>
                </a:lnTo>
                <a:lnTo>
                  <a:pt x="5474" y="3461"/>
                </a:lnTo>
                <a:close/>
                <a:moveTo>
                  <a:pt x="5432" y="3335"/>
                </a:moveTo>
                <a:lnTo>
                  <a:pt x="5468" y="3245"/>
                </a:lnTo>
                <a:lnTo>
                  <a:pt x="5522" y="3275"/>
                </a:lnTo>
                <a:lnTo>
                  <a:pt x="5498" y="3377"/>
                </a:lnTo>
                <a:lnTo>
                  <a:pt x="5432" y="3335"/>
                </a:lnTo>
                <a:close/>
                <a:moveTo>
                  <a:pt x="5468" y="3233"/>
                </a:moveTo>
                <a:lnTo>
                  <a:pt x="5492" y="3161"/>
                </a:lnTo>
                <a:lnTo>
                  <a:pt x="5546" y="3197"/>
                </a:lnTo>
                <a:lnTo>
                  <a:pt x="5528" y="3263"/>
                </a:lnTo>
                <a:lnTo>
                  <a:pt x="5468" y="3233"/>
                </a:lnTo>
                <a:close/>
                <a:moveTo>
                  <a:pt x="5498" y="3155"/>
                </a:moveTo>
                <a:lnTo>
                  <a:pt x="5522" y="3089"/>
                </a:lnTo>
                <a:lnTo>
                  <a:pt x="5564" y="3125"/>
                </a:lnTo>
                <a:lnTo>
                  <a:pt x="5546" y="3185"/>
                </a:lnTo>
                <a:lnTo>
                  <a:pt x="5498" y="3155"/>
                </a:lnTo>
                <a:close/>
                <a:moveTo>
                  <a:pt x="5522" y="3083"/>
                </a:moveTo>
                <a:lnTo>
                  <a:pt x="5546" y="3011"/>
                </a:lnTo>
                <a:lnTo>
                  <a:pt x="5588" y="3047"/>
                </a:lnTo>
                <a:lnTo>
                  <a:pt x="5564" y="3113"/>
                </a:lnTo>
                <a:lnTo>
                  <a:pt x="5522" y="3083"/>
                </a:lnTo>
                <a:close/>
                <a:moveTo>
                  <a:pt x="5516" y="3077"/>
                </a:moveTo>
                <a:lnTo>
                  <a:pt x="5468" y="3041"/>
                </a:lnTo>
                <a:lnTo>
                  <a:pt x="5498" y="2969"/>
                </a:lnTo>
                <a:lnTo>
                  <a:pt x="5540" y="3005"/>
                </a:lnTo>
                <a:lnTo>
                  <a:pt x="5516" y="3077"/>
                </a:lnTo>
                <a:close/>
                <a:moveTo>
                  <a:pt x="5462" y="3035"/>
                </a:moveTo>
                <a:lnTo>
                  <a:pt x="5414" y="2999"/>
                </a:lnTo>
                <a:lnTo>
                  <a:pt x="5450" y="2927"/>
                </a:lnTo>
                <a:lnTo>
                  <a:pt x="5492" y="2963"/>
                </a:lnTo>
                <a:lnTo>
                  <a:pt x="5462" y="3035"/>
                </a:lnTo>
                <a:close/>
                <a:moveTo>
                  <a:pt x="5456" y="2921"/>
                </a:moveTo>
                <a:lnTo>
                  <a:pt x="5492" y="2855"/>
                </a:lnTo>
                <a:lnTo>
                  <a:pt x="5522" y="2891"/>
                </a:lnTo>
                <a:lnTo>
                  <a:pt x="5498" y="2957"/>
                </a:lnTo>
                <a:lnTo>
                  <a:pt x="5456" y="2921"/>
                </a:lnTo>
                <a:close/>
                <a:moveTo>
                  <a:pt x="5492" y="2849"/>
                </a:moveTo>
                <a:lnTo>
                  <a:pt x="5528" y="2789"/>
                </a:lnTo>
                <a:lnTo>
                  <a:pt x="5558" y="2819"/>
                </a:lnTo>
                <a:lnTo>
                  <a:pt x="5528" y="2885"/>
                </a:lnTo>
                <a:lnTo>
                  <a:pt x="5492" y="2849"/>
                </a:lnTo>
                <a:close/>
                <a:moveTo>
                  <a:pt x="5528" y="2777"/>
                </a:moveTo>
                <a:lnTo>
                  <a:pt x="5564" y="2717"/>
                </a:lnTo>
                <a:lnTo>
                  <a:pt x="5588" y="2747"/>
                </a:lnTo>
                <a:lnTo>
                  <a:pt x="5558" y="2813"/>
                </a:lnTo>
                <a:lnTo>
                  <a:pt x="5528" y="2777"/>
                </a:lnTo>
                <a:close/>
                <a:moveTo>
                  <a:pt x="5522" y="2771"/>
                </a:moveTo>
                <a:lnTo>
                  <a:pt x="5492" y="2729"/>
                </a:lnTo>
                <a:lnTo>
                  <a:pt x="5522" y="2675"/>
                </a:lnTo>
                <a:lnTo>
                  <a:pt x="5528" y="2669"/>
                </a:lnTo>
                <a:lnTo>
                  <a:pt x="5558" y="2711"/>
                </a:lnTo>
                <a:lnTo>
                  <a:pt x="5522" y="2771"/>
                </a:lnTo>
                <a:close/>
                <a:moveTo>
                  <a:pt x="5534" y="2663"/>
                </a:moveTo>
                <a:lnTo>
                  <a:pt x="5582" y="2615"/>
                </a:lnTo>
                <a:lnTo>
                  <a:pt x="5594" y="2639"/>
                </a:lnTo>
                <a:lnTo>
                  <a:pt x="5558" y="2699"/>
                </a:lnTo>
                <a:lnTo>
                  <a:pt x="5534" y="2663"/>
                </a:lnTo>
                <a:close/>
                <a:moveTo>
                  <a:pt x="5582" y="2603"/>
                </a:moveTo>
                <a:lnTo>
                  <a:pt x="5576" y="2591"/>
                </a:lnTo>
                <a:lnTo>
                  <a:pt x="5606" y="2543"/>
                </a:lnTo>
                <a:lnTo>
                  <a:pt x="5618" y="2561"/>
                </a:lnTo>
                <a:lnTo>
                  <a:pt x="5582" y="2603"/>
                </a:lnTo>
                <a:close/>
                <a:moveTo>
                  <a:pt x="5570" y="2585"/>
                </a:moveTo>
                <a:lnTo>
                  <a:pt x="5558" y="2567"/>
                </a:lnTo>
                <a:lnTo>
                  <a:pt x="5600" y="2531"/>
                </a:lnTo>
                <a:lnTo>
                  <a:pt x="5600" y="2531"/>
                </a:lnTo>
                <a:lnTo>
                  <a:pt x="5570" y="2585"/>
                </a:lnTo>
                <a:close/>
                <a:moveTo>
                  <a:pt x="5606" y="2519"/>
                </a:moveTo>
                <a:lnTo>
                  <a:pt x="5618" y="2513"/>
                </a:lnTo>
                <a:lnTo>
                  <a:pt x="5606" y="2525"/>
                </a:lnTo>
                <a:lnTo>
                  <a:pt x="5606" y="2519"/>
                </a:lnTo>
                <a:close/>
                <a:moveTo>
                  <a:pt x="5600" y="2513"/>
                </a:moveTo>
                <a:lnTo>
                  <a:pt x="5588" y="2483"/>
                </a:lnTo>
                <a:lnTo>
                  <a:pt x="5630" y="2423"/>
                </a:lnTo>
                <a:lnTo>
                  <a:pt x="5648" y="2465"/>
                </a:lnTo>
                <a:lnTo>
                  <a:pt x="5636" y="2483"/>
                </a:lnTo>
                <a:lnTo>
                  <a:pt x="5600" y="2513"/>
                </a:lnTo>
                <a:close/>
                <a:moveTo>
                  <a:pt x="5648" y="2399"/>
                </a:moveTo>
                <a:lnTo>
                  <a:pt x="5671" y="2381"/>
                </a:lnTo>
                <a:lnTo>
                  <a:pt x="5677" y="2417"/>
                </a:lnTo>
                <a:lnTo>
                  <a:pt x="5659" y="2447"/>
                </a:lnTo>
                <a:lnTo>
                  <a:pt x="5648" y="2399"/>
                </a:lnTo>
                <a:close/>
                <a:moveTo>
                  <a:pt x="5659" y="2381"/>
                </a:moveTo>
                <a:lnTo>
                  <a:pt x="5671" y="2369"/>
                </a:lnTo>
                <a:lnTo>
                  <a:pt x="5671" y="2369"/>
                </a:lnTo>
                <a:lnTo>
                  <a:pt x="5659" y="2381"/>
                </a:lnTo>
                <a:close/>
                <a:moveTo>
                  <a:pt x="5671" y="2351"/>
                </a:moveTo>
                <a:lnTo>
                  <a:pt x="5648" y="2387"/>
                </a:lnTo>
                <a:lnTo>
                  <a:pt x="5636" y="2345"/>
                </a:lnTo>
                <a:lnTo>
                  <a:pt x="5642" y="2339"/>
                </a:lnTo>
                <a:lnTo>
                  <a:pt x="5659" y="2327"/>
                </a:lnTo>
                <a:lnTo>
                  <a:pt x="5665" y="2345"/>
                </a:lnTo>
                <a:lnTo>
                  <a:pt x="5671" y="2351"/>
                </a:lnTo>
                <a:close/>
                <a:moveTo>
                  <a:pt x="5665" y="2303"/>
                </a:moveTo>
                <a:lnTo>
                  <a:pt x="5648" y="2261"/>
                </a:lnTo>
                <a:lnTo>
                  <a:pt x="5654" y="2261"/>
                </a:lnTo>
                <a:lnTo>
                  <a:pt x="5659" y="2255"/>
                </a:lnTo>
                <a:lnTo>
                  <a:pt x="5665" y="2303"/>
                </a:lnTo>
                <a:lnTo>
                  <a:pt x="5665" y="2303"/>
                </a:lnTo>
                <a:close/>
                <a:moveTo>
                  <a:pt x="5665" y="2249"/>
                </a:moveTo>
                <a:lnTo>
                  <a:pt x="5701" y="2231"/>
                </a:lnTo>
                <a:lnTo>
                  <a:pt x="5701" y="2255"/>
                </a:lnTo>
                <a:lnTo>
                  <a:pt x="5671" y="2291"/>
                </a:lnTo>
                <a:lnTo>
                  <a:pt x="5665" y="2249"/>
                </a:lnTo>
                <a:close/>
                <a:moveTo>
                  <a:pt x="5707" y="2201"/>
                </a:moveTo>
                <a:lnTo>
                  <a:pt x="5737" y="2171"/>
                </a:lnTo>
                <a:lnTo>
                  <a:pt x="5737" y="2201"/>
                </a:lnTo>
                <a:lnTo>
                  <a:pt x="5707" y="2219"/>
                </a:lnTo>
                <a:lnTo>
                  <a:pt x="5707" y="2201"/>
                </a:lnTo>
                <a:close/>
                <a:moveTo>
                  <a:pt x="5749" y="2165"/>
                </a:moveTo>
                <a:lnTo>
                  <a:pt x="5749" y="2159"/>
                </a:lnTo>
                <a:lnTo>
                  <a:pt x="5755" y="2189"/>
                </a:lnTo>
                <a:lnTo>
                  <a:pt x="5749" y="2195"/>
                </a:lnTo>
                <a:lnTo>
                  <a:pt x="5749" y="2165"/>
                </a:lnTo>
                <a:close/>
                <a:moveTo>
                  <a:pt x="5749" y="2147"/>
                </a:moveTo>
                <a:lnTo>
                  <a:pt x="5749" y="2147"/>
                </a:lnTo>
                <a:lnTo>
                  <a:pt x="5749" y="2147"/>
                </a:lnTo>
                <a:lnTo>
                  <a:pt x="5749" y="2147"/>
                </a:lnTo>
                <a:lnTo>
                  <a:pt x="5749" y="2147"/>
                </a:lnTo>
                <a:close/>
                <a:moveTo>
                  <a:pt x="5785" y="2111"/>
                </a:moveTo>
                <a:lnTo>
                  <a:pt x="5791" y="2063"/>
                </a:lnTo>
                <a:lnTo>
                  <a:pt x="5797" y="2063"/>
                </a:lnTo>
                <a:lnTo>
                  <a:pt x="5803" y="2057"/>
                </a:lnTo>
                <a:lnTo>
                  <a:pt x="5803" y="2093"/>
                </a:lnTo>
                <a:lnTo>
                  <a:pt x="5785" y="2111"/>
                </a:lnTo>
                <a:close/>
                <a:moveTo>
                  <a:pt x="5803" y="2105"/>
                </a:moveTo>
                <a:lnTo>
                  <a:pt x="5809" y="2111"/>
                </a:lnTo>
                <a:lnTo>
                  <a:pt x="5797" y="2117"/>
                </a:lnTo>
                <a:lnTo>
                  <a:pt x="5803" y="2105"/>
                </a:lnTo>
                <a:close/>
                <a:moveTo>
                  <a:pt x="5803" y="1997"/>
                </a:moveTo>
                <a:lnTo>
                  <a:pt x="5833" y="1991"/>
                </a:lnTo>
                <a:lnTo>
                  <a:pt x="5827" y="2021"/>
                </a:lnTo>
                <a:lnTo>
                  <a:pt x="5809" y="2039"/>
                </a:lnTo>
                <a:lnTo>
                  <a:pt x="5803" y="1997"/>
                </a:lnTo>
                <a:close/>
                <a:moveTo>
                  <a:pt x="5845" y="1985"/>
                </a:moveTo>
                <a:lnTo>
                  <a:pt x="5863" y="1979"/>
                </a:lnTo>
                <a:lnTo>
                  <a:pt x="5863" y="1991"/>
                </a:lnTo>
                <a:lnTo>
                  <a:pt x="5839" y="2009"/>
                </a:lnTo>
                <a:lnTo>
                  <a:pt x="5845" y="1985"/>
                </a:lnTo>
                <a:close/>
                <a:moveTo>
                  <a:pt x="5881" y="1973"/>
                </a:moveTo>
                <a:lnTo>
                  <a:pt x="5881" y="1973"/>
                </a:lnTo>
                <a:lnTo>
                  <a:pt x="5881" y="1979"/>
                </a:lnTo>
                <a:lnTo>
                  <a:pt x="5881" y="1973"/>
                </a:lnTo>
                <a:close/>
                <a:moveTo>
                  <a:pt x="5869" y="1967"/>
                </a:moveTo>
                <a:lnTo>
                  <a:pt x="5869" y="1913"/>
                </a:lnTo>
                <a:lnTo>
                  <a:pt x="5887" y="1913"/>
                </a:lnTo>
                <a:lnTo>
                  <a:pt x="5875" y="1967"/>
                </a:lnTo>
                <a:lnTo>
                  <a:pt x="5869" y="1967"/>
                </a:lnTo>
                <a:close/>
                <a:moveTo>
                  <a:pt x="5869" y="1907"/>
                </a:moveTo>
                <a:lnTo>
                  <a:pt x="5869" y="1871"/>
                </a:lnTo>
                <a:lnTo>
                  <a:pt x="5869" y="1847"/>
                </a:lnTo>
                <a:lnTo>
                  <a:pt x="5905" y="1841"/>
                </a:lnTo>
                <a:lnTo>
                  <a:pt x="5893" y="1901"/>
                </a:lnTo>
                <a:lnTo>
                  <a:pt x="5869" y="1907"/>
                </a:lnTo>
                <a:close/>
                <a:moveTo>
                  <a:pt x="5875" y="1841"/>
                </a:moveTo>
                <a:lnTo>
                  <a:pt x="5881" y="1781"/>
                </a:lnTo>
                <a:lnTo>
                  <a:pt x="5923" y="1775"/>
                </a:lnTo>
                <a:lnTo>
                  <a:pt x="5911" y="1835"/>
                </a:lnTo>
                <a:lnTo>
                  <a:pt x="5875" y="1841"/>
                </a:lnTo>
                <a:close/>
                <a:moveTo>
                  <a:pt x="5935" y="1775"/>
                </a:moveTo>
                <a:lnTo>
                  <a:pt x="5971" y="1775"/>
                </a:lnTo>
                <a:lnTo>
                  <a:pt x="5947" y="1829"/>
                </a:lnTo>
                <a:lnTo>
                  <a:pt x="5917" y="1835"/>
                </a:lnTo>
                <a:lnTo>
                  <a:pt x="5935" y="1775"/>
                </a:lnTo>
                <a:close/>
                <a:moveTo>
                  <a:pt x="5935" y="1769"/>
                </a:moveTo>
                <a:lnTo>
                  <a:pt x="5953" y="1703"/>
                </a:lnTo>
                <a:lnTo>
                  <a:pt x="5995" y="1697"/>
                </a:lnTo>
                <a:lnTo>
                  <a:pt x="5971" y="1763"/>
                </a:lnTo>
                <a:lnTo>
                  <a:pt x="5935" y="1769"/>
                </a:lnTo>
                <a:close/>
                <a:moveTo>
                  <a:pt x="5953" y="1691"/>
                </a:moveTo>
                <a:lnTo>
                  <a:pt x="5971" y="1631"/>
                </a:lnTo>
                <a:lnTo>
                  <a:pt x="6019" y="1631"/>
                </a:lnTo>
                <a:lnTo>
                  <a:pt x="5995" y="1691"/>
                </a:lnTo>
                <a:lnTo>
                  <a:pt x="5953" y="1691"/>
                </a:lnTo>
                <a:close/>
                <a:moveTo>
                  <a:pt x="5977" y="1619"/>
                </a:moveTo>
                <a:lnTo>
                  <a:pt x="5977" y="1613"/>
                </a:lnTo>
                <a:lnTo>
                  <a:pt x="5983" y="1607"/>
                </a:lnTo>
                <a:lnTo>
                  <a:pt x="6025" y="1607"/>
                </a:lnTo>
                <a:lnTo>
                  <a:pt x="6019" y="1625"/>
                </a:lnTo>
                <a:lnTo>
                  <a:pt x="5977" y="1619"/>
                </a:lnTo>
                <a:close/>
                <a:moveTo>
                  <a:pt x="6037" y="1607"/>
                </a:moveTo>
                <a:lnTo>
                  <a:pt x="6079" y="1613"/>
                </a:lnTo>
                <a:lnTo>
                  <a:pt x="6073" y="1625"/>
                </a:lnTo>
                <a:lnTo>
                  <a:pt x="6031" y="1625"/>
                </a:lnTo>
                <a:lnTo>
                  <a:pt x="6037" y="1607"/>
                </a:lnTo>
                <a:close/>
                <a:moveTo>
                  <a:pt x="6091" y="1613"/>
                </a:moveTo>
                <a:lnTo>
                  <a:pt x="6133" y="1613"/>
                </a:lnTo>
                <a:lnTo>
                  <a:pt x="6127" y="1631"/>
                </a:lnTo>
                <a:lnTo>
                  <a:pt x="6085" y="1625"/>
                </a:lnTo>
                <a:lnTo>
                  <a:pt x="6091" y="1613"/>
                </a:lnTo>
                <a:close/>
                <a:moveTo>
                  <a:pt x="6091" y="1601"/>
                </a:moveTo>
                <a:lnTo>
                  <a:pt x="6109" y="1566"/>
                </a:lnTo>
                <a:lnTo>
                  <a:pt x="6157" y="1572"/>
                </a:lnTo>
                <a:lnTo>
                  <a:pt x="6139" y="1607"/>
                </a:lnTo>
                <a:lnTo>
                  <a:pt x="6091" y="1601"/>
                </a:lnTo>
                <a:close/>
                <a:moveTo>
                  <a:pt x="6115" y="1554"/>
                </a:moveTo>
                <a:lnTo>
                  <a:pt x="6121" y="1542"/>
                </a:lnTo>
                <a:lnTo>
                  <a:pt x="6169" y="1548"/>
                </a:lnTo>
                <a:lnTo>
                  <a:pt x="6163" y="1560"/>
                </a:lnTo>
                <a:lnTo>
                  <a:pt x="6115" y="1554"/>
                </a:lnTo>
                <a:close/>
                <a:moveTo>
                  <a:pt x="6175" y="1548"/>
                </a:moveTo>
                <a:lnTo>
                  <a:pt x="6217" y="1554"/>
                </a:lnTo>
                <a:lnTo>
                  <a:pt x="6205" y="1566"/>
                </a:lnTo>
                <a:lnTo>
                  <a:pt x="6169" y="1560"/>
                </a:lnTo>
                <a:lnTo>
                  <a:pt x="6175" y="1548"/>
                </a:lnTo>
                <a:close/>
                <a:moveTo>
                  <a:pt x="6181" y="1542"/>
                </a:moveTo>
                <a:lnTo>
                  <a:pt x="6199" y="1506"/>
                </a:lnTo>
                <a:lnTo>
                  <a:pt x="6241" y="1518"/>
                </a:lnTo>
                <a:lnTo>
                  <a:pt x="6217" y="1548"/>
                </a:lnTo>
                <a:lnTo>
                  <a:pt x="6181" y="1542"/>
                </a:lnTo>
                <a:close/>
                <a:moveTo>
                  <a:pt x="6205" y="1500"/>
                </a:moveTo>
                <a:lnTo>
                  <a:pt x="6217" y="1476"/>
                </a:lnTo>
                <a:lnTo>
                  <a:pt x="6259" y="1482"/>
                </a:lnTo>
                <a:lnTo>
                  <a:pt x="6247" y="1506"/>
                </a:lnTo>
                <a:lnTo>
                  <a:pt x="6205" y="1500"/>
                </a:lnTo>
                <a:close/>
                <a:moveTo>
                  <a:pt x="6259" y="1392"/>
                </a:moveTo>
                <a:lnTo>
                  <a:pt x="6265" y="1386"/>
                </a:lnTo>
                <a:lnTo>
                  <a:pt x="6331" y="1332"/>
                </a:lnTo>
                <a:lnTo>
                  <a:pt x="6349" y="1338"/>
                </a:lnTo>
                <a:lnTo>
                  <a:pt x="6307" y="1410"/>
                </a:lnTo>
                <a:lnTo>
                  <a:pt x="6259" y="1392"/>
                </a:lnTo>
                <a:close/>
                <a:moveTo>
                  <a:pt x="6337" y="1326"/>
                </a:moveTo>
                <a:lnTo>
                  <a:pt x="6379" y="1296"/>
                </a:lnTo>
                <a:lnTo>
                  <a:pt x="6355" y="1332"/>
                </a:lnTo>
                <a:lnTo>
                  <a:pt x="6337" y="1326"/>
                </a:lnTo>
                <a:close/>
                <a:moveTo>
                  <a:pt x="6325" y="1326"/>
                </a:moveTo>
                <a:lnTo>
                  <a:pt x="6301" y="1314"/>
                </a:lnTo>
                <a:lnTo>
                  <a:pt x="6319" y="1284"/>
                </a:lnTo>
                <a:lnTo>
                  <a:pt x="6355" y="1248"/>
                </a:lnTo>
                <a:lnTo>
                  <a:pt x="6397" y="1266"/>
                </a:lnTo>
                <a:lnTo>
                  <a:pt x="6391" y="1272"/>
                </a:lnTo>
                <a:lnTo>
                  <a:pt x="6325" y="1326"/>
                </a:lnTo>
                <a:close/>
                <a:moveTo>
                  <a:pt x="6361" y="1242"/>
                </a:moveTo>
                <a:lnTo>
                  <a:pt x="6433" y="1176"/>
                </a:lnTo>
                <a:lnTo>
                  <a:pt x="6451" y="1182"/>
                </a:lnTo>
                <a:lnTo>
                  <a:pt x="6403" y="1260"/>
                </a:lnTo>
                <a:lnTo>
                  <a:pt x="6361" y="1242"/>
                </a:lnTo>
                <a:close/>
                <a:moveTo>
                  <a:pt x="6439" y="1170"/>
                </a:moveTo>
                <a:lnTo>
                  <a:pt x="6481" y="1134"/>
                </a:lnTo>
                <a:lnTo>
                  <a:pt x="6451" y="1176"/>
                </a:lnTo>
                <a:lnTo>
                  <a:pt x="6439" y="1170"/>
                </a:lnTo>
                <a:close/>
                <a:moveTo>
                  <a:pt x="6433" y="1164"/>
                </a:moveTo>
                <a:lnTo>
                  <a:pt x="6391" y="1140"/>
                </a:lnTo>
                <a:lnTo>
                  <a:pt x="6409" y="1104"/>
                </a:lnTo>
                <a:lnTo>
                  <a:pt x="6451" y="1062"/>
                </a:lnTo>
                <a:lnTo>
                  <a:pt x="6499" y="1098"/>
                </a:lnTo>
                <a:lnTo>
                  <a:pt x="6499" y="1104"/>
                </a:lnTo>
                <a:lnTo>
                  <a:pt x="6433" y="1164"/>
                </a:lnTo>
                <a:close/>
                <a:moveTo>
                  <a:pt x="6457" y="1056"/>
                </a:moveTo>
                <a:lnTo>
                  <a:pt x="6529" y="978"/>
                </a:lnTo>
                <a:lnTo>
                  <a:pt x="6559" y="1008"/>
                </a:lnTo>
                <a:lnTo>
                  <a:pt x="6505" y="1092"/>
                </a:lnTo>
                <a:lnTo>
                  <a:pt x="6457" y="1056"/>
                </a:lnTo>
                <a:close/>
                <a:moveTo>
                  <a:pt x="6445" y="1056"/>
                </a:moveTo>
                <a:lnTo>
                  <a:pt x="6439" y="1050"/>
                </a:lnTo>
                <a:lnTo>
                  <a:pt x="6493" y="954"/>
                </a:lnTo>
                <a:lnTo>
                  <a:pt x="6517" y="972"/>
                </a:lnTo>
                <a:lnTo>
                  <a:pt x="6445" y="1056"/>
                </a:lnTo>
                <a:close/>
                <a:moveTo>
                  <a:pt x="6493" y="942"/>
                </a:moveTo>
                <a:lnTo>
                  <a:pt x="6547" y="846"/>
                </a:lnTo>
                <a:lnTo>
                  <a:pt x="6595" y="894"/>
                </a:lnTo>
                <a:lnTo>
                  <a:pt x="6523" y="966"/>
                </a:lnTo>
                <a:lnTo>
                  <a:pt x="6493" y="942"/>
                </a:lnTo>
                <a:close/>
                <a:moveTo>
                  <a:pt x="6541" y="834"/>
                </a:moveTo>
                <a:lnTo>
                  <a:pt x="6535" y="828"/>
                </a:lnTo>
                <a:lnTo>
                  <a:pt x="6571" y="780"/>
                </a:lnTo>
                <a:lnTo>
                  <a:pt x="6571" y="780"/>
                </a:lnTo>
                <a:lnTo>
                  <a:pt x="6541" y="834"/>
                </a:lnTo>
                <a:close/>
                <a:moveTo>
                  <a:pt x="6733" y="714"/>
                </a:moveTo>
                <a:lnTo>
                  <a:pt x="6739" y="714"/>
                </a:lnTo>
                <a:lnTo>
                  <a:pt x="6739" y="714"/>
                </a:lnTo>
                <a:lnTo>
                  <a:pt x="6715" y="720"/>
                </a:lnTo>
                <a:lnTo>
                  <a:pt x="6733" y="714"/>
                </a:lnTo>
                <a:lnTo>
                  <a:pt x="6733" y="714"/>
                </a:lnTo>
                <a:close/>
                <a:moveTo>
                  <a:pt x="6697" y="732"/>
                </a:moveTo>
                <a:lnTo>
                  <a:pt x="6643" y="750"/>
                </a:lnTo>
                <a:lnTo>
                  <a:pt x="6643" y="750"/>
                </a:lnTo>
                <a:lnTo>
                  <a:pt x="6679" y="732"/>
                </a:lnTo>
                <a:lnTo>
                  <a:pt x="6697" y="732"/>
                </a:lnTo>
                <a:close/>
                <a:moveTo>
                  <a:pt x="6631" y="744"/>
                </a:moveTo>
                <a:lnTo>
                  <a:pt x="6595" y="756"/>
                </a:lnTo>
                <a:lnTo>
                  <a:pt x="6601" y="744"/>
                </a:lnTo>
                <a:lnTo>
                  <a:pt x="6631" y="744"/>
                </a:lnTo>
                <a:lnTo>
                  <a:pt x="6631" y="744"/>
                </a:lnTo>
                <a:close/>
                <a:moveTo>
                  <a:pt x="6469" y="804"/>
                </a:moveTo>
                <a:lnTo>
                  <a:pt x="6487" y="792"/>
                </a:lnTo>
                <a:lnTo>
                  <a:pt x="6487" y="792"/>
                </a:lnTo>
                <a:lnTo>
                  <a:pt x="6487" y="798"/>
                </a:lnTo>
                <a:lnTo>
                  <a:pt x="6469" y="804"/>
                </a:lnTo>
                <a:close/>
                <a:moveTo>
                  <a:pt x="6439" y="804"/>
                </a:moveTo>
                <a:lnTo>
                  <a:pt x="6439" y="804"/>
                </a:lnTo>
                <a:lnTo>
                  <a:pt x="6445" y="804"/>
                </a:lnTo>
                <a:lnTo>
                  <a:pt x="6439" y="804"/>
                </a:lnTo>
                <a:close/>
                <a:moveTo>
                  <a:pt x="6289" y="876"/>
                </a:moveTo>
                <a:lnTo>
                  <a:pt x="6295" y="864"/>
                </a:lnTo>
                <a:lnTo>
                  <a:pt x="6331" y="852"/>
                </a:lnTo>
                <a:lnTo>
                  <a:pt x="6289" y="876"/>
                </a:lnTo>
                <a:close/>
                <a:moveTo>
                  <a:pt x="6301" y="852"/>
                </a:moveTo>
                <a:lnTo>
                  <a:pt x="6307" y="834"/>
                </a:lnTo>
                <a:lnTo>
                  <a:pt x="6331" y="828"/>
                </a:lnTo>
                <a:lnTo>
                  <a:pt x="6301" y="852"/>
                </a:lnTo>
                <a:close/>
                <a:moveTo>
                  <a:pt x="6223" y="900"/>
                </a:moveTo>
                <a:lnTo>
                  <a:pt x="6235" y="882"/>
                </a:lnTo>
                <a:lnTo>
                  <a:pt x="6265" y="876"/>
                </a:lnTo>
                <a:lnTo>
                  <a:pt x="6223" y="900"/>
                </a:lnTo>
                <a:close/>
                <a:moveTo>
                  <a:pt x="6211" y="906"/>
                </a:moveTo>
                <a:lnTo>
                  <a:pt x="6175" y="924"/>
                </a:lnTo>
                <a:lnTo>
                  <a:pt x="6199" y="900"/>
                </a:lnTo>
                <a:lnTo>
                  <a:pt x="6211" y="906"/>
                </a:lnTo>
                <a:lnTo>
                  <a:pt x="6211" y="906"/>
                </a:lnTo>
                <a:close/>
                <a:moveTo>
                  <a:pt x="6145" y="948"/>
                </a:moveTo>
                <a:lnTo>
                  <a:pt x="6139" y="954"/>
                </a:lnTo>
                <a:lnTo>
                  <a:pt x="6145" y="942"/>
                </a:lnTo>
                <a:lnTo>
                  <a:pt x="6145" y="948"/>
                </a:lnTo>
                <a:close/>
                <a:moveTo>
                  <a:pt x="6127" y="966"/>
                </a:moveTo>
                <a:lnTo>
                  <a:pt x="6109" y="978"/>
                </a:lnTo>
                <a:lnTo>
                  <a:pt x="6103" y="978"/>
                </a:lnTo>
                <a:lnTo>
                  <a:pt x="6103" y="978"/>
                </a:lnTo>
                <a:lnTo>
                  <a:pt x="6127" y="966"/>
                </a:lnTo>
                <a:close/>
                <a:moveTo>
                  <a:pt x="6019" y="1032"/>
                </a:moveTo>
                <a:lnTo>
                  <a:pt x="5995" y="1044"/>
                </a:lnTo>
                <a:lnTo>
                  <a:pt x="6019" y="1020"/>
                </a:lnTo>
                <a:lnTo>
                  <a:pt x="6019" y="1032"/>
                </a:lnTo>
                <a:close/>
                <a:moveTo>
                  <a:pt x="5959" y="1068"/>
                </a:moveTo>
                <a:lnTo>
                  <a:pt x="5923" y="1086"/>
                </a:lnTo>
                <a:lnTo>
                  <a:pt x="5953" y="1056"/>
                </a:lnTo>
                <a:lnTo>
                  <a:pt x="5965" y="1062"/>
                </a:lnTo>
                <a:lnTo>
                  <a:pt x="5959" y="1068"/>
                </a:lnTo>
                <a:close/>
                <a:moveTo>
                  <a:pt x="5857" y="1158"/>
                </a:moveTo>
                <a:lnTo>
                  <a:pt x="5845" y="1170"/>
                </a:lnTo>
                <a:lnTo>
                  <a:pt x="5839" y="1170"/>
                </a:lnTo>
                <a:lnTo>
                  <a:pt x="5839" y="1170"/>
                </a:lnTo>
                <a:lnTo>
                  <a:pt x="5851" y="1164"/>
                </a:lnTo>
                <a:lnTo>
                  <a:pt x="5857" y="1158"/>
                </a:lnTo>
                <a:close/>
                <a:moveTo>
                  <a:pt x="5845" y="1158"/>
                </a:moveTo>
                <a:lnTo>
                  <a:pt x="5839" y="1158"/>
                </a:lnTo>
                <a:lnTo>
                  <a:pt x="5839" y="1146"/>
                </a:lnTo>
                <a:lnTo>
                  <a:pt x="5851" y="1152"/>
                </a:lnTo>
                <a:lnTo>
                  <a:pt x="5845" y="1158"/>
                </a:lnTo>
                <a:close/>
                <a:moveTo>
                  <a:pt x="5785" y="1194"/>
                </a:moveTo>
                <a:lnTo>
                  <a:pt x="5785" y="1176"/>
                </a:lnTo>
                <a:lnTo>
                  <a:pt x="5815" y="1158"/>
                </a:lnTo>
                <a:lnTo>
                  <a:pt x="5785" y="1194"/>
                </a:lnTo>
                <a:close/>
                <a:moveTo>
                  <a:pt x="5779" y="1200"/>
                </a:moveTo>
                <a:lnTo>
                  <a:pt x="5755" y="1218"/>
                </a:lnTo>
                <a:lnTo>
                  <a:pt x="5779" y="1188"/>
                </a:lnTo>
                <a:lnTo>
                  <a:pt x="5779" y="1200"/>
                </a:lnTo>
                <a:close/>
                <a:moveTo>
                  <a:pt x="5719" y="1254"/>
                </a:moveTo>
                <a:lnTo>
                  <a:pt x="5719" y="1254"/>
                </a:lnTo>
                <a:lnTo>
                  <a:pt x="5719" y="1254"/>
                </a:lnTo>
                <a:lnTo>
                  <a:pt x="5719" y="1254"/>
                </a:lnTo>
                <a:close/>
                <a:moveTo>
                  <a:pt x="5719" y="1242"/>
                </a:moveTo>
                <a:lnTo>
                  <a:pt x="5719" y="1242"/>
                </a:lnTo>
                <a:lnTo>
                  <a:pt x="5719" y="1242"/>
                </a:lnTo>
                <a:lnTo>
                  <a:pt x="5719" y="1242"/>
                </a:lnTo>
                <a:close/>
                <a:moveTo>
                  <a:pt x="5713" y="1266"/>
                </a:moveTo>
                <a:lnTo>
                  <a:pt x="5695" y="1290"/>
                </a:lnTo>
                <a:lnTo>
                  <a:pt x="5677" y="1302"/>
                </a:lnTo>
                <a:lnTo>
                  <a:pt x="5677" y="1278"/>
                </a:lnTo>
                <a:lnTo>
                  <a:pt x="5713" y="1260"/>
                </a:lnTo>
                <a:lnTo>
                  <a:pt x="5713" y="1266"/>
                </a:lnTo>
                <a:close/>
                <a:moveTo>
                  <a:pt x="5671" y="1308"/>
                </a:moveTo>
                <a:lnTo>
                  <a:pt x="5636" y="1338"/>
                </a:lnTo>
                <a:lnTo>
                  <a:pt x="5618" y="1332"/>
                </a:lnTo>
                <a:lnTo>
                  <a:pt x="5624" y="1320"/>
                </a:lnTo>
                <a:lnTo>
                  <a:pt x="5665" y="1284"/>
                </a:lnTo>
                <a:lnTo>
                  <a:pt x="5671" y="1308"/>
                </a:lnTo>
                <a:close/>
                <a:moveTo>
                  <a:pt x="5612" y="1332"/>
                </a:moveTo>
                <a:lnTo>
                  <a:pt x="5606" y="1332"/>
                </a:lnTo>
                <a:lnTo>
                  <a:pt x="5606" y="1332"/>
                </a:lnTo>
                <a:lnTo>
                  <a:pt x="5612" y="1326"/>
                </a:lnTo>
                <a:lnTo>
                  <a:pt x="5612" y="1332"/>
                </a:lnTo>
                <a:close/>
                <a:moveTo>
                  <a:pt x="5600" y="1338"/>
                </a:moveTo>
                <a:lnTo>
                  <a:pt x="5600" y="1362"/>
                </a:lnTo>
                <a:lnTo>
                  <a:pt x="5600" y="1362"/>
                </a:lnTo>
                <a:lnTo>
                  <a:pt x="5594" y="1368"/>
                </a:lnTo>
                <a:lnTo>
                  <a:pt x="5570" y="1362"/>
                </a:lnTo>
                <a:lnTo>
                  <a:pt x="5570" y="1356"/>
                </a:lnTo>
                <a:lnTo>
                  <a:pt x="5594" y="1338"/>
                </a:lnTo>
                <a:lnTo>
                  <a:pt x="5600" y="1338"/>
                </a:lnTo>
                <a:close/>
                <a:moveTo>
                  <a:pt x="5570" y="1344"/>
                </a:moveTo>
                <a:lnTo>
                  <a:pt x="5564" y="1332"/>
                </a:lnTo>
                <a:lnTo>
                  <a:pt x="5582" y="1332"/>
                </a:lnTo>
                <a:lnTo>
                  <a:pt x="5570" y="1344"/>
                </a:lnTo>
                <a:close/>
                <a:moveTo>
                  <a:pt x="5504" y="1350"/>
                </a:moveTo>
                <a:lnTo>
                  <a:pt x="5492" y="1344"/>
                </a:lnTo>
                <a:lnTo>
                  <a:pt x="5510" y="1338"/>
                </a:lnTo>
                <a:lnTo>
                  <a:pt x="5504" y="1350"/>
                </a:lnTo>
                <a:close/>
                <a:moveTo>
                  <a:pt x="5480" y="1404"/>
                </a:moveTo>
                <a:lnTo>
                  <a:pt x="5468" y="1410"/>
                </a:lnTo>
                <a:lnTo>
                  <a:pt x="5456" y="1362"/>
                </a:lnTo>
                <a:lnTo>
                  <a:pt x="5468" y="1356"/>
                </a:lnTo>
                <a:lnTo>
                  <a:pt x="5480" y="1404"/>
                </a:lnTo>
                <a:close/>
                <a:moveTo>
                  <a:pt x="5456" y="1416"/>
                </a:moveTo>
                <a:lnTo>
                  <a:pt x="5432" y="1434"/>
                </a:lnTo>
                <a:lnTo>
                  <a:pt x="5396" y="1428"/>
                </a:lnTo>
                <a:lnTo>
                  <a:pt x="5402" y="1398"/>
                </a:lnTo>
                <a:lnTo>
                  <a:pt x="5450" y="1368"/>
                </a:lnTo>
                <a:lnTo>
                  <a:pt x="5456" y="1416"/>
                </a:lnTo>
                <a:close/>
                <a:moveTo>
                  <a:pt x="5420" y="1440"/>
                </a:moveTo>
                <a:lnTo>
                  <a:pt x="5402" y="1458"/>
                </a:lnTo>
                <a:lnTo>
                  <a:pt x="5396" y="1458"/>
                </a:lnTo>
                <a:lnTo>
                  <a:pt x="5396" y="1440"/>
                </a:lnTo>
                <a:lnTo>
                  <a:pt x="5420" y="1440"/>
                </a:lnTo>
                <a:close/>
                <a:moveTo>
                  <a:pt x="5384" y="1452"/>
                </a:moveTo>
                <a:lnTo>
                  <a:pt x="5366" y="1452"/>
                </a:lnTo>
                <a:lnTo>
                  <a:pt x="5360" y="1434"/>
                </a:lnTo>
                <a:lnTo>
                  <a:pt x="5390" y="1440"/>
                </a:lnTo>
                <a:lnTo>
                  <a:pt x="5384" y="1452"/>
                </a:lnTo>
                <a:close/>
                <a:moveTo>
                  <a:pt x="5384" y="1464"/>
                </a:moveTo>
                <a:lnTo>
                  <a:pt x="5384" y="1464"/>
                </a:lnTo>
                <a:lnTo>
                  <a:pt x="5372" y="1476"/>
                </a:lnTo>
                <a:lnTo>
                  <a:pt x="5372" y="1458"/>
                </a:lnTo>
                <a:lnTo>
                  <a:pt x="5384" y="1464"/>
                </a:lnTo>
                <a:close/>
                <a:moveTo>
                  <a:pt x="5366" y="1476"/>
                </a:moveTo>
                <a:lnTo>
                  <a:pt x="5288" y="1536"/>
                </a:lnTo>
                <a:lnTo>
                  <a:pt x="5288" y="1464"/>
                </a:lnTo>
                <a:lnTo>
                  <a:pt x="5306" y="1452"/>
                </a:lnTo>
                <a:lnTo>
                  <a:pt x="5360" y="1458"/>
                </a:lnTo>
                <a:lnTo>
                  <a:pt x="5366" y="1476"/>
                </a:lnTo>
                <a:close/>
                <a:moveTo>
                  <a:pt x="5276" y="1542"/>
                </a:moveTo>
                <a:lnTo>
                  <a:pt x="5264" y="1548"/>
                </a:lnTo>
                <a:lnTo>
                  <a:pt x="5252" y="1548"/>
                </a:lnTo>
                <a:lnTo>
                  <a:pt x="5234" y="1494"/>
                </a:lnTo>
                <a:lnTo>
                  <a:pt x="5276" y="1464"/>
                </a:lnTo>
                <a:lnTo>
                  <a:pt x="5276" y="1542"/>
                </a:lnTo>
                <a:close/>
                <a:moveTo>
                  <a:pt x="5246" y="1548"/>
                </a:moveTo>
                <a:lnTo>
                  <a:pt x="5180" y="1542"/>
                </a:lnTo>
                <a:lnTo>
                  <a:pt x="5180" y="1524"/>
                </a:lnTo>
                <a:lnTo>
                  <a:pt x="5222" y="1500"/>
                </a:lnTo>
                <a:lnTo>
                  <a:pt x="5246" y="1548"/>
                </a:lnTo>
                <a:close/>
                <a:moveTo>
                  <a:pt x="5174" y="1542"/>
                </a:moveTo>
                <a:lnTo>
                  <a:pt x="5150" y="1542"/>
                </a:lnTo>
                <a:lnTo>
                  <a:pt x="5168" y="1530"/>
                </a:lnTo>
                <a:lnTo>
                  <a:pt x="5174" y="1542"/>
                </a:lnTo>
                <a:close/>
                <a:moveTo>
                  <a:pt x="5054" y="1470"/>
                </a:moveTo>
                <a:lnTo>
                  <a:pt x="5048" y="1464"/>
                </a:lnTo>
                <a:lnTo>
                  <a:pt x="5042" y="1416"/>
                </a:lnTo>
                <a:lnTo>
                  <a:pt x="5144" y="1428"/>
                </a:lnTo>
                <a:lnTo>
                  <a:pt x="5054" y="1470"/>
                </a:lnTo>
                <a:close/>
                <a:moveTo>
                  <a:pt x="5036" y="1440"/>
                </a:moveTo>
                <a:lnTo>
                  <a:pt x="5024" y="1410"/>
                </a:lnTo>
                <a:lnTo>
                  <a:pt x="5036" y="1416"/>
                </a:lnTo>
                <a:lnTo>
                  <a:pt x="5036" y="1440"/>
                </a:lnTo>
                <a:close/>
                <a:moveTo>
                  <a:pt x="4898" y="1524"/>
                </a:moveTo>
                <a:lnTo>
                  <a:pt x="4694" y="1512"/>
                </a:lnTo>
                <a:lnTo>
                  <a:pt x="4850" y="1452"/>
                </a:lnTo>
                <a:lnTo>
                  <a:pt x="4898" y="1524"/>
                </a:lnTo>
                <a:close/>
                <a:moveTo>
                  <a:pt x="4682" y="1518"/>
                </a:moveTo>
                <a:lnTo>
                  <a:pt x="4700" y="1536"/>
                </a:lnTo>
                <a:lnTo>
                  <a:pt x="4634" y="1536"/>
                </a:lnTo>
                <a:lnTo>
                  <a:pt x="4676" y="1518"/>
                </a:lnTo>
                <a:lnTo>
                  <a:pt x="4682" y="1518"/>
                </a:lnTo>
                <a:close/>
                <a:moveTo>
                  <a:pt x="4706" y="1548"/>
                </a:moveTo>
                <a:lnTo>
                  <a:pt x="4754" y="1613"/>
                </a:lnTo>
                <a:lnTo>
                  <a:pt x="4598" y="1691"/>
                </a:lnTo>
                <a:lnTo>
                  <a:pt x="4562" y="1643"/>
                </a:lnTo>
                <a:lnTo>
                  <a:pt x="4574" y="1560"/>
                </a:lnTo>
                <a:lnTo>
                  <a:pt x="4616" y="1542"/>
                </a:lnTo>
                <a:lnTo>
                  <a:pt x="4706" y="1548"/>
                </a:lnTo>
                <a:close/>
                <a:moveTo>
                  <a:pt x="4574" y="1548"/>
                </a:moveTo>
                <a:lnTo>
                  <a:pt x="4574" y="1542"/>
                </a:lnTo>
                <a:lnTo>
                  <a:pt x="4592" y="1542"/>
                </a:lnTo>
                <a:lnTo>
                  <a:pt x="4574" y="1548"/>
                </a:lnTo>
                <a:close/>
                <a:moveTo>
                  <a:pt x="4562" y="1554"/>
                </a:moveTo>
                <a:lnTo>
                  <a:pt x="4502" y="1578"/>
                </a:lnTo>
                <a:lnTo>
                  <a:pt x="4478" y="1548"/>
                </a:lnTo>
                <a:lnTo>
                  <a:pt x="4478" y="1536"/>
                </a:lnTo>
                <a:lnTo>
                  <a:pt x="4568" y="1542"/>
                </a:lnTo>
                <a:lnTo>
                  <a:pt x="4562" y="1554"/>
                </a:lnTo>
                <a:close/>
                <a:moveTo>
                  <a:pt x="4466" y="1536"/>
                </a:moveTo>
                <a:lnTo>
                  <a:pt x="4466" y="1530"/>
                </a:lnTo>
                <a:lnTo>
                  <a:pt x="4466" y="1530"/>
                </a:lnTo>
                <a:lnTo>
                  <a:pt x="4466" y="1536"/>
                </a:lnTo>
                <a:close/>
                <a:moveTo>
                  <a:pt x="4305" y="1649"/>
                </a:moveTo>
                <a:lnTo>
                  <a:pt x="4251" y="1595"/>
                </a:lnTo>
                <a:lnTo>
                  <a:pt x="4245" y="1518"/>
                </a:lnTo>
                <a:lnTo>
                  <a:pt x="4365" y="1524"/>
                </a:lnTo>
                <a:lnTo>
                  <a:pt x="4365" y="1631"/>
                </a:lnTo>
                <a:lnTo>
                  <a:pt x="4305" y="1649"/>
                </a:lnTo>
                <a:close/>
                <a:moveTo>
                  <a:pt x="4245" y="1601"/>
                </a:moveTo>
                <a:lnTo>
                  <a:pt x="4251" y="1673"/>
                </a:lnTo>
                <a:lnTo>
                  <a:pt x="4155" y="1709"/>
                </a:lnTo>
                <a:lnTo>
                  <a:pt x="4137" y="1709"/>
                </a:lnTo>
                <a:lnTo>
                  <a:pt x="4113" y="1536"/>
                </a:lnTo>
                <a:lnTo>
                  <a:pt x="4167" y="1524"/>
                </a:lnTo>
                <a:lnTo>
                  <a:pt x="4245" y="1601"/>
                </a:lnTo>
                <a:close/>
                <a:moveTo>
                  <a:pt x="4131" y="1709"/>
                </a:moveTo>
                <a:lnTo>
                  <a:pt x="4065" y="1715"/>
                </a:lnTo>
                <a:lnTo>
                  <a:pt x="3981" y="1637"/>
                </a:lnTo>
                <a:lnTo>
                  <a:pt x="3969" y="1584"/>
                </a:lnTo>
                <a:lnTo>
                  <a:pt x="4101" y="1542"/>
                </a:lnTo>
                <a:lnTo>
                  <a:pt x="4131" y="1709"/>
                </a:lnTo>
                <a:close/>
                <a:moveTo>
                  <a:pt x="3969" y="1631"/>
                </a:moveTo>
                <a:lnTo>
                  <a:pt x="3927" y="1595"/>
                </a:lnTo>
                <a:lnTo>
                  <a:pt x="3957" y="1584"/>
                </a:lnTo>
                <a:lnTo>
                  <a:pt x="3969" y="1631"/>
                </a:lnTo>
                <a:close/>
                <a:moveTo>
                  <a:pt x="3975" y="1643"/>
                </a:moveTo>
                <a:lnTo>
                  <a:pt x="3987" y="1715"/>
                </a:lnTo>
                <a:lnTo>
                  <a:pt x="3837" y="1715"/>
                </a:lnTo>
                <a:lnTo>
                  <a:pt x="3813" y="1631"/>
                </a:lnTo>
                <a:lnTo>
                  <a:pt x="3921" y="1595"/>
                </a:lnTo>
                <a:lnTo>
                  <a:pt x="3975" y="1643"/>
                </a:lnTo>
                <a:close/>
                <a:moveTo>
                  <a:pt x="3831" y="1715"/>
                </a:moveTo>
                <a:lnTo>
                  <a:pt x="3693" y="1715"/>
                </a:lnTo>
                <a:lnTo>
                  <a:pt x="3645" y="1679"/>
                </a:lnTo>
                <a:lnTo>
                  <a:pt x="3807" y="1631"/>
                </a:lnTo>
                <a:lnTo>
                  <a:pt x="3831" y="1715"/>
                </a:lnTo>
                <a:close/>
                <a:moveTo>
                  <a:pt x="3489" y="1721"/>
                </a:moveTo>
                <a:lnTo>
                  <a:pt x="3447" y="1721"/>
                </a:lnTo>
                <a:lnTo>
                  <a:pt x="3351" y="1518"/>
                </a:lnTo>
                <a:lnTo>
                  <a:pt x="3393" y="1506"/>
                </a:lnTo>
                <a:lnTo>
                  <a:pt x="3627" y="1679"/>
                </a:lnTo>
                <a:lnTo>
                  <a:pt x="3489" y="1721"/>
                </a:lnTo>
                <a:close/>
                <a:moveTo>
                  <a:pt x="3435" y="1721"/>
                </a:moveTo>
                <a:lnTo>
                  <a:pt x="3273" y="1721"/>
                </a:lnTo>
                <a:lnTo>
                  <a:pt x="3159" y="1637"/>
                </a:lnTo>
                <a:lnTo>
                  <a:pt x="3124" y="1566"/>
                </a:lnTo>
                <a:lnTo>
                  <a:pt x="3339" y="1518"/>
                </a:lnTo>
                <a:lnTo>
                  <a:pt x="3435" y="1721"/>
                </a:lnTo>
                <a:close/>
                <a:moveTo>
                  <a:pt x="3142" y="1625"/>
                </a:moveTo>
                <a:lnTo>
                  <a:pt x="3112" y="1595"/>
                </a:lnTo>
                <a:lnTo>
                  <a:pt x="3118" y="1578"/>
                </a:lnTo>
                <a:lnTo>
                  <a:pt x="3142" y="1625"/>
                </a:lnTo>
                <a:close/>
                <a:moveTo>
                  <a:pt x="3154" y="1643"/>
                </a:moveTo>
                <a:lnTo>
                  <a:pt x="3171" y="1673"/>
                </a:lnTo>
                <a:lnTo>
                  <a:pt x="3100" y="1625"/>
                </a:lnTo>
                <a:lnTo>
                  <a:pt x="3106" y="1607"/>
                </a:lnTo>
                <a:lnTo>
                  <a:pt x="3154" y="1643"/>
                </a:lnTo>
                <a:close/>
                <a:moveTo>
                  <a:pt x="3183" y="1691"/>
                </a:moveTo>
                <a:lnTo>
                  <a:pt x="3201" y="1721"/>
                </a:lnTo>
                <a:lnTo>
                  <a:pt x="3100" y="1721"/>
                </a:lnTo>
                <a:lnTo>
                  <a:pt x="3094" y="1721"/>
                </a:lnTo>
                <a:lnTo>
                  <a:pt x="3058" y="1853"/>
                </a:lnTo>
                <a:lnTo>
                  <a:pt x="3034" y="1859"/>
                </a:lnTo>
                <a:lnTo>
                  <a:pt x="3022" y="1841"/>
                </a:lnTo>
                <a:lnTo>
                  <a:pt x="3094" y="1637"/>
                </a:lnTo>
                <a:lnTo>
                  <a:pt x="3183" y="1691"/>
                </a:lnTo>
                <a:close/>
                <a:moveTo>
                  <a:pt x="3016" y="1835"/>
                </a:moveTo>
                <a:lnTo>
                  <a:pt x="2974" y="1775"/>
                </a:lnTo>
                <a:lnTo>
                  <a:pt x="3052" y="1607"/>
                </a:lnTo>
                <a:lnTo>
                  <a:pt x="3088" y="1631"/>
                </a:lnTo>
                <a:lnTo>
                  <a:pt x="3016" y="1835"/>
                </a:lnTo>
                <a:close/>
                <a:moveTo>
                  <a:pt x="3010" y="1841"/>
                </a:moveTo>
                <a:lnTo>
                  <a:pt x="2998" y="1871"/>
                </a:lnTo>
                <a:lnTo>
                  <a:pt x="2986" y="1877"/>
                </a:lnTo>
                <a:lnTo>
                  <a:pt x="2944" y="1847"/>
                </a:lnTo>
                <a:lnTo>
                  <a:pt x="2968" y="1781"/>
                </a:lnTo>
                <a:lnTo>
                  <a:pt x="3010" y="1841"/>
                </a:lnTo>
                <a:close/>
                <a:moveTo>
                  <a:pt x="2932" y="1841"/>
                </a:moveTo>
                <a:lnTo>
                  <a:pt x="2860" y="1793"/>
                </a:lnTo>
                <a:lnTo>
                  <a:pt x="2914" y="1697"/>
                </a:lnTo>
                <a:lnTo>
                  <a:pt x="2962" y="1775"/>
                </a:lnTo>
                <a:lnTo>
                  <a:pt x="2932" y="1841"/>
                </a:lnTo>
                <a:close/>
                <a:moveTo>
                  <a:pt x="2932" y="1847"/>
                </a:moveTo>
                <a:lnTo>
                  <a:pt x="2920" y="1871"/>
                </a:lnTo>
                <a:lnTo>
                  <a:pt x="2842" y="1829"/>
                </a:lnTo>
                <a:lnTo>
                  <a:pt x="2860" y="1805"/>
                </a:lnTo>
                <a:lnTo>
                  <a:pt x="2932" y="1847"/>
                </a:lnTo>
                <a:close/>
                <a:moveTo>
                  <a:pt x="2920" y="1877"/>
                </a:moveTo>
                <a:lnTo>
                  <a:pt x="2908" y="1901"/>
                </a:lnTo>
                <a:lnTo>
                  <a:pt x="2788" y="1937"/>
                </a:lnTo>
                <a:lnTo>
                  <a:pt x="2842" y="1835"/>
                </a:lnTo>
                <a:lnTo>
                  <a:pt x="2920" y="1877"/>
                </a:lnTo>
                <a:close/>
                <a:moveTo>
                  <a:pt x="2776" y="1937"/>
                </a:moveTo>
                <a:lnTo>
                  <a:pt x="2602" y="1709"/>
                </a:lnTo>
                <a:lnTo>
                  <a:pt x="2836" y="1829"/>
                </a:lnTo>
                <a:lnTo>
                  <a:pt x="2776" y="1937"/>
                </a:lnTo>
                <a:close/>
                <a:moveTo>
                  <a:pt x="2710" y="2063"/>
                </a:moveTo>
                <a:lnTo>
                  <a:pt x="2602" y="2003"/>
                </a:lnTo>
                <a:lnTo>
                  <a:pt x="2770" y="1949"/>
                </a:lnTo>
                <a:lnTo>
                  <a:pt x="2710" y="2063"/>
                </a:lnTo>
                <a:close/>
                <a:moveTo>
                  <a:pt x="2638" y="2189"/>
                </a:moveTo>
                <a:lnTo>
                  <a:pt x="2566" y="2333"/>
                </a:lnTo>
                <a:lnTo>
                  <a:pt x="2554" y="2339"/>
                </a:lnTo>
                <a:lnTo>
                  <a:pt x="2296" y="2225"/>
                </a:lnTo>
                <a:lnTo>
                  <a:pt x="2200" y="2129"/>
                </a:lnTo>
                <a:lnTo>
                  <a:pt x="2500" y="2033"/>
                </a:lnTo>
                <a:lnTo>
                  <a:pt x="2638" y="2189"/>
                </a:lnTo>
                <a:close/>
                <a:moveTo>
                  <a:pt x="2542" y="2345"/>
                </a:moveTo>
                <a:lnTo>
                  <a:pt x="2458" y="2375"/>
                </a:lnTo>
                <a:lnTo>
                  <a:pt x="2320" y="2243"/>
                </a:lnTo>
                <a:lnTo>
                  <a:pt x="2542" y="2345"/>
                </a:lnTo>
                <a:close/>
                <a:moveTo>
                  <a:pt x="2554" y="2345"/>
                </a:moveTo>
                <a:lnTo>
                  <a:pt x="2554" y="2351"/>
                </a:lnTo>
                <a:lnTo>
                  <a:pt x="2512" y="2429"/>
                </a:lnTo>
                <a:lnTo>
                  <a:pt x="2464" y="2381"/>
                </a:lnTo>
                <a:lnTo>
                  <a:pt x="2554" y="2345"/>
                </a:lnTo>
                <a:close/>
                <a:moveTo>
                  <a:pt x="2566" y="2351"/>
                </a:moveTo>
                <a:lnTo>
                  <a:pt x="2680" y="2405"/>
                </a:lnTo>
                <a:lnTo>
                  <a:pt x="2620" y="2537"/>
                </a:lnTo>
                <a:lnTo>
                  <a:pt x="2518" y="2435"/>
                </a:lnTo>
                <a:lnTo>
                  <a:pt x="2566" y="2351"/>
                </a:lnTo>
                <a:close/>
                <a:moveTo>
                  <a:pt x="2620" y="2543"/>
                </a:moveTo>
                <a:lnTo>
                  <a:pt x="2566" y="2669"/>
                </a:lnTo>
                <a:lnTo>
                  <a:pt x="2536" y="2681"/>
                </a:lnTo>
                <a:lnTo>
                  <a:pt x="2410" y="2633"/>
                </a:lnTo>
                <a:lnTo>
                  <a:pt x="2512" y="2447"/>
                </a:lnTo>
                <a:lnTo>
                  <a:pt x="2620" y="2543"/>
                </a:lnTo>
                <a:close/>
                <a:moveTo>
                  <a:pt x="2560" y="2681"/>
                </a:moveTo>
                <a:lnTo>
                  <a:pt x="2554" y="2687"/>
                </a:lnTo>
                <a:lnTo>
                  <a:pt x="2548" y="2681"/>
                </a:lnTo>
                <a:lnTo>
                  <a:pt x="2560" y="2681"/>
                </a:lnTo>
                <a:close/>
                <a:moveTo>
                  <a:pt x="2554" y="2693"/>
                </a:moveTo>
                <a:lnTo>
                  <a:pt x="2506" y="2789"/>
                </a:lnTo>
                <a:lnTo>
                  <a:pt x="2440" y="2735"/>
                </a:lnTo>
                <a:lnTo>
                  <a:pt x="2536" y="2687"/>
                </a:lnTo>
                <a:lnTo>
                  <a:pt x="2554" y="2693"/>
                </a:lnTo>
                <a:close/>
                <a:moveTo>
                  <a:pt x="2560" y="2699"/>
                </a:moveTo>
                <a:lnTo>
                  <a:pt x="2680" y="2741"/>
                </a:lnTo>
                <a:lnTo>
                  <a:pt x="2626" y="2891"/>
                </a:lnTo>
                <a:lnTo>
                  <a:pt x="2518" y="2795"/>
                </a:lnTo>
                <a:lnTo>
                  <a:pt x="2560" y="2699"/>
                </a:lnTo>
                <a:close/>
                <a:moveTo>
                  <a:pt x="2686" y="2741"/>
                </a:moveTo>
                <a:lnTo>
                  <a:pt x="2788" y="2777"/>
                </a:lnTo>
                <a:lnTo>
                  <a:pt x="2752" y="2903"/>
                </a:lnTo>
                <a:lnTo>
                  <a:pt x="2686" y="2939"/>
                </a:lnTo>
                <a:lnTo>
                  <a:pt x="2632" y="2897"/>
                </a:lnTo>
                <a:lnTo>
                  <a:pt x="2686" y="2741"/>
                </a:lnTo>
                <a:close/>
                <a:moveTo>
                  <a:pt x="2680" y="2945"/>
                </a:moveTo>
                <a:lnTo>
                  <a:pt x="2596" y="2993"/>
                </a:lnTo>
                <a:lnTo>
                  <a:pt x="2632" y="2903"/>
                </a:lnTo>
                <a:lnTo>
                  <a:pt x="2680" y="2945"/>
                </a:lnTo>
                <a:close/>
                <a:moveTo>
                  <a:pt x="2704" y="3077"/>
                </a:moveTo>
                <a:lnTo>
                  <a:pt x="2632" y="3323"/>
                </a:lnTo>
                <a:lnTo>
                  <a:pt x="2578" y="3359"/>
                </a:lnTo>
                <a:lnTo>
                  <a:pt x="2470" y="3335"/>
                </a:lnTo>
                <a:lnTo>
                  <a:pt x="2578" y="3041"/>
                </a:lnTo>
                <a:lnTo>
                  <a:pt x="2704" y="3077"/>
                </a:lnTo>
                <a:close/>
                <a:moveTo>
                  <a:pt x="2626" y="3335"/>
                </a:moveTo>
                <a:lnTo>
                  <a:pt x="2620" y="3365"/>
                </a:lnTo>
                <a:lnTo>
                  <a:pt x="2590" y="3359"/>
                </a:lnTo>
                <a:lnTo>
                  <a:pt x="2626" y="3335"/>
                </a:lnTo>
                <a:close/>
                <a:moveTo>
                  <a:pt x="2614" y="3371"/>
                </a:moveTo>
                <a:lnTo>
                  <a:pt x="2566" y="3545"/>
                </a:lnTo>
                <a:lnTo>
                  <a:pt x="2494" y="3425"/>
                </a:lnTo>
                <a:lnTo>
                  <a:pt x="2584" y="3365"/>
                </a:lnTo>
                <a:lnTo>
                  <a:pt x="2614" y="3371"/>
                </a:lnTo>
                <a:close/>
                <a:moveTo>
                  <a:pt x="2626" y="3377"/>
                </a:moveTo>
                <a:lnTo>
                  <a:pt x="2752" y="3401"/>
                </a:lnTo>
                <a:lnTo>
                  <a:pt x="2698" y="3647"/>
                </a:lnTo>
                <a:lnTo>
                  <a:pt x="2656" y="3683"/>
                </a:lnTo>
                <a:lnTo>
                  <a:pt x="2572" y="3557"/>
                </a:lnTo>
                <a:lnTo>
                  <a:pt x="2626" y="3377"/>
                </a:lnTo>
                <a:close/>
                <a:moveTo>
                  <a:pt x="2644" y="3689"/>
                </a:moveTo>
                <a:lnTo>
                  <a:pt x="2638" y="3695"/>
                </a:lnTo>
                <a:lnTo>
                  <a:pt x="2536" y="3683"/>
                </a:lnTo>
                <a:lnTo>
                  <a:pt x="2566" y="3563"/>
                </a:lnTo>
                <a:lnTo>
                  <a:pt x="2644" y="3689"/>
                </a:lnTo>
                <a:close/>
                <a:moveTo>
                  <a:pt x="2650" y="3695"/>
                </a:moveTo>
                <a:lnTo>
                  <a:pt x="2650" y="3695"/>
                </a:lnTo>
                <a:lnTo>
                  <a:pt x="2650" y="3695"/>
                </a:lnTo>
                <a:lnTo>
                  <a:pt x="2650" y="3695"/>
                </a:lnTo>
                <a:close/>
                <a:moveTo>
                  <a:pt x="2656" y="3707"/>
                </a:moveTo>
                <a:lnTo>
                  <a:pt x="2680" y="3743"/>
                </a:lnTo>
                <a:lnTo>
                  <a:pt x="2638" y="3923"/>
                </a:lnTo>
                <a:lnTo>
                  <a:pt x="2536" y="3785"/>
                </a:lnTo>
                <a:lnTo>
                  <a:pt x="2644" y="3707"/>
                </a:lnTo>
                <a:lnTo>
                  <a:pt x="2656" y="3707"/>
                </a:lnTo>
                <a:close/>
                <a:moveTo>
                  <a:pt x="2668" y="3707"/>
                </a:moveTo>
                <a:lnTo>
                  <a:pt x="2686" y="3713"/>
                </a:lnTo>
                <a:lnTo>
                  <a:pt x="2680" y="3725"/>
                </a:lnTo>
                <a:lnTo>
                  <a:pt x="2668" y="3707"/>
                </a:lnTo>
                <a:close/>
                <a:moveTo>
                  <a:pt x="2692" y="3713"/>
                </a:moveTo>
                <a:lnTo>
                  <a:pt x="2830" y="3731"/>
                </a:lnTo>
                <a:lnTo>
                  <a:pt x="2800" y="3917"/>
                </a:lnTo>
                <a:lnTo>
                  <a:pt x="2686" y="3737"/>
                </a:lnTo>
                <a:lnTo>
                  <a:pt x="2692" y="3713"/>
                </a:lnTo>
                <a:close/>
                <a:moveTo>
                  <a:pt x="2836" y="3731"/>
                </a:moveTo>
                <a:lnTo>
                  <a:pt x="2950" y="3743"/>
                </a:lnTo>
                <a:lnTo>
                  <a:pt x="2944" y="3821"/>
                </a:lnTo>
                <a:lnTo>
                  <a:pt x="2812" y="3941"/>
                </a:lnTo>
                <a:lnTo>
                  <a:pt x="2806" y="3929"/>
                </a:lnTo>
                <a:lnTo>
                  <a:pt x="2836" y="3731"/>
                </a:lnTo>
                <a:close/>
                <a:moveTo>
                  <a:pt x="2806" y="3947"/>
                </a:moveTo>
                <a:lnTo>
                  <a:pt x="2806" y="3947"/>
                </a:lnTo>
                <a:lnTo>
                  <a:pt x="2806" y="3941"/>
                </a:lnTo>
                <a:lnTo>
                  <a:pt x="2806" y="3947"/>
                </a:lnTo>
                <a:close/>
                <a:moveTo>
                  <a:pt x="2950" y="3827"/>
                </a:moveTo>
                <a:lnTo>
                  <a:pt x="3034" y="3755"/>
                </a:lnTo>
                <a:lnTo>
                  <a:pt x="3052" y="3755"/>
                </a:lnTo>
                <a:lnTo>
                  <a:pt x="3052" y="4037"/>
                </a:lnTo>
                <a:lnTo>
                  <a:pt x="2938" y="4031"/>
                </a:lnTo>
                <a:lnTo>
                  <a:pt x="2950" y="3827"/>
                </a:lnTo>
                <a:close/>
                <a:moveTo>
                  <a:pt x="3154" y="4013"/>
                </a:moveTo>
                <a:lnTo>
                  <a:pt x="3154" y="4043"/>
                </a:lnTo>
                <a:lnTo>
                  <a:pt x="3130" y="4043"/>
                </a:lnTo>
                <a:lnTo>
                  <a:pt x="3154" y="4013"/>
                </a:lnTo>
                <a:close/>
                <a:moveTo>
                  <a:pt x="3159" y="4007"/>
                </a:moveTo>
                <a:lnTo>
                  <a:pt x="3231" y="3935"/>
                </a:lnTo>
                <a:lnTo>
                  <a:pt x="3243" y="4049"/>
                </a:lnTo>
                <a:lnTo>
                  <a:pt x="3165" y="4043"/>
                </a:lnTo>
                <a:lnTo>
                  <a:pt x="3159" y="4007"/>
                </a:lnTo>
                <a:close/>
                <a:moveTo>
                  <a:pt x="3237" y="3929"/>
                </a:moveTo>
                <a:lnTo>
                  <a:pt x="3273" y="3887"/>
                </a:lnTo>
                <a:lnTo>
                  <a:pt x="3309" y="4049"/>
                </a:lnTo>
                <a:lnTo>
                  <a:pt x="3255" y="4049"/>
                </a:lnTo>
                <a:lnTo>
                  <a:pt x="3237" y="3929"/>
                </a:lnTo>
                <a:close/>
                <a:moveTo>
                  <a:pt x="3339" y="3935"/>
                </a:moveTo>
                <a:lnTo>
                  <a:pt x="3513" y="3815"/>
                </a:lnTo>
                <a:lnTo>
                  <a:pt x="3645" y="3827"/>
                </a:lnTo>
                <a:lnTo>
                  <a:pt x="3459" y="4061"/>
                </a:lnTo>
                <a:lnTo>
                  <a:pt x="3375" y="4055"/>
                </a:lnTo>
                <a:lnTo>
                  <a:pt x="3339" y="3935"/>
                </a:lnTo>
                <a:close/>
                <a:moveTo>
                  <a:pt x="3525" y="3803"/>
                </a:moveTo>
                <a:lnTo>
                  <a:pt x="3621" y="3737"/>
                </a:lnTo>
                <a:lnTo>
                  <a:pt x="3681" y="3785"/>
                </a:lnTo>
                <a:lnTo>
                  <a:pt x="3651" y="3821"/>
                </a:lnTo>
                <a:lnTo>
                  <a:pt x="3525" y="3803"/>
                </a:lnTo>
                <a:close/>
                <a:moveTo>
                  <a:pt x="3687" y="3791"/>
                </a:moveTo>
                <a:lnTo>
                  <a:pt x="3735" y="3833"/>
                </a:lnTo>
                <a:lnTo>
                  <a:pt x="3663" y="3821"/>
                </a:lnTo>
                <a:lnTo>
                  <a:pt x="3687" y="3791"/>
                </a:lnTo>
                <a:close/>
                <a:moveTo>
                  <a:pt x="3843" y="3851"/>
                </a:moveTo>
                <a:lnTo>
                  <a:pt x="3807" y="3881"/>
                </a:lnTo>
                <a:lnTo>
                  <a:pt x="3765" y="3845"/>
                </a:lnTo>
                <a:lnTo>
                  <a:pt x="3843" y="3851"/>
                </a:lnTo>
                <a:close/>
                <a:moveTo>
                  <a:pt x="3855" y="3857"/>
                </a:moveTo>
                <a:lnTo>
                  <a:pt x="3897" y="3857"/>
                </a:lnTo>
                <a:lnTo>
                  <a:pt x="3855" y="3917"/>
                </a:lnTo>
                <a:lnTo>
                  <a:pt x="3813" y="3887"/>
                </a:lnTo>
                <a:lnTo>
                  <a:pt x="3855" y="3857"/>
                </a:lnTo>
                <a:close/>
                <a:moveTo>
                  <a:pt x="3903" y="3863"/>
                </a:moveTo>
                <a:lnTo>
                  <a:pt x="3981" y="3869"/>
                </a:lnTo>
                <a:lnTo>
                  <a:pt x="4011" y="3899"/>
                </a:lnTo>
                <a:lnTo>
                  <a:pt x="3927" y="3983"/>
                </a:lnTo>
                <a:lnTo>
                  <a:pt x="3861" y="3923"/>
                </a:lnTo>
                <a:lnTo>
                  <a:pt x="3903" y="3863"/>
                </a:lnTo>
                <a:close/>
                <a:moveTo>
                  <a:pt x="4017" y="3905"/>
                </a:moveTo>
                <a:lnTo>
                  <a:pt x="4071" y="3953"/>
                </a:lnTo>
                <a:lnTo>
                  <a:pt x="3987" y="4031"/>
                </a:lnTo>
                <a:lnTo>
                  <a:pt x="3939" y="3989"/>
                </a:lnTo>
                <a:lnTo>
                  <a:pt x="4017" y="3905"/>
                </a:lnTo>
                <a:close/>
                <a:moveTo>
                  <a:pt x="4023" y="3899"/>
                </a:moveTo>
                <a:lnTo>
                  <a:pt x="4047" y="3881"/>
                </a:lnTo>
                <a:lnTo>
                  <a:pt x="4137" y="3887"/>
                </a:lnTo>
                <a:lnTo>
                  <a:pt x="4077" y="3947"/>
                </a:lnTo>
                <a:lnTo>
                  <a:pt x="4023" y="3899"/>
                </a:lnTo>
                <a:close/>
                <a:moveTo>
                  <a:pt x="4149" y="3893"/>
                </a:moveTo>
                <a:lnTo>
                  <a:pt x="4155" y="3893"/>
                </a:lnTo>
                <a:lnTo>
                  <a:pt x="4233" y="3977"/>
                </a:lnTo>
                <a:lnTo>
                  <a:pt x="4173" y="4043"/>
                </a:lnTo>
                <a:lnTo>
                  <a:pt x="4083" y="3953"/>
                </a:lnTo>
                <a:lnTo>
                  <a:pt x="4149" y="3893"/>
                </a:lnTo>
                <a:close/>
                <a:moveTo>
                  <a:pt x="4239" y="3983"/>
                </a:moveTo>
                <a:lnTo>
                  <a:pt x="4275" y="4025"/>
                </a:lnTo>
                <a:lnTo>
                  <a:pt x="4215" y="4085"/>
                </a:lnTo>
                <a:lnTo>
                  <a:pt x="4179" y="4049"/>
                </a:lnTo>
                <a:lnTo>
                  <a:pt x="4239" y="3983"/>
                </a:lnTo>
                <a:close/>
                <a:moveTo>
                  <a:pt x="4245" y="3977"/>
                </a:moveTo>
                <a:lnTo>
                  <a:pt x="4293" y="3923"/>
                </a:lnTo>
                <a:lnTo>
                  <a:pt x="4329" y="3965"/>
                </a:lnTo>
                <a:lnTo>
                  <a:pt x="4281" y="4019"/>
                </a:lnTo>
                <a:lnTo>
                  <a:pt x="4245" y="3977"/>
                </a:lnTo>
                <a:close/>
                <a:moveTo>
                  <a:pt x="4299" y="3911"/>
                </a:moveTo>
                <a:lnTo>
                  <a:pt x="4299" y="3911"/>
                </a:lnTo>
                <a:lnTo>
                  <a:pt x="4371" y="3917"/>
                </a:lnTo>
                <a:lnTo>
                  <a:pt x="4335" y="3959"/>
                </a:lnTo>
                <a:lnTo>
                  <a:pt x="4299" y="3911"/>
                </a:lnTo>
                <a:close/>
                <a:moveTo>
                  <a:pt x="4383" y="3923"/>
                </a:moveTo>
                <a:lnTo>
                  <a:pt x="4448" y="4019"/>
                </a:lnTo>
                <a:lnTo>
                  <a:pt x="4412" y="4067"/>
                </a:lnTo>
                <a:lnTo>
                  <a:pt x="4341" y="3965"/>
                </a:lnTo>
                <a:lnTo>
                  <a:pt x="4383" y="3923"/>
                </a:lnTo>
                <a:close/>
                <a:moveTo>
                  <a:pt x="4454" y="4019"/>
                </a:moveTo>
                <a:lnTo>
                  <a:pt x="4472" y="3995"/>
                </a:lnTo>
                <a:lnTo>
                  <a:pt x="4538" y="4114"/>
                </a:lnTo>
                <a:lnTo>
                  <a:pt x="4514" y="4108"/>
                </a:lnTo>
                <a:lnTo>
                  <a:pt x="4454" y="4019"/>
                </a:lnTo>
                <a:close/>
                <a:moveTo>
                  <a:pt x="4544" y="4120"/>
                </a:moveTo>
                <a:lnTo>
                  <a:pt x="4574" y="4174"/>
                </a:lnTo>
                <a:lnTo>
                  <a:pt x="4568" y="4186"/>
                </a:lnTo>
                <a:lnTo>
                  <a:pt x="4520" y="4120"/>
                </a:lnTo>
                <a:lnTo>
                  <a:pt x="4544" y="4120"/>
                </a:lnTo>
                <a:close/>
                <a:moveTo>
                  <a:pt x="4580" y="4186"/>
                </a:moveTo>
                <a:lnTo>
                  <a:pt x="4646" y="4294"/>
                </a:lnTo>
                <a:lnTo>
                  <a:pt x="4640" y="4294"/>
                </a:lnTo>
                <a:lnTo>
                  <a:pt x="4574" y="4198"/>
                </a:lnTo>
                <a:lnTo>
                  <a:pt x="4580" y="4186"/>
                </a:lnTo>
                <a:close/>
                <a:moveTo>
                  <a:pt x="4646" y="4306"/>
                </a:moveTo>
                <a:lnTo>
                  <a:pt x="4664" y="4330"/>
                </a:lnTo>
                <a:lnTo>
                  <a:pt x="4646" y="4306"/>
                </a:lnTo>
                <a:lnTo>
                  <a:pt x="4646" y="4306"/>
                </a:lnTo>
                <a:close/>
                <a:moveTo>
                  <a:pt x="4706" y="4336"/>
                </a:moveTo>
                <a:lnTo>
                  <a:pt x="4724" y="4300"/>
                </a:lnTo>
                <a:lnTo>
                  <a:pt x="4784" y="4300"/>
                </a:lnTo>
                <a:lnTo>
                  <a:pt x="4814" y="4402"/>
                </a:lnTo>
                <a:lnTo>
                  <a:pt x="4724" y="4408"/>
                </a:lnTo>
                <a:lnTo>
                  <a:pt x="4706" y="4336"/>
                </a:lnTo>
                <a:close/>
                <a:moveTo>
                  <a:pt x="4790" y="4300"/>
                </a:moveTo>
                <a:lnTo>
                  <a:pt x="4856" y="4300"/>
                </a:lnTo>
                <a:lnTo>
                  <a:pt x="4886" y="4366"/>
                </a:lnTo>
                <a:lnTo>
                  <a:pt x="4868" y="4402"/>
                </a:lnTo>
                <a:lnTo>
                  <a:pt x="4820" y="4402"/>
                </a:lnTo>
                <a:lnTo>
                  <a:pt x="4790" y="4300"/>
                </a:lnTo>
                <a:close/>
                <a:moveTo>
                  <a:pt x="4862" y="4408"/>
                </a:moveTo>
                <a:lnTo>
                  <a:pt x="4838" y="4462"/>
                </a:lnTo>
                <a:lnTo>
                  <a:pt x="4826" y="4414"/>
                </a:lnTo>
                <a:lnTo>
                  <a:pt x="4862" y="4408"/>
                </a:lnTo>
                <a:close/>
                <a:moveTo>
                  <a:pt x="4874" y="4408"/>
                </a:moveTo>
                <a:lnTo>
                  <a:pt x="4898" y="4408"/>
                </a:lnTo>
                <a:lnTo>
                  <a:pt x="4916" y="4456"/>
                </a:lnTo>
                <a:lnTo>
                  <a:pt x="4850" y="4462"/>
                </a:lnTo>
                <a:lnTo>
                  <a:pt x="4874" y="4408"/>
                </a:lnTo>
                <a:close/>
                <a:moveTo>
                  <a:pt x="4910" y="4408"/>
                </a:moveTo>
                <a:lnTo>
                  <a:pt x="4970" y="4402"/>
                </a:lnTo>
                <a:lnTo>
                  <a:pt x="4994" y="4450"/>
                </a:lnTo>
                <a:lnTo>
                  <a:pt x="4928" y="4456"/>
                </a:lnTo>
                <a:lnTo>
                  <a:pt x="4910" y="4408"/>
                </a:lnTo>
                <a:close/>
                <a:moveTo>
                  <a:pt x="5000" y="4456"/>
                </a:moveTo>
                <a:lnTo>
                  <a:pt x="5018" y="4498"/>
                </a:lnTo>
                <a:lnTo>
                  <a:pt x="5006" y="4534"/>
                </a:lnTo>
                <a:lnTo>
                  <a:pt x="4976" y="4546"/>
                </a:lnTo>
                <a:lnTo>
                  <a:pt x="4964" y="4546"/>
                </a:lnTo>
                <a:lnTo>
                  <a:pt x="4928" y="4462"/>
                </a:lnTo>
                <a:lnTo>
                  <a:pt x="5000" y="4456"/>
                </a:lnTo>
                <a:close/>
                <a:moveTo>
                  <a:pt x="4982" y="4552"/>
                </a:moveTo>
                <a:lnTo>
                  <a:pt x="5000" y="4552"/>
                </a:lnTo>
                <a:lnTo>
                  <a:pt x="4982" y="4600"/>
                </a:lnTo>
                <a:lnTo>
                  <a:pt x="4964" y="4558"/>
                </a:lnTo>
                <a:lnTo>
                  <a:pt x="4982" y="4552"/>
                </a:lnTo>
                <a:close/>
                <a:moveTo>
                  <a:pt x="5042" y="4534"/>
                </a:moveTo>
                <a:lnTo>
                  <a:pt x="5108" y="4516"/>
                </a:lnTo>
                <a:lnTo>
                  <a:pt x="5108" y="4522"/>
                </a:lnTo>
                <a:lnTo>
                  <a:pt x="5042" y="4534"/>
                </a:lnTo>
                <a:lnTo>
                  <a:pt x="5042" y="4534"/>
                </a:lnTo>
                <a:close/>
                <a:moveTo>
                  <a:pt x="5114" y="4516"/>
                </a:moveTo>
                <a:lnTo>
                  <a:pt x="5162" y="4498"/>
                </a:lnTo>
                <a:lnTo>
                  <a:pt x="5174" y="4516"/>
                </a:lnTo>
                <a:lnTo>
                  <a:pt x="5120" y="4522"/>
                </a:lnTo>
                <a:lnTo>
                  <a:pt x="5114" y="4516"/>
                </a:lnTo>
                <a:close/>
                <a:moveTo>
                  <a:pt x="5192" y="4546"/>
                </a:moveTo>
                <a:lnTo>
                  <a:pt x="5222" y="4588"/>
                </a:lnTo>
                <a:lnTo>
                  <a:pt x="5180" y="4594"/>
                </a:lnTo>
                <a:lnTo>
                  <a:pt x="5192" y="4546"/>
                </a:lnTo>
                <a:close/>
                <a:moveTo>
                  <a:pt x="5198" y="4534"/>
                </a:moveTo>
                <a:lnTo>
                  <a:pt x="5198" y="4522"/>
                </a:lnTo>
                <a:lnTo>
                  <a:pt x="5222" y="4516"/>
                </a:lnTo>
                <a:lnTo>
                  <a:pt x="5270" y="4582"/>
                </a:lnTo>
                <a:lnTo>
                  <a:pt x="5228" y="4588"/>
                </a:lnTo>
                <a:lnTo>
                  <a:pt x="5198" y="4534"/>
                </a:lnTo>
                <a:close/>
                <a:moveTo>
                  <a:pt x="5234" y="4516"/>
                </a:moveTo>
                <a:lnTo>
                  <a:pt x="5252" y="4516"/>
                </a:lnTo>
                <a:lnTo>
                  <a:pt x="5300" y="4540"/>
                </a:lnTo>
                <a:lnTo>
                  <a:pt x="5324" y="4570"/>
                </a:lnTo>
                <a:lnTo>
                  <a:pt x="5282" y="4576"/>
                </a:lnTo>
                <a:lnTo>
                  <a:pt x="5234" y="4516"/>
                </a:lnTo>
                <a:close/>
                <a:moveTo>
                  <a:pt x="5324" y="4552"/>
                </a:moveTo>
                <a:lnTo>
                  <a:pt x="5348" y="4564"/>
                </a:lnTo>
                <a:lnTo>
                  <a:pt x="5348" y="4564"/>
                </a:lnTo>
                <a:lnTo>
                  <a:pt x="5336" y="4570"/>
                </a:lnTo>
                <a:lnTo>
                  <a:pt x="5324" y="4552"/>
                </a:lnTo>
                <a:close/>
                <a:moveTo>
                  <a:pt x="5342" y="4576"/>
                </a:moveTo>
                <a:lnTo>
                  <a:pt x="5342" y="4576"/>
                </a:lnTo>
                <a:lnTo>
                  <a:pt x="5342" y="4576"/>
                </a:lnTo>
                <a:lnTo>
                  <a:pt x="5342" y="4576"/>
                </a:lnTo>
                <a:close/>
                <a:moveTo>
                  <a:pt x="5354" y="4576"/>
                </a:moveTo>
                <a:lnTo>
                  <a:pt x="5360" y="4570"/>
                </a:lnTo>
                <a:lnTo>
                  <a:pt x="5360" y="4594"/>
                </a:lnTo>
                <a:lnTo>
                  <a:pt x="5360" y="4594"/>
                </a:lnTo>
                <a:lnTo>
                  <a:pt x="5354" y="4588"/>
                </a:lnTo>
                <a:lnTo>
                  <a:pt x="5354" y="4576"/>
                </a:lnTo>
                <a:close/>
                <a:moveTo>
                  <a:pt x="5354" y="4606"/>
                </a:moveTo>
                <a:lnTo>
                  <a:pt x="5372" y="4624"/>
                </a:lnTo>
                <a:lnTo>
                  <a:pt x="5342" y="4630"/>
                </a:lnTo>
                <a:lnTo>
                  <a:pt x="5348" y="4606"/>
                </a:lnTo>
                <a:lnTo>
                  <a:pt x="5354" y="4606"/>
                </a:lnTo>
                <a:close/>
                <a:moveTo>
                  <a:pt x="5366" y="4606"/>
                </a:moveTo>
                <a:lnTo>
                  <a:pt x="5396" y="4618"/>
                </a:lnTo>
                <a:lnTo>
                  <a:pt x="5384" y="4618"/>
                </a:lnTo>
                <a:lnTo>
                  <a:pt x="5366" y="4606"/>
                </a:lnTo>
                <a:close/>
                <a:moveTo>
                  <a:pt x="5474" y="4654"/>
                </a:moveTo>
                <a:lnTo>
                  <a:pt x="5480" y="4672"/>
                </a:lnTo>
                <a:lnTo>
                  <a:pt x="5438" y="4636"/>
                </a:lnTo>
                <a:lnTo>
                  <a:pt x="5474" y="4654"/>
                </a:lnTo>
                <a:close/>
                <a:moveTo>
                  <a:pt x="5486" y="4654"/>
                </a:moveTo>
                <a:lnTo>
                  <a:pt x="5486" y="4660"/>
                </a:lnTo>
                <a:lnTo>
                  <a:pt x="5486" y="4672"/>
                </a:lnTo>
                <a:lnTo>
                  <a:pt x="5486" y="4654"/>
                </a:lnTo>
                <a:close/>
                <a:moveTo>
                  <a:pt x="5498" y="4648"/>
                </a:moveTo>
                <a:lnTo>
                  <a:pt x="5498" y="4642"/>
                </a:lnTo>
                <a:lnTo>
                  <a:pt x="5528" y="4660"/>
                </a:lnTo>
                <a:lnTo>
                  <a:pt x="5546" y="4672"/>
                </a:lnTo>
                <a:lnTo>
                  <a:pt x="5510" y="4654"/>
                </a:lnTo>
                <a:lnTo>
                  <a:pt x="5498" y="4648"/>
                </a:lnTo>
                <a:close/>
                <a:moveTo>
                  <a:pt x="5540" y="4678"/>
                </a:moveTo>
                <a:lnTo>
                  <a:pt x="5534" y="4678"/>
                </a:lnTo>
                <a:lnTo>
                  <a:pt x="5528" y="4678"/>
                </a:lnTo>
                <a:lnTo>
                  <a:pt x="5540" y="4678"/>
                </a:lnTo>
                <a:close/>
                <a:moveTo>
                  <a:pt x="5689" y="4744"/>
                </a:moveTo>
                <a:lnTo>
                  <a:pt x="5725" y="4762"/>
                </a:lnTo>
                <a:lnTo>
                  <a:pt x="5719" y="4768"/>
                </a:lnTo>
                <a:lnTo>
                  <a:pt x="5683" y="4744"/>
                </a:lnTo>
                <a:lnTo>
                  <a:pt x="5689" y="4744"/>
                </a:lnTo>
                <a:close/>
                <a:moveTo>
                  <a:pt x="5731" y="4768"/>
                </a:moveTo>
                <a:lnTo>
                  <a:pt x="5731" y="4768"/>
                </a:lnTo>
                <a:lnTo>
                  <a:pt x="5731" y="4768"/>
                </a:lnTo>
                <a:lnTo>
                  <a:pt x="5731" y="4768"/>
                </a:lnTo>
                <a:close/>
                <a:moveTo>
                  <a:pt x="5965" y="4702"/>
                </a:moveTo>
                <a:lnTo>
                  <a:pt x="5965" y="4702"/>
                </a:lnTo>
                <a:lnTo>
                  <a:pt x="5935" y="4714"/>
                </a:lnTo>
                <a:lnTo>
                  <a:pt x="5935" y="4708"/>
                </a:lnTo>
                <a:lnTo>
                  <a:pt x="5965" y="4702"/>
                </a:lnTo>
                <a:close/>
                <a:moveTo>
                  <a:pt x="5965" y="4708"/>
                </a:moveTo>
                <a:lnTo>
                  <a:pt x="5965" y="4786"/>
                </a:lnTo>
                <a:lnTo>
                  <a:pt x="5947" y="4798"/>
                </a:lnTo>
                <a:lnTo>
                  <a:pt x="5935" y="4720"/>
                </a:lnTo>
                <a:lnTo>
                  <a:pt x="5965" y="4708"/>
                </a:lnTo>
                <a:close/>
                <a:moveTo>
                  <a:pt x="5965" y="4798"/>
                </a:moveTo>
                <a:lnTo>
                  <a:pt x="5971" y="4822"/>
                </a:lnTo>
                <a:lnTo>
                  <a:pt x="5947" y="4828"/>
                </a:lnTo>
                <a:lnTo>
                  <a:pt x="5947" y="4810"/>
                </a:lnTo>
                <a:lnTo>
                  <a:pt x="5965" y="4798"/>
                </a:lnTo>
                <a:close/>
                <a:moveTo>
                  <a:pt x="6097" y="4708"/>
                </a:moveTo>
                <a:lnTo>
                  <a:pt x="6103" y="4756"/>
                </a:lnTo>
                <a:lnTo>
                  <a:pt x="6085" y="4768"/>
                </a:lnTo>
                <a:lnTo>
                  <a:pt x="6079" y="4720"/>
                </a:lnTo>
                <a:lnTo>
                  <a:pt x="6097" y="4708"/>
                </a:lnTo>
                <a:close/>
                <a:moveTo>
                  <a:pt x="6109" y="4702"/>
                </a:moveTo>
                <a:lnTo>
                  <a:pt x="6217" y="4630"/>
                </a:lnTo>
                <a:lnTo>
                  <a:pt x="6229" y="4702"/>
                </a:lnTo>
                <a:lnTo>
                  <a:pt x="6115" y="4756"/>
                </a:lnTo>
                <a:lnTo>
                  <a:pt x="6109" y="4702"/>
                </a:lnTo>
                <a:close/>
                <a:moveTo>
                  <a:pt x="6223" y="4624"/>
                </a:moveTo>
                <a:lnTo>
                  <a:pt x="6259" y="4600"/>
                </a:lnTo>
                <a:lnTo>
                  <a:pt x="6325" y="4582"/>
                </a:lnTo>
                <a:lnTo>
                  <a:pt x="6343" y="4648"/>
                </a:lnTo>
                <a:lnTo>
                  <a:pt x="6235" y="4696"/>
                </a:lnTo>
                <a:lnTo>
                  <a:pt x="6223" y="4624"/>
                </a:lnTo>
                <a:close/>
                <a:moveTo>
                  <a:pt x="6427" y="4534"/>
                </a:moveTo>
                <a:lnTo>
                  <a:pt x="6427" y="4534"/>
                </a:lnTo>
                <a:lnTo>
                  <a:pt x="6391" y="4546"/>
                </a:lnTo>
                <a:lnTo>
                  <a:pt x="6427" y="4534"/>
                </a:lnTo>
                <a:close/>
                <a:moveTo>
                  <a:pt x="6439" y="4534"/>
                </a:moveTo>
                <a:lnTo>
                  <a:pt x="6529" y="4498"/>
                </a:lnTo>
                <a:lnTo>
                  <a:pt x="6529" y="4504"/>
                </a:lnTo>
                <a:lnTo>
                  <a:pt x="6439" y="4534"/>
                </a:lnTo>
                <a:lnTo>
                  <a:pt x="6439" y="4534"/>
                </a:lnTo>
                <a:close/>
                <a:moveTo>
                  <a:pt x="6535" y="4510"/>
                </a:moveTo>
                <a:lnTo>
                  <a:pt x="6541" y="4528"/>
                </a:lnTo>
                <a:lnTo>
                  <a:pt x="6457" y="4588"/>
                </a:lnTo>
                <a:lnTo>
                  <a:pt x="6439" y="4540"/>
                </a:lnTo>
                <a:lnTo>
                  <a:pt x="6535" y="4510"/>
                </a:lnTo>
                <a:close/>
                <a:moveTo>
                  <a:pt x="6541" y="4510"/>
                </a:moveTo>
                <a:lnTo>
                  <a:pt x="6577" y="4498"/>
                </a:lnTo>
                <a:lnTo>
                  <a:pt x="6547" y="4522"/>
                </a:lnTo>
                <a:lnTo>
                  <a:pt x="6541" y="4510"/>
                </a:lnTo>
                <a:close/>
                <a:moveTo>
                  <a:pt x="6541" y="4498"/>
                </a:moveTo>
                <a:lnTo>
                  <a:pt x="6535" y="4492"/>
                </a:lnTo>
                <a:lnTo>
                  <a:pt x="6619" y="4462"/>
                </a:lnTo>
                <a:lnTo>
                  <a:pt x="6619" y="4468"/>
                </a:lnTo>
                <a:lnTo>
                  <a:pt x="6601" y="4480"/>
                </a:lnTo>
                <a:lnTo>
                  <a:pt x="6541" y="4498"/>
                </a:lnTo>
                <a:close/>
                <a:moveTo>
                  <a:pt x="6631" y="4468"/>
                </a:moveTo>
                <a:lnTo>
                  <a:pt x="6643" y="4456"/>
                </a:lnTo>
                <a:lnTo>
                  <a:pt x="6649" y="4462"/>
                </a:lnTo>
                <a:lnTo>
                  <a:pt x="6631" y="4468"/>
                </a:lnTo>
                <a:lnTo>
                  <a:pt x="6631" y="4468"/>
                </a:lnTo>
                <a:close/>
                <a:moveTo>
                  <a:pt x="6649" y="4450"/>
                </a:moveTo>
                <a:lnTo>
                  <a:pt x="6649" y="4450"/>
                </a:lnTo>
                <a:lnTo>
                  <a:pt x="6703" y="4432"/>
                </a:lnTo>
                <a:lnTo>
                  <a:pt x="6715" y="4438"/>
                </a:lnTo>
                <a:lnTo>
                  <a:pt x="6715" y="4438"/>
                </a:lnTo>
                <a:lnTo>
                  <a:pt x="6661" y="4456"/>
                </a:lnTo>
                <a:lnTo>
                  <a:pt x="6649" y="4450"/>
                </a:lnTo>
                <a:close/>
                <a:moveTo>
                  <a:pt x="6721" y="4450"/>
                </a:moveTo>
                <a:lnTo>
                  <a:pt x="6733" y="4462"/>
                </a:lnTo>
                <a:lnTo>
                  <a:pt x="6697" y="4480"/>
                </a:lnTo>
                <a:lnTo>
                  <a:pt x="6673" y="4462"/>
                </a:lnTo>
                <a:lnTo>
                  <a:pt x="6721" y="4450"/>
                </a:lnTo>
                <a:close/>
                <a:moveTo>
                  <a:pt x="6733" y="4444"/>
                </a:moveTo>
                <a:lnTo>
                  <a:pt x="6751" y="4456"/>
                </a:lnTo>
                <a:lnTo>
                  <a:pt x="6739" y="4462"/>
                </a:lnTo>
                <a:lnTo>
                  <a:pt x="6733" y="4444"/>
                </a:lnTo>
                <a:close/>
                <a:moveTo>
                  <a:pt x="6757" y="4462"/>
                </a:moveTo>
                <a:lnTo>
                  <a:pt x="6763" y="4462"/>
                </a:lnTo>
                <a:lnTo>
                  <a:pt x="6751" y="4480"/>
                </a:lnTo>
                <a:lnTo>
                  <a:pt x="6745" y="4468"/>
                </a:lnTo>
                <a:lnTo>
                  <a:pt x="6757" y="4462"/>
                </a:lnTo>
                <a:close/>
                <a:moveTo>
                  <a:pt x="6769" y="4456"/>
                </a:moveTo>
                <a:lnTo>
                  <a:pt x="6781" y="4450"/>
                </a:lnTo>
                <a:lnTo>
                  <a:pt x="6769" y="4456"/>
                </a:lnTo>
                <a:lnTo>
                  <a:pt x="6769" y="4456"/>
                </a:lnTo>
                <a:close/>
                <a:moveTo>
                  <a:pt x="6757" y="4450"/>
                </a:moveTo>
                <a:lnTo>
                  <a:pt x="6739" y="4444"/>
                </a:lnTo>
                <a:lnTo>
                  <a:pt x="6799" y="4420"/>
                </a:lnTo>
                <a:lnTo>
                  <a:pt x="6805" y="4426"/>
                </a:lnTo>
                <a:lnTo>
                  <a:pt x="6799" y="4432"/>
                </a:lnTo>
                <a:lnTo>
                  <a:pt x="6757" y="4450"/>
                </a:lnTo>
                <a:close/>
                <a:moveTo>
                  <a:pt x="6841" y="4408"/>
                </a:moveTo>
                <a:lnTo>
                  <a:pt x="6853" y="4402"/>
                </a:lnTo>
                <a:lnTo>
                  <a:pt x="6859" y="4408"/>
                </a:lnTo>
                <a:lnTo>
                  <a:pt x="6829" y="4420"/>
                </a:lnTo>
                <a:lnTo>
                  <a:pt x="6841" y="4408"/>
                </a:lnTo>
                <a:close/>
                <a:moveTo>
                  <a:pt x="6865" y="4402"/>
                </a:moveTo>
                <a:lnTo>
                  <a:pt x="6871" y="4396"/>
                </a:lnTo>
                <a:lnTo>
                  <a:pt x="6871" y="4402"/>
                </a:lnTo>
                <a:lnTo>
                  <a:pt x="6865" y="4402"/>
                </a:lnTo>
                <a:lnTo>
                  <a:pt x="6865" y="4402"/>
                </a:lnTo>
                <a:close/>
                <a:moveTo>
                  <a:pt x="6883" y="4396"/>
                </a:moveTo>
                <a:lnTo>
                  <a:pt x="6883" y="4396"/>
                </a:lnTo>
                <a:lnTo>
                  <a:pt x="6883" y="4396"/>
                </a:lnTo>
                <a:lnTo>
                  <a:pt x="6883" y="4396"/>
                </a:lnTo>
                <a:close/>
                <a:moveTo>
                  <a:pt x="6901" y="4396"/>
                </a:moveTo>
                <a:lnTo>
                  <a:pt x="6907" y="4402"/>
                </a:lnTo>
                <a:lnTo>
                  <a:pt x="6895" y="4396"/>
                </a:lnTo>
                <a:lnTo>
                  <a:pt x="6901" y="4396"/>
                </a:lnTo>
                <a:close/>
                <a:moveTo>
                  <a:pt x="6930" y="4366"/>
                </a:moveTo>
                <a:lnTo>
                  <a:pt x="6895" y="4354"/>
                </a:lnTo>
                <a:lnTo>
                  <a:pt x="6901" y="4354"/>
                </a:lnTo>
                <a:lnTo>
                  <a:pt x="6936" y="4342"/>
                </a:lnTo>
                <a:lnTo>
                  <a:pt x="6960" y="4360"/>
                </a:lnTo>
                <a:lnTo>
                  <a:pt x="6954" y="4360"/>
                </a:lnTo>
                <a:lnTo>
                  <a:pt x="6930" y="4366"/>
                </a:lnTo>
                <a:close/>
                <a:moveTo>
                  <a:pt x="7086" y="4276"/>
                </a:moveTo>
                <a:lnTo>
                  <a:pt x="7092" y="4276"/>
                </a:lnTo>
                <a:lnTo>
                  <a:pt x="7086" y="4276"/>
                </a:lnTo>
                <a:lnTo>
                  <a:pt x="7086" y="4276"/>
                </a:lnTo>
                <a:close/>
                <a:moveTo>
                  <a:pt x="6883" y="4264"/>
                </a:moveTo>
                <a:lnTo>
                  <a:pt x="6877" y="4264"/>
                </a:lnTo>
                <a:lnTo>
                  <a:pt x="6847" y="4246"/>
                </a:lnTo>
                <a:lnTo>
                  <a:pt x="6871" y="4246"/>
                </a:lnTo>
                <a:lnTo>
                  <a:pt x="6883" y="4258"/>
                </a:lnTo>
                <a:lnTo>
                  <a:pt x="6883" y="4264"/>
                </a:lnTo>
                <a:close/>
                <a:moveTo>
                  <a:pt x="6769" y="4252"/>
                </a:moveTo>
                <a:lnTo>
                  <a:pt x="6757" y="4264"/>
                </a:lnTo>
                <a:lnTo>
                  <a:pt x="6733" y="4258"/>
                </a:lnTo>
                <a:lnTo>
                  <a:pt x="6721" y="4252"/>
                </a:lnTo>
                <a:lnTo>
                  <a:pt x="6763" y="4252"/>
                </a:lnTo>
                <a:lnTo>
                  <a:pt x="6769" y="4252"/>
                </a:lnTo>
                <a:close/>
                <a:moveTo>
                  <a:pt x="6679" y="4228"/>
                </a:moveTo>
                <a:lnTo>
                  <a:pt x="6679" y="4228"/>
                </a:lnTo>
                <a:lnTo>
                  <a:pt x="6679" y="4222"/>
                </a:lnTo>
                <a:lnTo>
                  <a:pt x="6685" y="4228"/>
                </a:lnTo>
                <a:lnTo>
                  <a:pt x="6679" y="4228"/>
                </a:lnTo>
                <a:close/>
                <a:moveTo>
                  <a:pt x="6631" y="4198"/>
                </a:moveTo>
                <a:lnTo>
                  <a:pt x="6649" y="4198"/>
                </a:lnTo>
                <a:lnTo>
                  <a:pt x="6655" y="4210"/>
                </a:lnTo>
                <a:lnTo>
                  <a:pt x="6631" y="4198"/>
                </a:lnTo>
                <a:close/>
                <a:moveTo>
                  <a:pt x="6571" y="4180"/>
                </a:moveTo>
                <a:lnTo>
                  <a:pt x="6559" y="4174"/>
                </a:lnTo>
                <a:lnTo>
                  <a:pt x="6553" y="4156"/>
                </a:lnTo>
                <a:lnTo>
                  <a:pt x="6553" y="4156"/>
                </a:lnTo>
                <a:lnTo>
                  <a:pt x="6595" y="4180"/>
                </a:lnTo>
                <a:lnTo>
                  <a:pt x="6571" y="4180"/>
                </a:lnTo>
                <a:close/>
                <a:moveTo>
                  <a:pt x="6523" y="4156"/>
                </a:moveTo>
                <a:lnTo>
                  <a:pt x="6481" y="4168"/>
                </a:lnTo>
                <a:lnTo>
                  <a:pt x="6469" y="4168"/>
                </a:lnTo>
                <a:lnTo>
                  <a:pt x="6457" y="4138"/>
                </a:lnTo>
                <a:lnTo>
                  <a:pt x="6517" y="4150"/>
                </a:lnTo>
                <a:lnTo>
                  <a:pt x="6523" y="4156"/>
                </a:lnTo>
                <a:close/>
                <a:moveTo>
                  <a:pt x="6451" y="4126"/>
                </a:moveTo>
                <a:lnTo>
                  <a:pt x="6445" y="4120"/>
                </a:lnTo>
                <a:lnTo>
                  <a:pt x="6463" y="4114"/>
                </a:lnTo>
                <a:lnTo>
                  <a:pt x="6475" y="4120"/>
                </a:lnTo>
                <a:lnTo>
                  <a:pt x="6499" y="4138"/>
                </a:lnTo>
                <a:lnTo>
                  <a:pt x="6451" y="4126"/>
                </a:lnTo>
                <a:close/>
                <a:moveTo>
                  <a:pt x="6439" y="4126"/>
                </a:moveTo>
                <a:lnTo>
                  <a:pt x="6433" y="4126"/>
                </a:lnTo>
                <a:lnTo>
                  <a:pt x="6439" y="4126"/>
                </a:lnTo>
                <a:lnTo>
                  <a:pt x="6439" y="4126"/>
                </a:lnTo>
                <a:close/>
                <a:moveTo>
                  <a:pt x="6445" y="4132"/>
                </a:moveTo>
                <a:lnTo>
                  <a:pt x="6463" y="4168"/>
                </a:lnTo>
                <a:lnTo>
                  <a:pt x="6391" y="4156"/>
                </a:lnTo>
                <a:lnTo>
                  <a:pt x="6379" y="4138"/>
                </a:lnTo>
                <a:lnTo>
                  <a:pt x="6415" y="4132"/>
                </a:lnTo>
                <a:lnTo>
                  <a:pt x="6445" y="4132"/>
                </a:lnTo>
                <a:close/>
                <a:moveTo>
                  <a:pt x="6379" y="4132"/>
                </a:moveTo>
                <a:lnTo>
                  <a:pt x="6373" y="4120"/>
                </a:lnTo>
                <a:lnTo>
                  <a:pt x="6397" y="4126"/>
                </a:lnTo>
                <a:lnTo>
                  <a:pt x="6379" y="4132"/>
                </a:lnTo>
                <a:close/>
                <a:moveTo>
                  <a:pt x="6367" y="4132"/>
                </a:moveTo>
                <a:lnTo>
                  <a:pt x="6319" y="4150"/>
                </a:lnTo>
                <a:lnTo>
                  <a:pt x="6301" y="4144"/>
                </a:lnTo>
                <a:lnTo>
                  <a:pt x="6289" y="4102"/>
                </a:lnTo>
                <a:lnTo>
                  <a:pt x="6361" y="4120"/>
                </a:lnTo>
                <a:lnTo>
                  <a:pt x="6367" y="4132"/>
                </a:lnTo>
                <a:close/>
                <a:moveTo>
                  <a:pt x="6295" y="4144"/>
                </a:moveTo>
                <a:lnTo>
                  <a:pt x="6235" y="4138"/>
                </a:lnTo>
                <a:lnTo>
                  <a:pt x="6217" y="4132"/>
                </a:lnTo>
                <a:lnTo>
                  <a:pt x="6205" y="4085"/>
                </a:lnTo>
                <a:lnTo>
                  <a:pt x="6277" y="4102"/>
                </a:lnTo>
                <a:lnTo>
                  <a:pt x="6295" y="4144"/>
                </a:lnTo>
                <a:close/>
                <a:moveTo>
                  <a:pt x="6205" y="4126"/>
                </a:moveTo>
                <a:lnTo>
                  <a:pt x="6145" y="4096"/>
                </a:lnTo>
                <a:lnTo>
                  <a:pt x="6121" y="4085"/>
                </a:lnTo>
                <a:lnTo>
                  <a:pt x="6121" y="4073"/>
                </a:lnTo>
                <a:lnTo>
                  <a:pt x="6193" y="4085"/>
                </a:lnTo>
                <a:lnTo>
                  <a:pt x="6205" y="4126"/>
                </a:lnTo>
                <a:close/>
                <a:moveTo>
                  <a:pt x="6121" y="4061"/>
                </a:moveTo>
                <a:lnTo>
                  <a:pt x="6109" y="4019"/>
                </a:lnTo>
                <a:lnTo>
                  <a:pt x="6181" y="4037"/>
                </a:lnTo>
                <a:lnTo>
                  <a:pt x="6193" y="4079"/>
                </a:lnTo>
                <a:lnTo>
                  <a:pt x="6121" y="4061"/>
                </a:lnTo>
                <a:close/>
                <a:moveTo>
                  <a:pt x="6109" y="4007"/>
                </a:moveTo>
                <a:lnTo>
                  <a:pt x="6103" y="3971"/>
                </a:lnTo>
                <a:lnTo>
                  <a:pt x="6169" y="3995"/>
                </a:lnTo>
                <a:lnTo>
                  <a:pt x="6181" y="4031"/>
                </a:lnTo>
                <a:lnTo>
                  <a:pt x="6109" y="4007"/>
                </a:lnTo>
                <a:close/>
                <a:moveTo>
                  <a:pt x="6097" y="4007"/>
                </a:moveTo>
                <a:lnTo>
                  <a:pt x="6025" y="3989"/>
                </a:lnTo>
                <a:lnTo>
                  <a:pt x="6019" y="3941"/>
                </a:lnTo>
                <a:lnTo>
                  <a:pt x="6091" y="3965"/>
                </a:lnTo>
                <a:lnTo>
                  <a:pt x="6097" y="4007"/>
                </a:lnTo>
                <a:close/>
                <a:moveTo>
                  <a:pt x="6019" y="3983"/>
                </a:moveTo>
                <a:lnTo>
                  <a:pt x="5947" y="3965"/>
                </a:lnTo>
                <a:lnTo>
                  <a:pt x="5941" y="3917"/>
                </a:lnTo>
                <a:lnTo>
                  <a:pt x="6013" y="3941"/>
                </a:lnTo>
                <a:lnTo>
                  <a:pt x="6019" y="3983"/>
                </a:lnTo>
                <a:close/>
                <a:moveTo>
                  <a:pt x="5935" y="3959"/>
                </a:moveTo>
                <a:lnTo>
                  <a:pt x="5935" y="3959"/>
                </a:lnTo>
                <a:lnTo>
                  <a:pt x="5923" y="3911"/>
                </a:lnTo>
                <a:lnTo>
                  <a:pt x="5935" y="3911"/>
                </a:lnTo>
                <a:lnTo>
                  <a:pt x="5935" y="3959"/>
                </a:lnTo>
                <a:close/>
                <a:moveTo>
                  <a:pt x="5923" y="3899"/>
                </a:moveTo>
                <a:lnTo>
                  <a:pt x="5917" y="3845"/>
                </a:lnTo>
                <a:lnTo>
                  <a:pt x="5935" y="3851"/>
                </a:lnTo>
                <a:lnTo>
                  <a:pt x="5935" y="3899"/>
                </a:lnTo>
                <a:lnTo>
                  <a:pt x="5923" y="3899"/>
                </a:lnTo>
                <a:close/>
                <a:moveTo>
                  <a:pt x="5917" y="3893"/>
                </a:moveTo>
                <a:lnTo>
                  <a:pt x="5845" y="3869"/>
                </a:lnTo>
                <a:lnTo>
                  <a:pt x="5839" y="3809"/>
                </a:lnTo>
                <a:lnTo>
                  <a:pt x="5905" y="3839"/>
                </a:lnTo>
                <a:lnTo>
                  <a:pt x="5917" y="3893"/>
                </a:lnTo>
                <a:close/>
                <a:moveTo>
                  <a:pt x="5833" y="3863"/>
                </a:moveTo>
                <a:lnTo>
                  <a:pt x="5761" y="3839"/>
                </a:lnTo>
                <a:lnTo>
                  <a:pt x="5761" y="3779"/>
                </a:lnTo>
                <a:lnTo>
                  <a:pt x="5827" y="3803"/>
                </a:lnTo>
                <a:lnTo>
                  <a:pt x="5833" y="3863"/>
                </a:lnTo>
                <a:close/>
                <a:moveTo>
                  <a:pt x="5761" y="3767"/>
                </a:moveTo>
                <a:lnTo>
                  <a:pt x="5761" y="3713"/>
                </a:lnTo>
                <a:lnTo>
                  <a:pt x="5821" y="3743"/>
                </a:lnTo>
                <a:lnTo>
                  <a:pt x="5827" y="3797"/>
                </a:lnTo>
                <a:lnTo>
                  <a:pt x="5761" y="3767"/>
                </a:lnTo>
                <a:close/>
                <a:moveTo>
                  <a:pt x="5761" y="3701"/>
                </a:moveTo>
                <a:lnTo>
                  <a:pt x="5755" y="3653"/>
                </a:lnTo>
                <a:lnTo>
                  <a:pt x="5815" y="3689"/>
                </a:lnTo>
                <a:lnTo>
                  <a:pt x="5821" y="3737"/>
                </a:lnTo>
                <a:lnTo>
                  <a:pt x="5761" y="3701"/>
                </a:lnTo>
                <a:close/>
                <a:moveTo>
                  <a:pt x="5749" y="3695"/>
                </a:moveTo>
                <a:lnTo>
                  <a:pt x="5689" y="3665"/>
                </a:lnTo>
                <a:lnTo>
                  <a:pt x="5689" y="3605"/>
                </a:lnTo>
                <a:lnTo>
                  <a:pt x="5749" y="3647"/>
                </a:lnTo>
                <a:lnTo>
                  <a:pt x="5749" y="3695"/>
                </a:lnTo>
                <a:close/>
                <a:moveTo>
                  <a:pt x="5689" y="3599"/>
                </a:moveTo>
                <a:lnTo>
                  <a:pt x="5695" y="3539"/>
                </a:lnTo>
                <a:lnTo>
                  <a:pt x="5743" y="3575"/>
                </a:lnTo>
                <a:lnTo>
                  <a:pt x="5749" y="3635"/>
                </a:lnTo>
                <a:lnTo>
                  <a:pt x="5689" y="3599"/>
                </a:lnTo>
                <a:close/>
                <a:moveTo>
                  <a:pt x="5683" y="3593"/>
                </a:moveTo>
                <a:lnTo>
                  <a:pt x="5624" y="3551"/>
                </a:lnTo>
                <a:lnTo>
                  <a:pt x="5630" y="3491"/>
                </a:lnTo>
                <a:lnTo>
                  <a:pt x="5683" y="3533"/>
                </a:lnTo>
                <a:lnTo>
                  <a:pt x="5683" y="3593"/>
                </a:lnTo>
                <a:close/>
                <a:moveTo>
                  <a:pt x="5630" y="3479"/>
                </a:moveTo>
                <a:lnTo>
                  <a:pt x="5648" y="3341"/>
                </a:lnTo>
                <a:lnTo>
                  <a:pt x="5689" y="3365"/>
                </a:lnTo>
                <a:lnTo>
                  <a:pt x="5683" y="3521"/>
                </a:lnTo>
                <a:lnTo>
                  <a:pt x="5630" y="3479"/>
                </a:lnTo>
                <a:close/>
                <a:moveTo>
                  <a:pt x="5624" y="3473"/>
                </a:moveTo>
                <a:lnTo>
                  <a:pt x="5570" y="3437"/>
                </a:lnTo>
                <a:lnTo>
                  <a:pt x="5594" y="3311"/>
                </a:lnTo>
                <a:lnTo>
                  <a:pt x="5636" y="3335"/>
                </a:lnTo>
                <a:lnTo>
                  <a:pt x="5624" y="3473"/>
                </a:lnTo>
                <a:close/>
                <a:moveTo>
                  <a:pt x="5564" y="3431"/>
                </a:moveTo>
                <a:lnTo>
                  <a:pt x="5504" y="3383"/>
                </a:lnTo>
                <a:lnTo>
                  <a:pt x="5534" y="3281"/>
                </a:lnTo>
                <a:lnTo>
                  <a:pt x="5588" y="3305"/>
                </a:lnTo>
                <a:lnTo>
                  <a:pt x="5564" y="3431"/>
                </a:lnTo>
                <a:close/>
                <a:moveTo>
                  <a:pt x="5534" y="3269"/>
                </a:moveTo>
                <a:lnTo>
                  <a:pt x="5552" y="3197"/>
                </a:lnTo>
                <a:lnTo>
                  <a:pt x="5600" y="3227"/>
                </a:lnTo>
                <a:lnTo>
                  <a:pt x="5588" y="3299"/>
                </a:lnTo>
                <a:lnTo>
                  <a:pt x="5534" y="3269"/>
                </a:lnTo>
                <a:close/>
                <a:moveTo>
                  <a:pt x="5558" y="3191"/>
                </a:moveTo>
                <a:lnTo>
                  <a:pt x="5570" y="3131"/>
                </a:lnTo>
                <a:lnTo>
                  <a:pt x="5612" y="3161"/>
                </a:lnTo>
                <a:lnTo>
                  <a:pt x="5600" y="3221"/>
                </a:lnTo>
                <a:lnTo>
                  <a:pt x="5558" y="3191"/>
                </a:lnTo>
                <a:close/>
                <a:moveTo>
                  <a:pt x="5576" y="3119"/>
                </a:moveTo>
                <a:lnTo>
                  <a:pt x="5594" y="3053"/>
                </a:lnTo>
                <a:lnTo>
                  <a:pt x="5630" y="3083"/>
                </a:lnTo>
                <a:lnTo>
                  <a:pt x="5618" y="3149"/>
                </a:lnTo>
                <a:lnTo>
                  <a:pt x="5576" y="3119"/>
                </a:lnTo>
                <a:close/>
                <a:moveTo>
                  <a:pt x="5594" y="3041"/>
                </a:moveTo>
                <a:lnTo>
                  <a:pt x="5612" y="2981"/>
                </a:lnTo>
                <a:lnTo>
                  <a:pt x="5642" y="3011"/>
                </a:lnTo>
                <a:lnTo>
                  <a:pt x="5630" y="3071"/>
                </a:lnTo>
                <a:lnTo>
                  <a:pt x="5594" y="3041"/>
                </a:lnTo>
                <a:close/>
                <a:moveTo>
                  <a:pt x="5588" y="3035"/>
                </a:moveTo>
                <a:lnTo>
                  <a:pt x="5552" y="3005"/>
                </a:lnTo>
                <a:lnTo>
                  <a:pt x="5570" y="2939"/>
                </a:lnTo>
                <a:lnTo>
                  <a:pt x="5606" y="2975"/>
                </a:lnTo>
                <a:lnTo>
                  <a:pt x="5588" y="3035"/>
                </a:lnTo>
                <a:close/>
                <a:moveTo>
                  <a:pt x="5540" y="2999"/>
                </a:moveTo>
                <a:lnTo>
                  <a:pt x="5504" y="2963"/>
                </a:lnTo>
                <a:lnTo>
                  <a:pt x="5528" y="2897"/>
                </a:lnTo>
                <a:lnTo>
                  <a:pt x="5564" y="2933"/>
                </a:lnTo>
                <a:lnTo>
                  <a:pt x="5540" y="2999"/>
                </a:lnTo>
                <a:close/>
                <a:moveTo>
                  <a:pt x="5534" y="2891"/>
                </a:moveTo>
                <a:lnTo>
                  <a:pt x="5564" y="2831"/>
                </a:lnTo>
                <a:lnTo>
                  <a:pt x="5588" y="2861"/>
                </a:lnTo>
                <a:lnTo>
                  <a:pt x="5570" y="2921"/>
                </a:lnTo>
                <a:lnTo>
                  <a:pt x="5534" y="2891"/>
                </a:lnTo>
                <a:close/>
                <a:moveTo>
                  <a:pt x="5564" y="2819"/>
                </a:moveTo>
                <a:lnTo>
                  <a:pt x="5594" y="2759"/>
                </a:lnTo>
                <a:lnTo>
                  <a:pt x="5612" y="2789"/>
                </a:lnTo>
                <a:lnTo>
                  <a:pt x="5594" y="2849"/>
                </a:lnTo>
                <a:lnTo>
                  <a:pt x="5564" y="2819"/>
                </a:lnTo>
                <a:close/>
                <a:moveTo>
                  <a:pt x="5594" y="2747"/>
                </a:moveTo>
                <a:lnTo>
                  <a:pt x="5624" y="2687"/>
                </a:lnTo>
                <a:lnTo>
                  <a:pt x="5642" y="2717"/>
                </a:lnTo>
                <a:lnTo>
                  <a:pt x="5618" y="2777"/>
                </a:lnTo>
                <a:lnTo>
                  <a:pt x="5594" y="2747"/>
                </a:lnTo>
                <a:close/>
                <a:moveTo>
                  <a:pt x="5588" y="2741"/>
                </a:moveTo>
                <a:lnTo>
                  <a:pt x="5564" y="2711"/>
                </a:lnTo>
                <a:lnTo>
                  <a:pt x="5600" y="2645"/>
                </a:lnTo>
                <a:lnTo>
                  <a:pt x="5618" y="2675"/>
                </a:lnTo>
                <a:lnTo>
                  <a:pt x="5588" y="2741"/>
                </a:lnTo>
                <a:close/>
                <a:moveTo>
                  <a:pt x="5606" y="2639"/>
                </a:moveTo>
                <a:lnTo>
                  <a:pt x="5630" y="2585"/>
                </a:lnTo>
                <a:lnTo>
                  <a:pt x="5648" y="2615"/>
                </a:lnTo>
                <a:lnTo>
                  <a:pt x="5624" y="2669"/>
                </a:lnTo>
                <a:lnTo>
                  <a:pt x="5606" y="2639"/>
                </a:lnTo>
                <a:close/>
                <a:moveTo>
                  <a:pt x="5636" y="2579"/>
                </a:moveTo>
                <a:lnTo>
                  <a:pt x="5659" y="2525"/>
                </a:lnTo>
                <a:lnTo>
                  <a:pt x="5671" y="2561"/>
                </a:lnTo>
                <a:lnTo>
                  <a:pt x="5648" y="2603"/>
                </a:lnTo>
                <a:lnTo>
                  <a:pt x="5636" y="2579"/>
                </a:lnTo>
                <a:close/>
                <a:moveTo>
                  <a:pt x="5654" y="2519"/>
                </a:moveTo>
                <a:lnTo>
                  <a:pt x="5624" y="2555"/>
                </a:lnTo>
                <a:lnTo>
                  <a:pt x="5612" y="2537"/>
                </a:lnTo>
                <a:lnTo>
                  <a:pt x="5642" y="2489"/>
                </a:lnTo>
                <a:lnTo>
                  <a:pt x="5654" y="2483"/>
                </a:lnTo>
                <a:lnTo>
                  <a:pt x="5654" y="2495"/>
                </a:lnTo>
                <a:lnTo>
                  <a:pt x="5659" y="2513"/>
                </a:lnTo>
                <a:lnTo>
                  <a:pt x="5654" y="2519"/>
                </a:lnTo>
                <a:close/>
                <a:moveTo>
                  <a:pt x="5665" y="2489"/>
                </a:moveTo>
                <a:lnTo>
                  <a:pt x="5659" y="2471"/>
                </a:lnTo>
                <a:lnTo>
                  <a:pt x="5677" y="2453"/>
                </a:lnTo>
                <a:lnTo>
                  <a:pt x="5683" y="2471"/>
                </a:lnTo>
                <a:lnTo>
                  <a:pt x="5665" y="2495"/>
                </a:lnTo>
                <a:lnTo>
                  <a:pt x="5665" y="2489"/>
                </a:lnTo>
                <a:close/>
                <a:moveTo>
                  <a:pt x="5659" y="2459"/>
                </a:moveTo>
                <a:lnTo>
                  <a:pt x="5659" y="2459"/>
                </a:lnTo>
                <a:lnTo>
                  <a:pt x="5677" y="2429"/>
                </a:lnTo>
                <a:lnTo>
                  <a:pt x="5677" y="2441"/>
                </a:lnTo>
                <a:lnTo>
                  <a:pt x="5659" y="2459"/>
                </a:lnTo>
                <a:close/>
                <a:moveTo>
                  <a:pt x="5683" y="2417"/>
                </a:moveTo>
                <a:lnTo>
                  <a:pt x="5689" y="2411"/>
                </a:lnTo>
                <a:lnTo>
                  <a:pt x="5695" y="2423"/>
                </a:lnTo>
                <a:lnTo>
                  <a:pt x="5689" y="2435"/>
                </a:lnTo>
                <a:lnTo>
                  <a:pt x="5683" y="2417"/>
                </a:lnTo>
                <a:close/>
                <a:moveTo>
                  <a:pt x="5683" y="2405"/>
                </a:moveTo>
                <a:lnTo>
                  <a:pt x="5683" y="2381"/>
                </a:lnTo>
                <a:lnTo>
                  <a:pt x="5689" y="2399"/>
                </a:lnTo>
                <a:lnTo>
                  <a:pt x="5683" y="2405"/>
                </a:lnTo>
                <a:close/>
                <a:moveTo>
                  <a:pt x="5677" y="2351"/>
                </a:moveTo>
                <a:lnTo>
                  <a:pt x="5701" y="2321"/>
                </a:lnTo>
                <a:lnTo>
                  <a:pt x="5701" y="2345"/>
                </a:lnTo>
                <a:lnTo>
                  <a:pt x="5683" y="2363"/>
                </a:lnTo>
                <a:lnTo>
                  <a:pt x="5677" y="2351"/>
                </a:lnTo>
                <a:close/>
                <a:moveTo>
                  <a:pt x="5677" y="2345"/>
                </a:moveTo>
                <a:lnTo>
                  <a:pt x="5677" y="2345"/>
                </a:lnTo>
                <a:lnTo>
                  <a:pt x="5671" y="2315"/>
                </a:lnTo>
                <a:lnTo>
                  <a:pt x="5701" y="2297"/>
                </a:lnTo>
                <a:lnTo>
                  <a:pt x="5701" y="2309"/>
                </a:lnTo>
                <a:lnTo>
                  <a:pt x="5677" y="2345"/>
                </a:lnTo>
                <a:close/>
                <a:moveTo>
                  <a:pt x="5671" y="2309"/>
                </a:moveTo>
                <a:lnTo>
                  <a:pt x="5671" y="2303"/>
                </a:lnTo>
                <a:lnTo>
                  <a:pt x="5701" y="2273"/>
                </a:lnTo>
                <a:lnTo>
                  <a:pt x="5701" y="2285"/>
                </a:lnTo>
                <a:lnTo>
                  <a:pt x="5671" y="2309"/>
                </a:lnTo>
                <a:close/>
                <a:moveTo>
                  <a:pt x="5707" y="2267"/>
                </a:moveTo>
                <a:lnTo>
                  <a:pt x="5713" y="2279"/>
                </a:lnTo>
                <a:lnTo>
                  <a:pt x="5713" y="2279"/>
                </a:lnTo>
                <a:lnTo>
                  <a:pt x="5707" y="2267"/>
                </a:lnTo>
                <a:close/>
                <a:moveTo>
                  <a:pt x="5713" y="2243"/>
                </a:moveTo>
                <a:lnTo>
                  <a:pt x="5707" y="2231"/>
                </a:lnTo>
                <a:lnTo>
                  <a:pt x="5707" y="2225"/>
                </a:lnTo>
                <a:lnTo>
                  <a:pt x="5737" y="2207"/>
                </a:lnTo>
                <a:lnTo>
                  <a:pt x="5737" y="2213"/>
                </a:lnTo>
                <a:lnTo>
                  <a:pt x="5713" y="2243"/>
                </a:lnTo>
                <a:close/>
                <a:moveTo>
                  <a:pt x="5743" y="2207"/>
                </a:moveTo>
                <a:lnTo>
                  <a:pt x="5749" y="2201"/>
                </a:lnTo>
                <a:lnTo>
                  <a:pt x="5743" y="2207"/>
                </a:lnTo>
                <a:lnTo>
                  <a:pt x="5743" y="2207"/>
                </a:lnTo>
                <a:close/>
                <a:moveTo>
                  <a:pt x="5767" y="2183"/>
                </a:moveTo>
                <a:lnTo>
                  <a:pt x="5761" y="2153"/>
                </a:lnTo>
                <a:lnTo>
                  <a:pt x="5773" y="2135"/>
                </a:lnTo>
                <a:lnTo>
                  <a:pt x="5767" y="2177"/>
                </a:lnTo>
                <a:lnTo>
                  <a:pt x="5767" y="2183"/>
                </a:lnTo>
                <a:close/>
                <a:moveTo>
                  <a:pt x="5785" y="2129"/>
                </a:moveTo>
                <a:lnTo>
                  <a:pt x="5809" y="2117"/>
                </a:lnTo>
                <a:lnTo>
                  <a:pt x="5809" y="2129"/>
                </a:lnTo>
                <a:lnTo>
                  <a:pt x="5809" y="2129"/>
                </a:lnTo>
                <a:lnTo>
                  <a:pt x="5779" y="2165"/>
                </a:lnTo>
                <a:lnTo>
                  <a:pt x="5785" y="2129"/>
                </a:lnTo>
                <a:close/>
                <a:moveTo>
                  <a:pt x="5815" y="2093"/>
                </a:moveTo>
                <a:lnTo>
                  <a:pt x="5815" y="2093"/>
                </a:lnTo>
                <a:lnTo>
                  <a:pt x="5815" y="2099"/>
                </a:lnTo>
                <a:lnTo>
                  <a:pt x="5815" y="2093"/>
                </a:lnTo>
                <a:close/>
                <a:moveTo>
                  <a:pt x="5815" y="2087"/>
                </a:moveTo>
                <a:lnTo>
                  <a:pt x="5809" y="2057"/>
                </a:lnTo>
                <a:lnTo>
                  <a:pt x="5821" y="2051"/>
                </a:lnTo>
                <a:lnTo>
                  <a:pt x="5821" y="2081"/>
                </a:lnTo>
                <a:lnTo>
                  <a:pt x="5815" y="2087"/>
                </a:lnTo>
                <a:close/>
                <a:moveTo>
                  <a:pt x="5815" y="2045"/>
                </a:moveTo>
                <a:lnTo>
                  <a:pt x="5827" y="2033"/>
                </a:lnTo>
                <a:lnTo>
                  <a:pt x="5827" y="2039"/>
                </a:lnTo>
                <a:lnTo>
                  <a:pt x="5815" y="2045"/>
                </a:lnTo>
                <a:close/>
                <a:moveTo>
                  <a:pt x="5839" y="2027"/>
                </a:moveTo>
                <a:lnTo>
                  <a:pt x="5863" y="2003"/>
                </a:lnTo>
                <a:lnTo>
                  <a:pt x="5863" y="2003"/>
                </a:lnTo>
                <a:lnTo>
                  <a:pt x="5857" y="2027"/>
                </a:lnTo>
                <a:lnTo>
                  <a:pt x="5833" y="2033"/>
                </a:lnTo>
                <a:lnTo>
                  <a:pt x="5839" y="2027"/>
                </a:lnTo>
                <a:close/>
                <a:moveTo>
                  <a:pt x="5875" y="2021"/>
                </a:moveTo>
                <a:lnTo>
                  <a:pt x="5875" y="2003"/>
                </a:lnTo>
                <a:lnTo>
                  <a:pt x="5875" y="1991"/>
                </a:lnTo>
                <a:lnTo>
                  <a:pt x="5899" y="1973"/>
                </a:lnTo>
                <a:lnTo>
                  <a:pt x="5887" y="2009"/>
                </a:lnTo>
                <a:lnTo>
                  <a:pt x="5881" y="2021"/>
                </a:lnTo>
                <a:lnTo>
                  <a:pt x="5875" y="2021"/>
                </a:lnTo>
                <a:close/>
                <a:moveTo>
                  <a:pt x="5899" y="1961"/>
                </a:moveTo>
                <a:lnTo>
                  <a:pt x="5881" y="1967"/>
                </a:lnTo>
                <a:lnTo>
                  <a:pt x="5899" y="1907"/>
                </a:lnTo>
                <a:lnTo>
                  <a:pt x="5923" y="1901"/>
                </a:lnTo>
                <a:lnTo>
                  <a:pt x="5905" y="1955"/>
                </a:lnTo>
                <a:lnTo>
                  <a:pt x="5899" y="1961"/>
                </a:lnTo>
                <a:close/>
                <a:moveTo>
                  <a:pt x="5899" y="1901"/>
                </a:moveTo>
                <a:lnTo>
                  <a:pt x="5917" y="1841"/>
                </a:lnTo>
                <a:lnTo>
                  <a:pt x="5947" y="1835"/>
                </a:lnTo>
                <a:lnTo>
                  <a:pt x="5929" y="1895"/>
                </a:lnTo>
                <a:lnTo>
                  <a:pt x="5899" y="1901"/>
                </a:lnTo>
                <a:close/>
                <a:moveTo>
                  <a:pt x="5959" y="1835"/>
                </a:moveTo>
                <a:lnTo>
                  <a:pt x="5983" y="1829"/>
                </a:lnTo>
                <a:lnTo>
                  <a:pt x="5959" y="1883"/>
                </a:lnTo>
                <a:lnTo>
                  <a:pt x="5935" y="1889"/>
                </a:lnTo>
                <a:lnTo>
                  <a:pt x="5959" y="1835"/>
                </a:lnTo>
                <a:close/>
                <a:moveTo>
                  <a:pt x="5959" y="1823"/>
                </a:moveTo>
                <a:lnTo>
                  <a:pt x="5977" y="1775"/>
                </a:lnTo>
                <a:lnTo>
                  <a:pt x="6013" y="1769"/>
                </a:lnTo>
                <a:lnTo>
                  <a:pt x="5989" y="1823"/>
                </a:lnTo>
                <a:lnTo>
                  <a:pt x="5959" y="1823"/>
                </a:lnTo>
                <a:close/>
                <a:moveTo>
                  <a:pt x="5983" y="1763"/>
                </a:moveTo>
                <a:lnTo>
                  <a:pt x="6001" y="1697"/>
                </a:lnTo>
                <a:lnTo>
                  <a:pt x="6043" y="1697"/>
                </a:lnTo>
                <a:lnTo>
                  <a:pt x="6013" y="1763"/>
                </a:lnTo>
                <a:lnTo>
                  <a:pt x="5983" y="1763"/>
                </a:lnTo>
                <a:close/>
                <a:moveTo>
                  <a:pt x="6007" y="1691"/>
                </a:moveTo>
                <a:lnTo>
                  <a:pt x="6025" y="1631"/>
                </a:lnTo>
                <a:lnTo>
                  <a:pt x="6073" y="1637"/>
                </a:lnTo>
                <a:lnTo>
                  <a:pt x="6049" y="1691"/>
                </a:lnTo>
                <a:lnTo>
                  <a:pt x="6007" y="1691"/>
                </a:lnTo>
                <a:close/>
                <a:moveTo>
                  <a:pt x="6079" y="1637"/>
                </a:moveTo>
                <a:lnTo>
                  <a:pt x="6121" y="1637"/>
                </a:lnTo>
                <a:lnTo>
                  <a:pt x="6091" y="1691"/>
                </a:lnTo>
                <a:lnTo>
                  <a:pt x="6055" y="1691"/>
                </a:lnTo>
                <a:lnTo>
                  <a:pt x="6079" y="1637"/>
                </a:lnTo>
                <a:close/>
                <a:moveTo>
                  <a:pt x="6127" y="1637"/>
                </a:moveTo>
                <a:lnTo>
                  <a:pt x="6163" y="1643"/>
                </a:lnTo>
                <a:lnTo>
                  <a:pt x="6133" y="1691"/>
                </a:lnTo>
                <a:lnTo>
                  <a:pt x="6103" y="1691"/>
                </a:lnTo>
                <a:lnTo>
                  <a:pt x="6127" y="1637"/>
                </a:lnTo>
                <a:close/>
                <a:moveTo>
                  <a:pt x="6133" y="1631"/>
                </a:moveTo>
                <a:lnTo>
                  <a:pt x="6139" y="1613"/>
                </a:lnTo>
                <a:lnTo>
                  <a:pt x="6175" y="1619"/>
                </a:lnTo>
                <a:lnTo>
                  <a:pt x="6169" y="1631"/>
                </a:lnTo>
                <a:lnTo>
                  <a:pt x="6133" y="1631"/>
                </a:lnTo>
                <a:close/>
                <a:moveTo>
                  <a:pt x="6145" y="1607"/>
                </a:moveTo>
                <a:lnTo>
                  <a:pt x="6163" y="1572"/>
                </a:lnTo>
                <a:lnTo>
                  <a:pt x="6199" y="1578"/>
                </a:lnTo>
                <a:lnTo>
                  <a:pt x="6181" y="1607"/>
                </a:lnTo>
                <a:lnTo>
                  <a:pt x="6145" y="1607"/>
                </a:lnTo>
                <a:close/>
                <a:moveTo>
                  <a:pt x="6211" y="1578"/>
                </a:moveTo>
                <a:lnTo>
                  <a:pt x="6235" y="1584"/>
                </a:lnTo>
                <a:lnTo>
                  <a:pt x="6211" y="1613"/>
                </a:lnTo>
                <a:lnTo>
                  <a:pt x="6187" y="1613"/>
                </a:lnTo>
                <a:lnTo>
                  <a:pt x="6211" y="1578"/>
                </a:lnTo>
                <a:close/>
                <a:moveTo>
                  <a:pt x="6217" y="1572"/>
                </a:moveTo>
                <a:lnTo>
                  <a:pt x="6223" y="1560"/>
                </a:lnTo>
                <a:lnTo>
                  <a:pt x="6253" y="1560"/>
                </a:lnTo>
                <a:lnTo>
                  <a:pt x="6241" y="1572"/>
                </a:lnTo>
                <a:lnTo>
                  <a:pt x="6217" y="1572"/>
                </a:lnTo>
                <a:close/>
                <a:moveTo>
                  <a:pt x="6229" y="1548"/>
                </a:moveTo>
                <a:lnTo>
                  <a:pt x="6247" y="1518"/>
                </a:lnTo>
                <a:lnTo>
                  <a:pt x="6277" y="1524"/>
                </a:lnTo>
                <a:lnTo>
                  <a:pt x="6259" y="1554"/>
                </a:lnTo>
                <a:lnTo>
                  <a:pt x="6229" y="1548"/>
                </a:lnTo>
                <a:close/>
                <a:moveTo>
                  <a:pt x="6253" y="1512"/>
                </a:moveTo>
                <a:lnTo>
                  <a:pt x="6271" y="1488"/>
                </a:lnTo>
                <a:lnTo>
                  <a:pt x="6301" y="1494"/>
                </a:lnTo>
                <a:lnTo>
                  <a:pt x="6283" y="1518"/>
                </a:lnTo>
                <a:lnTo>
                  <a:pt x="6253" y="1512"/>
                </a:lnTo>
                <a:close/>
                <a:moveTo>
                  <a:pt x="6313" y="1494"/>
                </a:moveTo>
                <a:lnTo>
                  <a:pt x="6349" y="1506"/>
                </a:lnTo>
                <a:lnTo>
                  <a:pt x="6325" y="1524"/>
                </a:lnTo>
                <a:lnTo>
                  <a:pt x="6295" y="1518"/>
                </a:lnTo>
                <a:lnTo>
                  <a:pt x="6313" y="1494"/>
                </a:lnTo>
                <a:close/>
                <a:moveTo>
                  <a:pt x="6355" y="1506"/>
                </a:moveTo>
                <a:lnTo>
                  <a:pt x="6385" y="1512"/>
                </a:lnTo>
                <a:lnTo>
                  <a:pt x="6361" y="1536"/>
                </a:lnTo>
                <a:lnTo>
                  <a:pt x="6337" y="1530"/>
                </a:lnTo>
                <a:lnTo>
                  <a:pt x="6355" y="1506"/>
                </a:lnTo>
                <a:close/>
                <a:moveTo>
                  <a:pt x="6361" y="1500"/>
                </a:moveTo>
                <a:lnTo>
                  <a:pt x="6403" y="1446"/>
                </a:lnTo>
                <a:lnTo>
                  <a:pt x="6439" y="1458"/>
                </a:lnTo>
                <a:lnTo>
                  <a:pt x="6391" y="1506"/>
                </a:lnTo>
                <a:lnTo>
                  <a:pt x="6361" y="1500"/>
                </a:lnTo>
                <a:close/>
                <a:moveTo>
                  <a:pt x="6355" y="1494"/>
                </a:moveTo>
                <a:lnTo>
                  <a:pt x="6313" y="1488"/>
                </a:lnTo>
                <a:lnTo>
                  <a:pt x="6355" y="1434"/>
                </a:lnTo>
                <a:lnTo>
                  <a:pt x="6397" y="1446"/>
                </a:lnTo>
                <a:lnTo>
                  <a:pt x="6355" y="1494"/>
                </a:lnTo>
                <a:close/>
                <a:moveTo>
                  <a:pt x="6361" y="1422"/>
                </a:moveTo>
                <a:lnTo>
                  <a:pt x="6409" y="1362"/>
                </a:lnTo>
                <a:lnTo>
                  <a:pt x="6451" y="1380"/>
                </a:lnTo>
                <a:lnTo>
                  <a:pt x="6403" y="1434"/>
                </a:lnTo>
                <a:lnTo>
                  <a:pt x="6361" y="1422"/>
                </a:lnTo>
                <a:close/>
                <a:moveTo>
                  <a:pt x="6355" y="1422"/>
                </a:moveTo>
                <a:lnTo>
                  <a:pt x="6313" y="1410"/>
                </a:lnTo>
                <a:lnTo>
                  <a:pt x="6355" y="1344"/>
                </a:lnTo>
                <a:lnTo>
                  <a:pt x="6397" y="1362"/>
                </a:lnTo>
                <a:lnTo>
                  <a:pt x="6355" y="1422"/>
                </a:lnTo>
                <a:close/>
                <a:moveTo>
                  <a:pt x="6361" y="1338"/>
                </a:moveTo>
                <a:lnTo>
                  <a:pt x="6397" y="1278"/>
                </a:lnTo>
                <a:lnTo>
                  <a:pt x="6409" y="1272"/>
                </a:lnTo>
                <a:lnTo>
                  <a:pt x="6451" y="1290"/>
                </a:lnTo>
                <a:lnTo>
                  <a:pt x="6403" y="1350"/>
                </a:lnTo>
                <a:lnTo>
                  <a:pt x="6361" y="1338"/>
                </a:lnTo>
                <a:close/>
                <a:moveTo>
                  <a:pt x="6457" y="1188"/>
                </a:moveTo>
                <a:lnTo>
                  <a:pt x="6481" y="1200"/>
                </a:lnTo>
                <a:lnTo>
                  <a:pt x="6409" y="1254"/>
                </a:lnTo>
                <a:lnTo>
                  <a:pt x="6457" y="1188"/>
                </a:lnTo>
                <a:close/>
                <a:moveTo>
                  <a:pt x="6463" y="1176"/>
                </a:moveTo>
                <a:lnTo>
                  <a:pt x="6505" y="1110"/>
                </a:lnTo>
                <a:lnTo>
                  <a:pt x="6511" y="1104"/>
                </a:lnTo>
                <a:lnTo>
                  <a:pt x="6559" y="1140"/>
                </a:lnTo>
                <a:lnTo>
                  <a:pt x="6487" y="1194"/>
                </a:lnTo>
                <a:lnTo>
                  <a:pt x="6463" y="1176"/>
                </a:lnTo>
                <a:close/>
                <a:moveTo>
                  <a:pt x="6565" y="1008"/>
                </a:moveTo>
                <a:lnTo>
                  <a:pt x="6583" y="1026"/>
                </a:lnTo>
                <a:lnTo>
                  <a:pt x="6523" y="1080"/>
                </a:lnTo>
                <a:lnTo>
                  <a:pt x="6565" y="1008"/>
                </a:lnTo>
                <a:close/>
                <a:moveTo>
                  <a:pt x="6571" y="1002"/>
                </a:moveTo>
                <a:lnTo>
                  <a:pt x="6625" y="918"/>
                </a:lnTo>
                <a:lnTo>
                  <a:pt x="6661" y="954"/>
                </a:lnTo>
                <a:lnTo>
                  <a:pt x="6589" y="1020"/>
                </a:lnTo>
                <a:lnTo>
                  <a:pt x="6571" y="1002"/>
                </a:lnTo>
                <a:close/>
                <a:moveTo>
                  <a:pt x="6565" y="996"/>
                </a:moveTo>
                <a:lnTo>
                  <a:pt x="6535" y="972"/>
                </a:lnTo>
                <a:lnTo>
                  <a:pt x="6601" y="900"/>
                </a:lnTo>
                <a:lnTo>
                  <a:pt x="6619" y="912"/>
                </a:lnTo>
                <a:lnTo>
                  <a:pt x="6565" y="996"/>
                </a:lnTo>
                <a:close/>
                <a:moveTo>
                  <a:pt x="6607" y="894"/>
                </a:moveTo>
                <a:lnTo>
                  <a:pt x="6673" y="822"/>
                </a:lnTo>
                <a:lnTo>
                  <a:pt x="6619" y="906"/>
                </a:lnTo>
                <a:lnTo>
                  <a:pt x="6607" y="894"/>
                </a:lnTo>
                <a:close/>
                <a:moveTo>
                  <a:pt x="6601" y="888"/>
                </a:moveTo>
                <a:lnTo>
                  <a:pt x="6547" y="840"/>
                </a:lnTo>
                <a:lnTo>
                  <a:pt x="6583" y="774"/>
                </a:lnTo>
                <a:lnTo>
                  <a:pt x="6637" y="756"/>
                </a:lnTo>
                <a:lnTo>
                  <a:pt x="6643" y="756"/>
                </a:lnTo>
                <a:lnTo>
                  <a:pt x="6685" y="798"/>
                </a:lnTo>
                <a:lnTo>
                  <a:pt x="6601" y="888"/>
                </a:lnTo>
                <a:close/>
                <a:moveTo>
                  <a:pt x="6883" y="702"/>
                </a:moveTo>
                <a:lnTo>
                  <a:pt x="6883" y="702"/>
                </a:lnTo>
                <a:lnTo>
                  <a:pt x="6877" y="702"/>
                </a:lnTo>
                <a:lnTo>
                  <a:pt x="6883" y="702"/>
                </a:lnTo>
                <a:close/>
                <a:moveTo>
                  <a:pt x="6895" y="702"/>
                </a:moveTo>
                <a:lnTo>
                  <a:pt x="6912" y="696"/>
                </a:lnTo>
                <a:lnTo>
                  <a:pt x="6924" y="696"/>
                </a:lnTo>
                <a:lnTo>
                  <a:pt x="6936" y="702"/>
                </a:lnTo>
                <a:lnTo>
                  <a:pt x="6918" y="714"/>
                </a:lnTo>
                <a:lnTo>
                  <a:pt x="6889" y="708"/>
                </a:lnTo>
                <a:lnTo>
                  <a:pt x="6895" y="702"/>
                </a:lnTo>
                <a:close/>
                <a:moveTo>
                  <a:pt x="7038" y="678"/>
                </a:moveTo>
                <a:lnTo>
                  <a:pt x="7044" y="678"/>
                </a:lnTo>
                <a:lnTo>
                  <a:pt x="7032" y="678"/>
                </a:lnTo>
                <a:lnTo>
                  <a:pt x="7038" y="678"/>
                </a:lnTo>
                <a:close/>
                <a:moveTo>
                  <a:pt x="7050" y="666"/>
                </a:moveTo>
                <a:lnTo>
                  <a:pt x="7050" y="666"/>
                </a:lnTo>
                <a:lnTo>
                  <a:pt x="7038" y="672"/>
                </a:lnTo>
                <a:lnTo>
                  <a:pt x="7026" y="672"/>
                </a:lnTo>
                <a:lnTo>
                  <a:pt x="7038" y="666"/>
                </a:lnTo>
                <a:lnTo>
                  <a:pt x="7050" y="666"/>
                </a:lnTo>
                <a:close/>
                <a:moveTo>
                  <a:pt x="6936" y="678"/>
                </a:moveTo>
                <a:lnTo>
                  <a:pt x="6936" y="678"/>
                </a:lnTo>
                <a:lnTo>
                  <a:pt x="6942" y="678"/>
                </a:lnTo>
                <a:lnTo>
                  <a:pt x="6936" y="678"/>
                </a:lnTo>
                <a:close/>
                <a:moveTo>
                  <a:pt x="6901" y="678"/>
                </a:moveTo>
                <a:lnTo>
                  <a:pt x="6895" y="678"/>
                </a:lnTo>
                <a:lnTo>
                  <a:pt x="6901" y="678"/>
                </a:lnTo>
                <a:lnTo>
                  <a:pt x="6901" y="678"/>
                </a:lnTo>
                <a:close/>
                <a:moveTo>
                  <a:pt x="6895" y="690"/>
                </a:moveTo>
                <a:lnTo>
                  <a:pt x="6889" y="690"/>
                </a:lnTo>
                <a:lnTo>
                  <a:pt x="6847" y="696"/>
                </a:lnTo>
                <a:lnTo>
                  <a:pt x="6883" y="684"/>
                </a:lnTo>
                <a:lnTo>
                  <a:pt x="6895" y="690"/>
                </a:lnTo>
                <a:close/>
                <a:moveTo>
                  <a:pt x="6787" y="696"/>
                </a:moveTo>
                <a:lnTo>
                  <a:pt x="6793" y="696"/>
                </a:lnTo>
                <a:lnTo>
                  <a:pt x="6805" y="696"/>
                </a:lnTo>
                <a:lnTo>
                  <a:pt x="6787" y="696"/>
                </a:lnTo>
                <a:close/>
                <a:moveTo>
                  <a:pt x="6781" y="696"/>
                </a:moveTo>
                <a:lnTo>
                  <a:pt x="6781" y="696"/>
                </a:lnTo>
                <a:lnTo>
                  <a:pt x="6781" y="696"/>
                </a:lnTo>
                <a:lnTo>
                  <a:pt x="6781" y="696"/>
                </a:lnTo>
                <a:close/>
                <a:moveTo>
                  <a:pt x="6775" y="702"/>
                </a:moveTo>
                <a:lnTo>
                  <a:pt x="6763" y="702"/>
                </a:lnTo>
                <a:lnTo>
                  <a:pt x="6769" y="696"/>
                </a:lnTo>
                <a:lnTo>
                  <a:pt x="6775" y="702"/>
                </a:lnTo>
                <a:close/>
                <a:moveTo>
                  <a:pt x="6673" y="726"/>
                </a:moveTo>
                <a:lnTo>
                  <a:pt x="6631" y="732"/>
                </a:lnTo>
                <a:lnTo>
                  <a:pt x="6625" y="726"/>
                </a:lnTo>
                <a:lnTo>
                  <a:pt x="6643" y="720"/>
                </a:lnTo>
                <a:lnTo>
                  <a:pt x="6703" y="714"/>
                </a:lnTo>
                <a:lnTo>
                  <a:pt x="6673" y="726"/>
                </a:lnTo>
                <a:close/>
                <a:moveTo>
                  <a:pt x="6499" y="792"/>
                </a:moveTo>
                <a:lnTo>
                  <a:pt x="6493" y="792"/>
                </a:lnTo>
                <a:lnTo>
                  <a:pt x="6523" y="786"/>
                </a:lnTo>
                <a:lnTo>
                  <a:pt x="6499" y="792"/>
                </a:lnTo>
                <a:close/>
                <a:moveTo>
                  <a:pt x="6457" y="792"/>
                </a:moveTo>
                <a:lnTo>
                  <a:pt x="6475" y="780"/>
                </a:lnTo>
                <a:lnTo>
                  <a:pt x="6475" y="786"/>
                </a:lnTo>
                <a:lnTo>
                  <a:pt x="6457" y="792"/>
                </a:lnTo>
                <a:close/>
                <a:moveTo>
                  <a:pt x="6451" y="786"/>
                </a:moveTo>
                <a:lnTo>
                  <a:pt x="6457" y="768"/>
                </a:lnTo>
                <a:lnTo>
                  <a:pt x="6457" y="768"/>
                </a:lnTo>
                <a:lnTo>
                  <a:pt x="6463" y="774"/>
                </a:lnTo>
                <a:lnTo>
                  <a:pt x="6451" y="786"/>
                </a:lnTo>
                <a:close/>
                <a:moveTo>
                  <a:pt x="6451" y="762"/>
                </a:moveTo>
                <a:lnTo>
                  <a:pt x="6445" y="762"/>
                </a:lnTo>
                <a:lnTo>
                  <a:pt x="6451" y="762"/>
                </a:lnTo>
                <a:lnTo>
                  <a:pt x="6451" y="762"/>
                </a:lnTo>
                <a:close/>
                <a:moveTo>
                  <a:pt x="6403" y="804"/>
                </a:moveTo>
                <a:lnTo>
                  <a:pt x="6373" y="810"/>
                </a:lnTo>
                <a:lnTo>
                  <a:pt x="6415" y="780"/>
                </a:lnTo>
                <a:lnTo>
                  <a:pt x="6403" y="804"/>
                </a:lnTo>
                <a:close/>
                <a:moveTo>
                  <a:pt x="6391" y="816"/>
                </a:moveTo>
                <a:lnTo>
                  <a:pt x="6391" y="816"/>
                </a:lnTo>
                <a:lnTo>
                  <a:pt x="6361" y="834"/>
                </a:lnTo>
                <a:lnTo>
                  <a:pt x="6355" y="834"/>
                </a:lnTo>
                <a:lnTo>
                  <a:pt x="6349" y="828"/>
                </a:lnTo>
                <a:lnTo>
                  <a:pt x="6355" y="822"/>
                </a:lnTo>
                <a:lnTo>
                  <a:pt x="6391" y="816"/>
                </a:lnTo>
                <a:close/>
                <a:moveTo>
                  <a:pt x="6307" y="828"/>
                </a:moveTo>
                <a:lnTo>
                  <a:pt x="6313" y="816"/>
                </a:lnTo>
                <a:lnTo>
                  <a:pt x="6325" y="822"/>
                </a:lnTo>
                <a:lnTo>
                  <a:pt x="6307" y="828"/>
                </a:lnTo>
                <a:close/>
                <a:moveTo>
                  <a:pt x="6301" y="828"/>
                </a:moveTo>
                <a:lnTo>
                  <a:pt x="6289" y="828"/>
                </a:lnTo>
                <a:lnTo>
                  <a:pt x="6301" y="822"/>
                </a:lnTo>
                <a:lnTo>
                  <a:pt x="6301" y="828"/>
                </a:lnTo>
                <a:close/>
                <a:moveTo>
                  <a:pt x="6223" y="888"/>
                </a:moveTo>
                <a:lnTo>
                  <a:pt x="6217" y="900"/>
                </a:lnTo>
                <a:lnTo>
                  <a:pt x="6211" y="894"/>
                </a:lnTo>
                <a:lnTo>
                  <a:pt x="6217" y="888"/>
                </a:lnTo>
                <a:lnTo>
                  <a:pt x="6223" y="888"/>
                </a:lnTo>
                <a:close/>
                <a:moveTo>
                  <a:pt x="6163" y="918"/>
                </a:moveTo>
                <a:lnTo>
                  <a:pt x="6169" y="906"/>
                </a:lnTo>
                <a:lnTo>
                  <a:pt x="6193" y="894"/>
                </a:lnTo>
                <a:lnTo>
                  <a:pt x="6163" y="918"/>
                </a:lnTo>
                <a:close/>
                <a:moveTo>
                  <a:pt x="6103" y="966"/>
                </a:moveTo>
                <a:lnTo>
                  <a:pt x="6097" y="972"/>
                </a:lnTo>
                <a:lnTo>
                  <a:pt x="6085" y="966"/>
                </a:lnTo>
                <a:lnTo>
                  <a:pt x="6121" y="954"/>
                </a:lnTo>
                <a:lnTo>
                  <a:pt x="6103" y="966"/>
                </a:lnTo>
                <a:close/>
                <a:moveTo>
                  <a:pt x="6049" y="984"/>
                </a:moveTo>
                <a:lnTo>
                  <a:pt x="6031" y="996"/>
                </a:lnTo>
                <a:lnTo>
                  <a:pt x="6037" y="984"/>
                </a:lnTo>
                <a:lnTo>
                  <a:pt x="6049" y="978"/>
                </a:lnTo>
                <a:lnTo>
                  <a:pt x="6049" y="984"/>
                </a:lnTo>
                <a:close/>
                <a:moveTo>
                  <a:pt x="5971" y="1056"/>
                </a:moveTo>
                <a:lnTo>
                  <a:pt x="5959" y="1050"/>
                </a:lnTo>
                <a:lnTo>
                  <a:pt x="5959" y="1044"/>
                </a:lnTo>
                <a:lnTo>
                  <a:pt x="6007" y="1026"/>
                </a:lnTo>
                <a:lnTo>
                  <a:pt x="5971" y="1056"/>
                </a:lnTo>
                <a:close/>
                <a:moveTo>
                  <a:pt x="5857" y="1146"/>
                </a:moveTo>
                <a:lnTo>
                  <a:pt x="5851" y="1140"/>
                </a:lnTo>
                <a:lnTo>
                  <a:pt x="5875" y="1128"/>
                </a:lnTo>
                <a:lnTo>
                  <a:pt x="5857" y="1146"/>
                </a:lnTo>
                <a:close/>
                <a:moveTo>
                  <a:pt x="5827" y="1140"/>
                </a:moveTo>
                <a:lnTo>
                  <a:pt x="5797" y="1158"/>
                </a:lnTo>
                <a:lnTo>
                  <a:pt x="5809" y="1134"/>
                </a:lnTo>
                <a:lnTo>
                  <a:pt x="5827" y="1140"/>
                </a:lnTo>
                <a:close/>
                <a:moveTo>
                  <a:pt x="5815" y="1128"/>
                </a:moveTo>
                <a:lnTo>
                  <a:pt x="5833" y="1110"/>
                </a:lnTo>
                <a:lnTo>
                  <a:pt x="5833" y="1134"/>
                </a:lnTo>
                <a:lnTo>
                  <a:pt x="5815" y="1128"/>
                </a:lnTo>
                <a:close/>
                <a:moveTo>
                  <a:pt x="5761" y="1194"/>
                </a:moveTo>
                <a:lnTo>
                  <a:pt x="5761" y="1188"/>
                </a:lnTo>
                <a:lnTo>
                  <a:pt x="5767" y="1188"/>
                </a:lnTo>
                <a:lnTo>
                  <a:pt x="5761" y="1194"/>
                </a:lnTo>
                <a:close/>
                <a:moveTo>
                  <a:pt x="5743" y="1218"/>
                </a:moveTo>
                <a:lnTo>
                  <a:pt x="5737" y="1230"/>
                </a:lnTo>
                <a:lnTo>
                  <a:pt x="5731" y="1236"/>
                </a:lnTo>
                <a:lnTo>
                  <a:pt x="5719" y="1230"/>
                </a:lnTo>
                <a:lnTo>
                  <a:pt x="5713" y="1218"/>
                </a:lnTo>
                <a:lnTo>
                  <a:pt x="5749" y="1194"/>
                </a:lnTo>
                <a:lnTo>
                  <a:pt x="5743" y="1218"/>
                </a:lnTo>
                <a:close/>
                <a:moveTo>
                  <a:pt x="5707" y="1230"/>
                </a:moveTo>
                <a:lnTo>
                  <a:pt x="5695" y="1224"/>
                </a:lnTo>
                <a:lnTo>
                  <a:pt x="5707" y="1218"/>
                </a:lnTo>
                <a:lnTo>
                  <a:pt x="5707" y="1230"/>
                </a:lnTo>
                <a:close/>
                <a:moveTo>
                  <a:pt x="5707" y="1236"/>
                </a:moveTo>
                <a:lnTo>
                  <a:pt x="5707" y="1248"/>
                </a:lnTo>
                <a:lnTo>
                  <a:pt x="5677" y="1272"/>
                </a:lnTo>
                <a:lnTo>
                  <a:pt x="5677" y="1242"/>
                </a:lnTo>
                <a:lnTo>
                  <a:pt x="5689" y="1230"/>
                </a:lnTo>
                <a:lnTo>
                  <a:pt x="5707" y="1236"/>
                </a:lnTo>
                <a:close/>
                <a:moveTo>
                  <a:pt x="5677" y="1230"/>
                </a:moveTo>
                <a:lnTo>
                  <a:pt x="5677" y="1230"/>
                </a:lnTo>
                <a:lnTo>
                  <a:pt x="5677" y="1230"/>
                </a:lnTo>
                <a:lnTo>
                  <a:pt x="5677" y="1230"/>
                </a:lnTo>
                <a:close/>
                <a:moveTo>
                  <a:pt x="5665" y="1236"/>
                </a:moveTo>
                <a:lnTo>
                  <a:pt x="5636" y="1248"/>
                </a:lnTo>
                <a:lnTo>
                  <a:pt x="5648" y="1218"/>
                </a:lnTo>
                <a:lnTo>
                  <a:pt x="5665" y="1224"/>
                </a:lnTo>
                <a:lnTo>
                  <a:pt x="5665" y="1236"/>
                </a:lnTo>
                <a:close/>
                <a:moveTo>
                  <a:pt x="5665" y="1242"/>
                </a:moveTo>
                <a:lnTo>
                  <a:pt x="5665" y="1278"/>
                </a:lnTo>
                <a:lnTo>
                  <a:pt x="5624" y="1308"/>
                </a:lnTo>
                <a:lnTo>
                  <a:pt x="5636" y="1260"/>
                </a:lnTo>
                <a:lnTo>
                  <a:pt x="5665" y="1242"/>
                </a:lnTo>
                <a:close/>
                <a:moveTo>
                  <a:pt x="5612" y="1314"/>
                </a:moveTo>
                <a:lnTo>
                  <a:pt x="5606" y="1320"/>
                </a:lnTo>
                <a:lnTo>
                  <a:pt x="5594" y="1284"/>
                </a:lnTo>
                <a:lnTo>
                  <a:pt x="5624" y="1266"/>
                </a:lnTo>
                <a:lnTo>
                  <a:pt x="5612" y="1314"/>
                </a:lnTo>
                <a:close/>
                <a:moveTo>
                  <a:pt x="5594" y="1326"/>
                </a:moveTo>
                <a:lnTo>
                  <a:pt x="5594" y="1326"/>
                </a:lnTo>
                <a:lnTo>
                  <a:pt x="5564" y="1320"/>
                </a:lnTo>
                <a:lnTo>
                  <a:pt x="5564" y="1302"/>
                </a:lnTo>
                <a:lnTo>
                  <a:pt x="5588" y="1290"/>
                </a:lnTo>
                <a:lnTo>
                  <a:pt x="5594" y="1326"/>
                </a:lnTo>
                <a:close/>
                <a:moveTo>
                  <a:pt x="5564" y="1296"/>
                </a:moveTo>
                <a:lnTo>
                  <a:pt x="5558" y="1242"/>
                </a:lnTo>
                <a:lnTo>
                  <a:pt x="5576" y="1230"/>
                </a:lnTo>
                <a:lnTo>
                  <a:pt x="5588" y="1278"/>
                </a:lnTo>
                <a:lnTo>
                  <a:pt x="5564" y="1296"/>
                </a:lnTo>
                <a:close/>
                <a:moveTo>
                  <a:pt x="5552" y="1296"/>
                </a:moveTo>
                <a:lnTo>
                  <a:pt x="5528" y="1314"/>
                </a:lnTo>
                <a:lnTo>
                  <a:pt x="5522" y="1314"/>
                </a:lnTo>
                <a:lnTo>
                  <a:pt x="5528" y="1254"/>
                </a:lnTo>
                <a:lnTo>
                  <a:pt x="5546" y="1242"/>
                </a:lnTo>
                <a:lnTo>
                  <a:pt x="5552" y="1296"/>
                </a:lnTo>
                <a:close/>
                <a:moveTo>
                  <a:pt x="5510" y="1308"/>
                </a:moveTo>
                <a:lnTo>
                  <a:pt x="5462" y="1302"/>
                </a:lnTo>
                <a:lnTo>
                  <a:pt x="5456" y="1290"/>
                </a:lnTo>
                <a:lnTo>
                  <a:pt x="5522" y="1260"/>
                </a:lnTo>
                <a:lnTo>
                  <a:pt x="5510" y="1308"/>
                </a:lnTo>
                <a:close/>
                <a:moveTo>
                  <a:pt x="5510" y="1320"/>
                </a:moveTo>
                <a:lnTo>
                  <a:pt x="5510" y="1326"/>
                </a:lnTo>
                <a:lnTo>
                  <a:pt x="5480" y="1344"/>
                </a:lnTo>
                <a:lnTo>
                  <a:pt x="5474" y="1344"/>
                </a:lnTo>
                <a:lnTo>
                  <a:pt x="5462" y="1308"/>
                </a:lnTo>
                <a:lnTo>
                  <a:pt x="5510" y="1320"/>
                </a:lnTo>
                <a:close/>
                <a:moveTo>
                  <a:pt x="5462" y="1338"/>
                </a:moveTo>
                <a:lnTo>
                  <a:pt x="5450" y="1338"/>
                </a:lnTo>
                <a:lnTo>
                  <a:pt x="5444" y="1302"/>
                </a:lnTo>
                <a:lnTo>
                  <a:pt x="5456" y="1308"/>
                </a:lnTo>
                <a:lnTo>
                  <a:pt x="5462" y="1338"/>
                </a:lnTo>
                <a:close/>
                <a:moveTo>
                  <a:pt x="5468" y="1350"/>
                </a:moveTo>
                <a:lnTo>
                  <a:pt x="5468" y="1350"/>
                </a:lnTo>
                <a:lnTo>
                  <a:pt x="5456" y="1356"/>
                </a:lnTo>
                <a:lnTo>
                  <a:pt x="5456" y="1344"/>
                </a:lnTo>
                <a:lnTo>
                  <a:pt x="5468" y="1350"/>
                </a:lnTo>
                <a:close/>
                <a:moveTo>
                  <a:pt x="5450" y="1362"/>
                </a:moveTo>
                <a:lnTo>
                  <a:pt x="5402" y="1386"/>
                </a:lnTo>
                <a:lnTo>
                  <a:pt x="5408" y="1338"/>
                </a:lnTo>
                <a:lnTo>
                  <a:pt x="5444" y="1344"/>
                </a:lnTo>
                <a:lnTo>
                  <a:pt x="5450" y="1362"/>
                </a:lnTo>
                <a:close/>
                <a:moveTo>
                  <a:pt x="5390" y="1404"/>
                </a:moveTo>
                <a:lnTo>
                  <a:pt x="5390" y="1428"/>
                </a:lnTo>
                <a:lnTo>
                  <a:pt x="5360" y="1422"/>
                </a:lnTo>
                <a:lnTo>
                  <a:pt x="5354" y="1422"/>
                </a:lnTo>
                <a:lnTo>
                  <a:pt x="5390" y="1404"/>
                </a:lnTo>
                <a:close/>
                <a:moveTo>
                  <a:pt x="5354" y="1434"/>
                </a:moveTo>
                <a:lnTo>
                  <a:pt x="5360" y="1452"/>
                </a:lnTo>
                <a:lnTo>
                  <a:pt x="5318" y="1446"/>
                </a:lnTo>
                <a:lnTo>
                  <a:pt x="5342" y="1428"/>
                </a:lnTo>
                <a:lnTo>
                  <a:pt x="5354" y="1434"/>
                </a:lnTo>
                <a:close/>
                <a:moveTo>
                  <a:pt x="5300" y="1440"/>
                </a:moveTo>
                <a:lnTo>
                  <a:pt x="5288" y="1440"/>
                </a:lnTo>
                <a:lnTo>
                  <a:pt x="5288" y="1422"/>
                </a:lnTo>
                <a:lnTo>
                  <a:pt x="5330" y="1428"/>
                </a:lnTo>
                <a:lnTo>
                  <a:pt x="5300" y="1440"/>
                </a:lnTo>
                <a:close/>
                <a:moveTo>
                  <a:pt x="5288" y="1452"/>
                </a:moveTo>
                <a:lnTo>
                  <a:pt x="5288" y="1452"/>
                </a:lnTo>
                <a:lnTo>
                  <a:pt x="5288" y="1452"/>
                </a:lnTo>
                <a:lnTo>
                  <a:pt x="5288" y="1452"/>
                </a:lnTo>
                <a:close/>
                <a:moveTo>
                  <a:pt x="5282" y="1458"/>
                </a:moveTo>
                <a:lnTo>
                  <a:pt x="5228" y="1488"/>
                </a:lnTo>
                <a:lnTo>
                  <a:pt x="5210" y="1440"/>
                </a:lnTo>
                <a:lnTo>
                  <a:pt x="5282" y="1446"/>
                </a:lnTo>
                <a:lnTo>
                  <a:pt x="5282" y="1458"/>
                </a:lnTo>
                <a:close/>
                <a:moveTo>
                  <a:pt x="5222" y="1488"/>
                </a:moveTo>
                <a:lnTo>
                  <a:pt x="5180" y="1512"/>
                </a:lnTo>
                <a:lnTo>
                  <a:pt x="5174" y="1434"/>
                </a:lnTo>
                <a:lnTo>
                  <a:pt x="5198" y="1434"/>
                </a:lnTo>
                <a:lnTo>
                  <a:pt x="5222" y="1488"/>
                </a:lnTo>
                <a:close/>
                <a:moveTo>
                  <a:pt x="5174" y="1422"/>
                </a:moveTo>
                <a:lnTo>
                  <a:pt x="5174" y="1422"/>
                </a:lnTo>
                <a:lnTo>
                  <a:pt x="5186" y="1416"/>
                </a:lnTo>
                <a:lnTo>
                  <a:pt x="5192" y="1428"/>
                </a:lnTo>
                <a:lnTo>
                  <a:pt x="5174" y="1422"/>
                </a:lnTo>
                <a:close/>
                <a:moveTo>
                  <a:pt x="5156" y="1422"/>
                </a:moveTo>
                <a:lnTo>
                  <a:pt x="5042" y="1404"/>
                </a:lnTo>
                <a:lnTo>
                  <a:pt x="5042" y="1386"/>
                </a:lnTo>
                <a:lnTo>
                  <a:pt x="5162" y="1404"/>
                </a:lnTo>
                <a:lnTo>
                  <a:pt x="5162" y="1416"/>
                </a:lnTo>
                <a:lnTo>
                  <a:pt x="5156" y="1422"/>
                </a:lnTo>
                <a:close/>
                <a:moveTo>
                  <a:pt x="5000" y="1380"/>
                </a:moveTo>
                <a:lnTo>
                  <a:pt x="4964" y="1398"/>
                </a:lnTo>
                <a:lnTo>
                  <a:pt x="4814" y="1374"/>
                </a:lnTo>
                <a:lnTo>
                  <a:pt x="4802" y="1356"/>
                </a:lnTo>
                <a:lnTo>
                  <a:pt x="4994" y="1380"/>
                </a:lnTo>
                <a:lnTo>
                  <a:pt x="5000" y="1380"/>
                </a:lnTo>
                <a:close/>
                <a:moveTo>
                  <a:pt x="4946" y="1404"/>
                </a:moveTo>
                <a:lnTo>
                  <a:pt x="4856" y="1440"/>
                </a:lnTo>
                <a:lnTo>
                  <a:pt x="4820" y="1386"/>
                </a:lnTo>
                <a:lnTo>
                  <a:pt x="4946" y="1404"/>
                </a:lnTo>
                <a:close/>
                <a:moveTo>
                  <a:pt x="4844" y="1440"/>
                </a:moveTo>
                <a:lnTo>
                  <a:pt x="4682" y="1506"/>
                </a:lnTo>
                <a:lnTo>
                  <a:pt x="4598" y="1386"/>
                </a:lnTo>
                <a:lnTo>
                  <a:pt x="4676" y="1362"/>
                </a:lnTo>
                <a:lnTo>
                  <a:pt x="4808" y="1380"/>
                </a:lnTo>
                <a:lnTo>
                  <a:pt x="4844" y="1440"/>
                </a:lnTo>
                <a:close/>
                <a:moveTo>
                  <a:pt x="4598" y="1380"/>
                </a:moveTo>
                <a:lnTo>
                  <a:pt x="4598" y="1356"/>
                </a:lnTo>
                <a:lnTo>
                  <a:pt x="4652" y="1362"/>
                </a:lnTo>
                <a:lnTo>
                  <a:pt x="4598" y="1380"/>
                </a:lnTo>
                <a:close/>
                <a:moveTo>
                  <a:pt x="4676" y="1506"/>
                </a:moveTo>
                <a:lnTo>
                  <a:pt x="4580" y="1500"/>
                </a:lnTo>
                <a:lnTo>
                  <a:pt x="4592" y="1398"/>
                </a:lnTo>
                <a:lnTo>
                  <a:pt x="4676" y="1506"/>
                </a:lnTo>
                <a:close/>
                <a:moveTo>
                  <a:pt x="4658" y="1518"/>
                </a:moveTo>
                <a:lnTo>
                  <a:pt x="4610" y="1536"/>
                </a:lnTo>
                <a:lnTo>
                  <a:pt x="4574" y="1530"/>
                </a:lnTo>
                <a:lnTo>
                  <a:pt x="4580" y="1512"/>
                </a:lnTo>
                <a:lnTo>
                  <a:pt x="4658" y="1518"/>
                </a:lnTo>
                <a:close/>
                <a:moveTo>
                  <a:pt x="4568" y="1530"/>
                </a:moveTo>
                <a:lnTo>
                  <a:pt x="4478" y="1524"/>
                </a:lnTo>
                <a:lnTo>
                  <a:pt x="4478" y="1506"/>
                </a:lnTo>
                <a:lnTo>
                  <a:pt x="4568" y="1512"/>
                </a:lnTo>
                <a:lnTo>
                  <a:pt x="4568" y="1530"/>
                </a:lnTo>
                <a:close/>
                <a:moveTo>
                  <a:pt x="4472" y="1524"/>
                </a:moveTo>
                <a:lnTo>
                  <a:pt x="4460" y="1524"/>
                </a:lnTo>
                <a:lnTo>
                  <a:pt x="4436" y="1500"/>
                </a:lnTo>
                <a:lnTo>
                  <a:pt x="4472" y="1506"/>
                </a:lnTo>
                <a:lnTo>
                  <a:pt x="4472" y="1524"/>
                </a:lnTo>
                <a:close/>
                <a:moveTo>
                  <a:pt x="4448" y="1524"/>
                </a:moveTo>
                <a:lnTo>
                  <a:pt x="4371" y="1518"/>
                </a:lnTo>
                <a:lnTo>
                  <a:pt x="4371" y="1494"/>
                </a:lnTo>
                <a:lnTo>
                  <a:pt x="4424" y="1500"/>
                </a:lnTo>
                <a:lnTo>
                  <a:pt x="4448" y="1524"/>
                </a:lnTo>
                <a:close/>
                <a:moveTo>
                  <a:pt x="4245" y="1488"/>
                </a:moveTo>
                <a:lnTo>
                  <a:pt x="4245" y="1488"/>
                </a:lnTo>
                <a:lnTo>
                  <a:pt x="4245" y="1488"/>
                </a:lnTo>
                <a:lnTo>
                  <a:pt x="4245" y="1488"/>
                </a:lnTo>
                <a:close/>
                <a:moveTo>
                  <a:pt x="4233" y="1488"/>
                </a:moveTo>
                <a:lnTo>
                  <a:pt x="4185" y="1506"/>
                </a:lnTo>
                <a:lnTo>
                  <a:pt x="4161" y="1506"/>
                </a:lnTo>
                <a:lnTo>
                  <a:pt x="4137" y="1482"/>
                </a:lnTo>
                <a:lnTo>
                  <a:pt x="4233" y="1488"/>
                </a:lnTo>
                <a:lnTo>
                  <a:pt x="4233" y="1488"/>
                </a:lnTo>
                <a:close/>
                <a:moveTo>
                  <a:pt x="4155" y="1512"/>
                </a:moveTo>
                <a:lnTo>
                  <a:pt x="4155" y="1512"/>
                </a:lnTo>
                <a:lnTo>
                  <a:pt x="4113" y="1530"/>
                </a:lnTo>
                <a:lnTo>
                  <a:pt x="4107" y="1512"/>
                </a:lnTo>
                <a:lnTo>
                  <a:pt x="4155" y="1512"/>
                </a:lnTo>
                <a:close/>
                <a:moveTo>
                  <a:pt x="4101" y="1530"/>
                </a:moveTo>
                <a:lnTo>
                  <a:pt x="3969" y="1572"/>
                </a:lnTo>
                <a:lnTo>
                  <a:pt x="3951" y="1500"/>
                </a:lnTo>
                <a:lnTo>
                  <a:pt x="4101" y="1512"/>
                </a:lnTo>
                <a:lnTo>
                  <a:pt x="4101" y="1530"/>
                </a:lnTo>
                <a:close/>
                <a:moveTo>
                  <a:pt x="3957" y="1578"/>
                </a:moveTo>
                <a:lnTo>
                  <a:pt x="3921" y="1589"/>
                </a:lnTo>
                <a:lnTo>
                  <a:pt x="3807" y="1488"/>
                </a:lnTo>
                <a:lnTo>
                  <a:pt x="3939" y="1500"/>
                </a:lnTo>
                <a:lnTo>
                  <a:pt x="3957" y="1578"/>
                </a:lnTo>
                <a:close/>
                <a:moveTo>
                  <a:pt x="3801" y="1625"/>
                </a:moveTo>
                <a:lnTo>
                  <a:pt x="3639" y="1673"/>
                </a:lnTo>
                <a:lnTo>
                  <a:pt x="3561" y="1476"/>
                </a:lnTo>
                <a:lnTo>
                  <a:pt x="3759" y="1488"/>
                </a:lnTo>
                <a:lnTo>
                  <a:pt x="3801" y="1625"/>
                </a:lnTo>
                <a:close/>
                <a:moveTo>
                  <a:pt x="3549" y="1476"/>
                </a:moveTo>
                <a:lnTo>
                  <a:pt x="3627" y="1667"/>
                </a:lnTo>
                <a:lnTo>
                  <a:pt x="3405" y="1506"/>
                </a:lnTo>
                <a:lnTo>
                  <a:pt x="3537" y="1476"/>
                </a:lnTo>
                <a:lnTo>
                  <a:pt x="3549" y="1476"/>
                </a:lnTo>
                <a:close/>
                <a:moveTo>
                  <a:pt x="3399" y="1494"/>
                </a:moveTo>
                <a:lnTo>
                  <a:pt x="3351" y="1464"/>
                </a:lnTo>
                <a:lnTo>
                  <a:pt x="3507" y="1470"/>
                </a:lnTo>
                <a:lnTo>
                  <a:pt x="3399" y="1494"/>
                </a:lnTo>
                <a:close/>
                <a:moveTo>
                  <a:pt x="3339" y="1512"/>
                </a:moveTo>
                <a:lnTo>
                  <a:pt x="3124" y="1560"/>
                </a:lnTo>
                <a:lnTo>
                  <a:pt x="3165" y="1452"/>
                </a:lnTo>
                <a:lnTo>
                  <a:pt x="3315" y="1458"/>
                </a:lnTo>
                <a:lnTo>
                  <a:pt x="3339" y="1512"/>
                </a:lnTo>
                <a:close/>
                <a:moveTo>
                  <a:pt x="3100" y="1595"/>
                </a:moveTo>
                <a:lnTo>
                  <a:pt x="3082" y="1578"/>
                </a:lnTo>
                <a:lnTo>
                  <a:pt x="3112" y="1572"/>
                </a:lnTo>
                <a:lnTo>
                  <a:pt x="3100" y="1595"/>
                </a:lnTo>
                <a:close/>
                <a:moveTo>
                  <a:pt x="3046" y="1595"/>
                </a:moveTo>
                <a:lnTo>
                  <a:pt x="3040" y="1589"/>
                </a:lnTo>
                <a:lnTo>
                  <a:pt x="3052" y="1584"/>
                </a:lnTo>
                <a:lnTo>
                  <a:pt x="3046" y="1595"/>
                </a:lnTo>
                <a:close/>
                <a:moveTo>
                  <a:pt x="3040" y="1601"/>
                </a:moveTo>
                <a:lnTo>
                  <a:pt x="2968" y="1763"/>
                </a:lnTo>
                <a:lnTo>
                  <a:pt x="2920" y="1691"/>
                </a:lnTo>
                <a:lnTo>
                  <a:pt x="2962" y="1607"/>
                </a:lnTo>
                <a:lnTo>
                  <a:pt x="3028" y="1589"/>
                </a:lnTo>
                <a:lnTo>
                  <a:pt x="3040" y="1601"/>
                </a:lnTo>
                <a:close/>
                <a:moveTo>
                  <a:pt x="2914" y="1679"/>
                </a:moveTo>
                <a:lnTo>
                  <a:pt x="2878" y="1625"/>
                </a:lnTo>
                <a:lnTo>
                  <a:pt x="2956" y="1607"/>
                </a:lnTo>
                <a:lnTo>
                  <a:pt x="2914" y="1679"/>
                </a:lnTo>
                <a:close/>
                <a:moveTo>
                  <a:pt x="2908" y="1691"/>
                </a:moveTo>
                <a:lnTo>
                  <a:pt x="2854" y="1793"/>
                </a:lnTo>
                <a:lnTo>
                  <a:pt x="2668" y="1673"/>
                </a:lnTo>
                <a:lnTo>
                  <a:pt x="2866" y="1625"/>
                </a:lnTo>
                <a:lnTo>
                  <a:pt x="2908" y="1691"/>
                </a:lnTo>
                <a:close/>
                <a:moveTo>
                  <a:pt x="2848" y="1799"/>
                </a:moveTo>
                <a:lnTo>
                  <a:pt x="2836" y="1823"/>
                </a:lnTo>
                <a:lnTo>
                  <a:pt x="2590" y="1691"/>
                </a:lnTo>
                <a:lnTo>
                  <a:pt x="2590" y="1691"/>
                </a:lnTo>
                <a:lnTo>
                  <a:pt x="2656" y="1673"/>
                </a:lnTo>
                <a:lnTo>
                  <a:pt x="2848" y="1799"/>
                </a:lnTo>
                <a:close/>
                <a:moveTo>
                  <a:pt x="2584" y="1685"/>
                </a:moveTo>
                <a:lnTo>
                  <a:pt x="2500" y="1578"/>
                </a:lnTo>
                <a:lnTo>
                  <a:pt x="2650" y="1667"/>
                </a:lnTo>
                <a:lnTo>
                  <a:pt x="2584" y="1685"/>
                </a:lnTo>
                <a:close/>
                <a:moveTo>
                  <a:pt x="2584" y="1697"/>
                </a:moveTo>
                <a:lnTo>
                  <a:pt x="2770" y="1943"/>
                </a:lnTo>
                <a:lnTo>
                  <a:pt x="2590" y="1997"/>
                </a:lnTo>
                <a:lnTo>
                  <a:pt x="2380" y="1883"/>
                </a:lnTo>
                <a:lnTo>
                  <a:pt x="2272" y="1763"/>
                </a:lnTo>
                <a:lnTo>
                  <a:pt x="2578" y="1691"/>
                </a:lnTo>
                <a:lnTo>
                  <a:pt x="2584" y="1697"/>
                </a:lnTo>
                <a:close/>
                <a:moveTo>
                  <a:pt x="2356" y="1871"/>
                </a:moveTo>
                <a:lnTo>
                  <a:pt x="2188" y="1781"/>
                </a:lnTo>
                <a:lnTo>
                  <a:pt x="2260" y="1763"/>
                </a:lnTo>
                <a:lnTo>
                  <a:pt x="2356" y="1871"/>
                </a:lnTo>
                <a:close/>
                <a:moveTo>
                  <a:pt x="2374" y="1895"/>
                </a:moveTo>
                <a:lnTo>
                  <a:pt x="2494" y="2027"/>
                </a:lnTo>
                <a:lnTo>
                  <a:pt x="2194" y="2117"/>
                </a:lnTo>
                <a:lnTo>
                  <a:pt x="1912" y="1847"/>
                </a:lnTo>
                <a:lnTo>
                  <a:pt x="2176" y="1787"/>
                </a:lnTo>
                <a:lnTo>
                  <a:pt x="2374" y="1895"/>
                </a:lnTo>
                <a:close/>
                <a:moveTo>
                  <a:pt x="2188" y="2129"/>
                </a:moveTo>
                <a:lnTo>
                  <a:pt x="2278" y="2213"/>
                </a:lnTo>
                <a:lnTo>
                  <a:pt x="2128" y="2147"/>
                </a:lnTo>
                <a:lnTo>
                  <a:pt x="2188" y="2129"/>
                </a:lnTo>
                <a:close/>
                <a:moveTo>
                  <a:pt x="2296" y="2231"/>
                </a:moveTo>
                <a:lnTo>
                  <a:pt x="2446" y="2381"/>
                </a:lnTo>
                <a:lnTo>
                  <a:pt x="2152" y="2495"/>
                </a:lnTo>
                <a:lnTo>
                  <a:pt x="1847" y="2237"/>
                </a:lnTo>
                <a:lnTo>
                  <a:pt x="2116" y="2153"/>
                </a:lnTo>
                <a:lnTo>
                  <a:pt x="2296" y="2231"/>
                </a:lnTo>
                <a:close/>
                <a:moveTo>
                  <a:pt x="2152" y="2507"/>
                </a:moveTo>
                <a:lnTo>
                  <a:pt x="2230" y="2567"/>
                </a:lnTo>
                <a:lnTo>
                  <a:pt x="2104" y="2525"/>
                </a:lnTo>
                <a:lnTo>
                  <a:pt x="2152" y="2507"/>
                </a:lnTo>
                <a:close/>
                <a:moveTo>
                  <a:pt x="2164" y="2501"/>
                </a:moveTo>
                <a:lnTo>
                  <a:pt x="2452" y="2387"/>
                </a:lnTo>
                <a:lnTo>
                  <a:pt x="2506" y="2441"/>
                </a:lnTo>
                <a:lnTo>
                  <a:pt x="2404" y="2633"/>
                </a:lnTo>
                <a:lnTo>
                  <a:pt x="2254" y="2579"/>
                </a:lnTo>
                <a:lnTo>
                  <a:pt x="2164" y="2501"/>
                </a:lnTo>
                <a:close/>
                <a:moveTo>
                  <a:pt x="2398" y="2639"/>
                </a:moveTo>
                <a:lnTo>
                  <a:pt x="2380" y="2681"/>
                </a:lnTo>
                <a:lnTo>
                  <a:pt x="2272" y="2597"/>
                </a:lnTo>
                <a:lnTo>
                  <a:pt x="2398" y="2639"/>
                </a:lnTo>
                <a:close/>
                <a:moveTo>
                  <a:pt x="2410" y="2645"/>
                </a:moveTo>
                <a:lnTo>
                  <a:pt x="2524" y="2687"/>
                </a:lnTo>
                <a:lnTo>
                  <a:pt x="2434" y="2729"/>
                </a:lnTo>
                <a:lnTo>
                  <a:pt x="2386" y="2687"/>
                </a:lnTo>
                <a:lnTo>
                  <a:pt x="2410" y="2645"/>
                </a:lnTo>
                <a:close/>
                <a:moveTo>
                  <a:pt x="2428" y="2735"/>
                </a:moveTo>
                <a:lnTo>
                  <a:pt x="2338" y="2777"/>
                </a:lnTo>
                <a:lnTo>
                  <a:pt x="2380" y="2693"/>
                </a:lnTo>
                <a:lnTo>
                  <a:pt x="2428" y="2735"/>
                </a:lnTo>
                <a:close/>
                <a:moveTo>
                  <a:pt x="2434" y="2741"/>
                </a:moveTo>
                <a:lnTo>
                  <a:pt x="2506" y="2801"/>
                </a:lnTo>
                <a:lnTo>
                  <a:pt x="2422" y="2987"/>
                </a:lnTo>
                <a:lnTo>
                  <a:pt x="2248" y="2939"/>
                </a:lnTo>
                <a:lnTo>
                  <a:pt x="2332" y="2789"/>
                </a:lnTo>
                <a:lnTo>
                  <a:pt x="2434" y="2741"/>
                </a:lnTo>
                <a:close/>
                <a:moveTo>
                  <a:pt x="2512" y="2807"/>
                </a:moveTo>
                <a:lnTo>
                  <a:pt x="2620" y="2897"/>
                </a:lnTo>
                <a:lnTo>
                  <a:pt x="2584" y="2999"/>
                </a:lnTo>
                <a:lnTo>
                  <a:pt x="2548" y="3023"/>
                </a:lnTo>
                <a:lnTo>
                  <a:pt x="2428" y="2987"/>
                </a:lnTo>
                <a:lnTo>
                  <a:pt x="2512" y="2807"/>
                </a:lnTo>
                <a:close/>
                <a:moveTo>
                  <a:pt x="2536" y="3029"/>
                </a:moveTo>
                <a:lnTo>
                  <a:pt x="2368" y="3125"/>
                </a:lnTo>
                <a:lnTo>
                  <a:pt x="2422" y="2999"/>
                </a:lnTo>
                <a:lnTo>
                  <a:pt x="2536" y="3029"/>
                </a:lnTo>
                <a:close/>
                <a:moveTo>
                  <a:pt x="2458" y="3341"/>
                </a:moveTo>
                <a:lnTo>
                  <a:pt x="2452" y="3365"/>
                </a:lnTo>
                <a:lnTo>
                  <a:pt x="2434" y="3335"/>
                </a:lnTo>
                <a:lnTo>
                  <a:pt x="2458" y="3341"/>
                </a:lnTo>
                <a:close/>
                <a:moveTo>
                  <a:pt x="2464" y="3341"/>
                </a:moveTo>
                <a:lnTo>
                  <a:pt x="2572" y="3365"/>
                </a:lnTo>
                <a:lnTo>
                  <a:pt x="2488" y="3419"/>
                </a:lnTo>
                <a:lnTo>
                  <a:pt x="2458" y="3371"/>
                </a:lnTo>
                <a:lnTo>
                  <a:pt x="2464" y="3341"/>
                </a:lnTo>
                <a:close/>
                <a:moveTo>
                  <a:pt x="2482" y="3425"/>
                </a:moveTo>
                <a:lnTo>
                  <a:pt x="2422" y="3461"/>
                </a:lnTo>
                <a:lnTo>
                  <a:pt x="2452" y="3383"/>
                </a:lnTo>
                <a:lnTo>
                  <a:pt x="2482" y="3425"/>
                </a:lnTo>
                <a:close/>
                <a:moveTo>
                  <a:pt x="2524" y="3689"/>
                </a:moveTo>
                <a:lnTo>
                  <a:pt x="2506" y="3743"/>
                </a:lnTo>
                <a:lnTo>
                  <a:pt x="2464" y="3683"/>
                </a:lnTo>
                <a:lnTo>
                  <a:pt x="2524" y="3689"/>
                </a:lnTo>
                <a:close/>
                <a:moveTo>
                  <a:pt x="2530" y="3689"/>
                </a:moveTo>
                <a:lnTo>
                  <a:pt x="2632" y="3701"/>
                </a:lnTo>
                <a:lnTo>
                  <a:pt x="2536" y="3779"/>
                </a:lnTo>
                <a:lnTo>
                  <a:pt x="2512" y="3755"/>
                </a:lnTo>
                <a:lnTo>
                  <a:pt x="2530" y="3689"/>
                </a:lnTo>
                <a:close/>
                <a:moveTo>
                  <a:pt x="2524" y="3785"/>
                </a:moveTo>
                <a:lnTo>
                  <a:pt x="2500" y="3809"/>
                </a:lnTo>
                <a:lnTo>
                  <a:pt x="2512" y="3761"/>
                </a:lnTo>
                <a:lnTo>
                  <a:pt x="2524" y="3785"/>
                </a:lnTo>
                <a:close/>
                <a:moveTo>
                  <a:pt x="2644" y="3947"/>
                </a:moveTo>
                <a:lnTo>
                  <a:pt x="2698" y="4025"/>
                </a:lnTo>
                <a:lnTo>
                  <a:pt x="2626" y="4019"/>
                </a:lnTo>
                <a:lnTo>
                  <a:pt x="2644" y="3947"/>
                </a:lnTo>
                <a:close/>
                <a:moveTo>
                  <a:pt x="2644" y="3935"/>
                </a:moveTo>
                <a:lnTo>
                  <a:pt x="2686" y="3749"/>
                </a:lnTo>
                <a:lnTo>
                  <a:pt x="2800" y="3929"/>
                </a:lnTo>
                <a:lnTo>
                  <a:pt x="2794" y="3959"/>
                </a:lnTo>
                <a:lnTo>
                  <a:pt x="2722" y="4025"/>
                </a:lnTo>
                <a:lnTo>
                  <a:pt x="2710" y="4025"/>
                </a:lnTo>
                <a:lnTo>
                  <a:pt x="2644" y="3935"/>
                </a:lnTo>
                <a:close/>
                <a:moveTo>
                  <a:pt x="2728" y="4031"/>
                </a:moveTo>
                <a:lnTo>
                  <a:pt x="2782" y="4037"/>
                </a:lnTo>
                <a:lnTo>
                  <a:pt x="2776" y="4108"/>
                </a:lnTo>
                <a:lnTo>
                  <a:pt x="2722" y="4037"/>
                </a:lnTo>
                <a:lnTo>
                  <a:pt x="2728" y="4031"/>
                </a:lnTo>
                <a:close/>
                <a:moveTo>
                  <a:pt x="2926" y="4138"/>
                </a:moveTo>
                <a:lnTo>
                  <a:pt x="2968" y="4198"/>
                </a:lnTo>
                <a:lnTo>
                  <a:pt x="2920" y="4252"/>
                </a:lnTo>
                <a:lnTo>
                  <a:pt x="2926" y="4138"/>
                </a:lnTo>
                <a:close/>
                <a:moveTo>
                  <a:pt x="2932" y="4120"/>
                </a:moveTo>
                <a:lnTo>
                  <a:pt x="2938" y="4043"/>
                </a:lnTo>
                <a:lnTo>
                  <a:pt x="3052" y="4049"/>
                </a:lnTo>
                <a:lnTo>
                  <a:pt x="3052" y="4108"/>
                </a:lnTo>
                <a:lnTo>
                  <a:pt x="2974" y="4192"/>
                </a:lnTo>
                <a:lnTo>
                  <a:pt x="2932" y="4120"/>
                </a:lnTo>
                <a:close/>
                <a:moveTo>
                  <a:pt x="3052" y="4120"/>
                </a:moveTo>
                <a:lnTo>
                  <a:pt x="3052" y="4318"/>
                </a:lnTo>
                <a:lnTo>
                  <a:pt x="2980" y="4198"/>
                </a:lnTo>
                <a:lnTo>
                  <a:pt x="3052" y="4120"/>
                </a:lnTo>
                <a:close/>
                <a:moveTo>
                  <a:pt x="3165" y="4055"/>
                </a:moveTo>
                <a:lnTo>
                  <a:pt x="3243" y="4055"/>
                </a:lnTo>
                <a:lnTo>
                  <a:pt x="3273" y="4240"/>
                </a:lnTo>
                <a:lnTo>
                  <a:pt x="3183" y="4318"/>
                </a:lnTo>
                <a:lnTo>
                  <a:pt x="3165" y="4055"/>
                </a:lnTo>
                <a:close/>
                <a:moveTo>
                  <a:pt x="3255" y="4055"/>
                </a:moveTo>
                <a:lnTo>
                  <a:pt x="3309" y="4061"/>
                </a:lnTo>
                <a:lnTo>
                  <a:pt x="3339" y="4186"/>
                </a:lnTo>
                <a:lnTo>
                  <a:pt x="3279" y="4234"/>
                </a:lnTo>
                <a:lnTo>
                  <a:pt x="3255" y="4055"/>
                </a:lnTo>
                <a:close/>
                <a:moveTo>
                  <a:pt x="3339" y="4192"/>
                </a:moveTo>
                <a:lnTo>
                  <a:pt x="3339" y="4198"/>
                </a:lnTo>
                <a:lnTo>
                  <a:pt x="3285" y="4270"/>
                </a:lnTo>
                <a:lnTo>
                  <a:pt x="3279" y="4246"/>
                </a:lnTo>
                <a:lnTo>
                  <a:pt x="3339" y="4192"/>
                </a:lnTo>
                <a:close/>
                <a:moveTo>
                  <a:pt x="3345" y="4186"/>
                </a:moveTo>
                <a:lnTo>
                  <a:pt x="3369" y="4168"/>
                </a:lnTo>
                <a:lnTo>
                  <a:pt x="3351" y="4192"/>
                </a:lnTo>
                <a:lnTo>
                  <a:pt x="3345" y="4186"/>
                </a:lnTo>
                <a:close/>
                <a:moveTo>
                  <a:pt x="3399" y="4132"/>
                </a:moveTo>
                <a:lnTo>
                  <a:pt x="3375" y="4067"/>
                </a:lnTo>
                <a:lnTo>
                  <a:pt x="3453" y="4067"/>
                </a:lnTo>
                <a:lnTo>
                  <a:pt x="3399" y="4132"/>
                </a:lnTo>
                <a:lnTo>
                  <a:pt x="3399" y="4132"/>
                </a:lnTo>
                <a:close/>
                <a:moveTo>
                  <a:pt x="3459" y="4067"/>
                </a:moveTo>
                <a:lnTo>
                  <a:pt x="3471" y="4067"/>
                </a:lnTo>
                <a:lnTo>
                  <a:pt x="3435" y="4096"/>
                </a:lnTo>
                <a:lnTo>
                  <a:pt x="3459" y="4067"/>
                </a:lnTo>
                <a:close/>
                <a:moveTo>
                  <a:pt x="3471" y="4061"/>
                </a:moveTo>
                <a:lnTo>
                  <a:pt x="3657" y="3833"/>
                </a:lnTo>
                <a:lnTo>
                  <a:pt x="3735" y="3839"/>
                </a:lnTo>
                <a:lnTo>
                  <a:pt x="3483" y="4061"/>
                </a:lnTo>
                <a:lnTo>
                  <a:pt x="3471" y="4061"/>
                </a:lnTo>
                <a:close/>
                <a:moveTo>
                  <a:pt x="3747" y="3839"/>
                </a:moveTo>
                <a:lnTo>
                  <a:pt x="3747" y="3839"/>
                </a:lnTo>
                <a:lnTo>
                  <a:pt x="3801" y="3887"/>
                </a:lnTo>
                <a:lnTo>
                  <a:pt x="3579" y="4067"/>
                </a:lnTo>
                <a:lnTo>
                  <a:pt x="3495" y="4061"/>
                </a:lnTo>
                <a:lnTo>
                  <a:pt x="3747" y="3839"/>
                </a:lnTo>
                <a:close/>
                <a:moveTo>
                  <a:pt x="3807" y="3893"/>
                </a:moveTo>
                <a:lnTo>
                  <a:pt x="3849" y="3929"/>
                </a:lnTo>
                <a:lnTo>
                  <a:pt x="3747" y="4073"/>
                </a:lnTo>
                <a:lnTo>
                  <a:pt x="3591" y="4067"/>
                </a:lnTo>
                <a:lnTo>
                  <a:pt x="3807" y="3893"/>
                </a:lnTo>
                <a:close/>
                <a:moveTo>
                  <a:pt x="3741" y="4079"/>
                </a:moveTo>
                <a:lnTo>
                  <a:pt x="3567" y="4324"/>
                </a:lnTo>
                <a:lnTo>
                  <a:pt x="3501" y="4324"/>
                </a:lnTo>
                <a:lnTo>
                  <a:pt x="3453" y="4180"/>
                </a:lnTo>
                <a:lnTo>
                  <a:pt x="3579" y="4073"/>
                </a:lnTo>
                <a:lnTo>
                  <a:pt x="3741" y="4079"/>
                </a:lnTo>
                <a:close/>
                <a:moveTo>
                  <a:pt x="3561" y="4330"/>
                </a:moveTo>
                <a:lnTo>
                  <a:pt x="3525" y="4384"/>
                </a:lnTo>
                <a:lnTo>
                  <a:pt x="3507" y="4336"/>
                </a:lnTo>
                <a:lnTo>
                  <a:pt x="3561" y="4330"/>
                </a:lnTo>
                <a:close/>
                <a:moveTo>
                  <a:pt x="3573" y="4330"/>
                </a:moveTo>
                <a:lnTo>
                  <a:pt x="3585" y="4330"/>
                </a:lnTo>
                <a:lnTo>
                  <a:pt x="3555" y="4360"/>
                </a:lnTo>
                <a:lnTo>
                  <a:pt x="3573" y="4330"/>
                </a:lnTo>
                <a:close/>
                <a:moveTo>
                  <a:pt x="3579" y="4324"/>
                </a:moveTo>
                <a:lnTo>
                  <a:pt x="3753" y="4085"/>
                </a:lnTo>
                <a:lnTo>
                  <a:pt x="3825" y="4085"/>
                </a:lnTo>
                <a:lnTo>
                  <a:pt x="3591" y="4324"/>
                </a:lnTo>
                <a:lnTo>
                  <a:pt x="3579" y="4324"/>
                </a:lnTo>
                <a:close/>
                <a:moveTo>
                  <a:pt x="3759" y="4073"/>
                </a:moveTo>
                <a:lnTo>
                  <a:pt x="3855" y="3935"/>
                </a:lnTo>
                <a:lnTo>
                  <a:pt x="3921" y="3989"/>
                </a:lnTo>
                <a:lnTo>
                  <a:pt x="3837" y="4079"/>
                </a:lnTo>
                <a:lnTo>
                  <a:pt x="3759" y="4073"/>
                </a:lnTo>
                <a:close/>
                <a:moveTo>
                  <a:pt x="3933" y="3995"/>
                </a:moveTo>
                <a:lnTo>
                  <a:pt x="3981" y="4037"/>
                </a:lnTo>
                <a:lnTo>
                  <a:pt x="3933" y="4085"/>
                </a:lnTo>
                <a:lnTo>
                  <a:pt x="3849" y="4079"/>
                </a:lnTo>
                <a:lnTo>
                  <a:pt x="3933" y="3995"/>
                </a:lnTo>
                <a:close/>
                <a:moveTo>
                  <a:pt x="3987" y="4043"/>
                </a:moveTo>
                <a:lnTo>
                  <a:pt x="4041" y="4085"/>
                </a:lnTo>
                <a:lnTo>
                  <a:pt x="3945" y="4085"/>
                </a:lnTo>
                <a:lnTo>
                  <a:pt x="3987" y="4043"/>
                </a:lnTo>
                <a:close/>
                <a:moveTo>
                  <a:pt x="4173" y="4055"/>
                </a:moveTo>
                <a:lnTo>
                  <a:pt x="4215" y="4090"/>
                </a:lnTo>
                <a:lnTo>
                  <a:pt x="4209" y="4096"/>
                </a:lnTo>
                <a:lnTo>
                  <a:pt x="4143" y="4090"/>
                </a:lnTo>
                <a:lnTo>
                  <a:pt x="4173" y="4055"/>
                </a:lnTo>
                <a:close/>
                <a:moveTo>
                  <a:pt x="4227" y="4090"/>
                </a:moveTo>
                <a:lnTo>
                  <a:pt x="4281" y="4031"/>
                </a:lnTo>
                <a:lnTo>
                  <a:pt x="4341" y="4102"/>
                </a:lnTo>
                <a:lnTo>
                  <a:pt x="4227" y="4096"/>
                </a:lnTo>
                <a:lnTo>
                  <a:pt x="4227" y="4090"/>
                </a:lnTo>
                <a:close/>
                <a:moveTo>
                  <a:pt x="4287" y="4025"/>
                </a:moveTo>
                <a:lnTo>
                  <a:pt x="4335" y="3977"/>
                </a:lnTo>
                <a:lnTo>
                  <a:pt x="4407" y="4073"/>
                </a:lnTo>
                <a:lnTo>
                  <a:pt x="4383" y="4102"/>
                </a:lnTo>
                <a:lnTo>
                  <a:pt x="4353" y="4102"/>
                </a:lnTo>
                <a:lnTo>
                  <a:pt x="4287" y="4025"/>
                </a:lnTo>
                <a:close/>
                <a:moveTo>
                  <a:pt x="4377" y="4114"/>
                </a:moveTo>
                <a:lnTo>
                  <a:pt x="4371" y="4120"/>
                </a:lnTo>
                <a:lnTo>
                  <a:pt x="4365" y="4114"/>
                </a:lnTo>
                <a:lnTo>
                  <a:pt x="4377" y="4114"/>
                </a:lnTo>
                <a:close/>
                <a:moveTo>
                  <a:pt x="4389" y="4114"/>
                </a:moveTo>
                <a:lnTo>
                  <a:pt x="4442" y="4114"/>
                </a:lnTo>
                <a:lnTo>
                  <a:pt x="4538" y="4240"/>
                </a:lnTo>
                <a:lnTo>
                  <a:pt x="4514" y="4276"/>
                </a:lnTo>
                <a:lnTo>
                  <a:pt x="4377" y="4126"/>
                </a:lnTo>
                <a:lnTo>
                  <a:pt x="4389" y="4114"/>
                </a:lnTo>
                <a:close/>
                <a:moveTo>
                  <a:pt x="4454" y="4114"/>
                </a:moveTo>
                <a:lnTo>
                  <a:pt x="4514" y="4120"/>
                </a:lnTo>
                <a:lnTo>
                  <a:pt x="4562" y="4198"/>
                </a:lnTo>
                <a:lnTo>
                  <a:pt x="4538" y="4228"/>
                </a:lnTo>
                <a:lnTo>
                  <a:pt x="4454" y="4114"/>
                </a:lnTo>
                <a:close/>
                <a:moveTo>
                  <a:pt x="4568" y="4204"/>
                </a:moveTo>
                <a:lnTo>
                  <a:pt x="4628" y="4294"/>
                </a:lnTo>
                <a:lnTo>
                  <a:pt x="4592" y="4300"/>
                </a:lnTo>
                <a:lnTo>
                  <a:pt x="4544" y="4240"/>
                </a:lnTo>
                <a:lnTo>
                  <a:pt x="4568" y="4204"/>
                </a:lnTo>
                <a:close/>
                <a:moveTo>
                  <a:pt x="4634" y="4306"/>
                </a:moveTo>
                <a:lnTo>
                  <a:pt x="4682" y="4372"/>
                </a:lnTo>
                <a:lnTo>
                  <a:pt x="4670" y="4396"/>
                </a:lnTo>
                <a:lnTo>
                  <a:pt x="4598" y="4306"/>
                </a:lnTo>
                <a:lnTo>
                  <a:pt x="4634" y="4306"/>
                </a:lnTo>
                <a:close/>
                <a:moveTo>
                  <a:pt x="4736" y="4456"/>
                </a:moveTo>
                <a:lnTo>
                  <a:pt x="4748" y="4474"/>
                </a:lnTo>
                <a:lnTo>
                  <a:pt x="4736" y="4474"/>
                </a:lnTo>
                <a:lnTo>
                  <a:pt x="4736" y="4456"/>
                </a:lnTo>
                <a:close/>
                <a:moveTo>
                  <a:pt x="4730" y="4432"/>
                </a:moveTo>
                <a:lnTo>
                  <a:pt x="4724" y="4420"/>
                </a:lnTo>
                <a:lnTo>
                  <a:pt x="4814" y="4414"/>
                </a:lnTo>
                <a:lnTo>
                  <a:pt x="4832" y="4468"/>
                </a:lnTo>
                <a:lnTo>
                  <a:pt x="4754" y="4474"/>
                </a:lnTo>
                <a:lnTo>
                  <a:pt x="4730" y="4432"/>
                </a:lnTo>
                <a:close/>
                <a:moveTo>
                  <a:pt x="4832" y="4474"/>
                </a:moveTo>
                <a:lnTo>
                  <a:pt x="4832" y="4480"/>
                </a:lnTo>
                <a:lnTo>
                  <a:pt x="4802" y="4546"/>
                </a:lnTo>
                <a:lnTo>
                  <a:pt x="4760" y="4480"/>
                </a:lnTo>
                <a:lnTo>
                  <a:pt x="4832" y="4474"/>
                </a:lnTo>
                <a:close/>
                <a:moveTo>
                  <a:pt x="4838" y="4492"/>
                </a:moveTo>
                <a:lnTo>
                  <a:pt x="4856" y="4558"/>
                </a:lnTo>
                <a:lnTo>
                  <a:pt x="4820" y="4564"/>
                </a:lnTo>
                <a:lnTo>
                  <a:pt x="4808" y="4552"/>
                </a:lnTo>
                <a:lnTo>
                  <a:pt x="4838" y="4492"/>
                </a:lnTo>
                <a:close/>
                <a:moveTo>
                  <a:pt x="4844" y="4480"/>
                </a:moveTo>
                <a:lnTo>
                  <a:pt x="4844" y="4474"/>
                </a:lnTo>
                <a:lnTo>
                  <a:pt x="4922" y="4468"/>
                </a:lnTo>
                <a:lnTo>
                  <a:pt x="4952" y="4546"/>
                </a:lnTo>
                <a:lnTo>
                  <a:pt x="4868" y="4558"/>
                </a:lnTo>
                <a:lnTo>
                  <a:pt x="4844" y="4480"/>
                </a:lnTo>
                <a:close/>
                <a:moveTo>
                  <a:pt x="4922" y="4558"/>
                </a:moveTo>
                <a:lnTo>
                  <a:pt x="4874" y="4576"/>
                </a:lnTo>
                <a:lnTo>
                  <a:pt x="4868" y="4570"/>
                </a:lnTo>
                <a:lnTo>
                  <a:pt x="4922" y="4558"/>
                </a:lnTo>
                <a:close/>
                <a:moveTo>
                  <a:pt x="4958" y="4558"/>
                </a:moveTo>
                <a:lnTo>
                  <a:pt x="4976" y="4612"/>
                </a:lnTo>
                <a:lnTo>
                  <a:pt x="4970" y="4630"/>
                </a:lnTo>
                <a:lnTo>
                  <a:pt x="4892" y="4648"/>
                </a:lnTo>
                <a:lnTo>
                  <a:pt x="4874" y="4582"/>
                </a:lnTo>
                <a:lnTo>
                  <a:pt x="4958" y="4558"/>
                </a:lnTo>
                <a:close/>
                <a:moveTo>
                  <a:pt x="4982" y="4630"/>
                </a:moveTo>
                <a:lnTo>
                  <a:pt x="4982" y="4630"/>
                </a:lnTo>
                <a:lnTo>
                  <a:pt x="4982" y="4630"/>
                </a:lnTo>
                <a:lnTo>
                  <a:pt x="4982" y="4630"/>
                </a:lnTo>
                <a:close/>
                <a:moveTo>
                  <a:pt x="4988" y="4612"/>
                </a:moveTo>
                <a:lnTo>
                  <a:pt x="5012" y="4546"/>
                </a:lnTo>
                <a:lnTo>
                  <a:pt x="5036" y="4546"/>
                </a:lnTo>
                <a:lnTo>
                  <a:pt x="5072" y="4612"/>
                </a:lnTo>
                <a:lnTo>
                  <a:pt x="4994" y="4630"/>
                </a:lnTo>
                <a:lnTo>
                  <a:pt x="4988" y="4612"/>
                </a:lnTo>
                <a:close/>
                <a:moveTo>
                  <a:pt x="5048" y="4540"/>
                </a:moveTo>
                <a:lnTo>
                  <a:pt x="5114" y="4534"/>
                </a:lnTo>
                <a:lnTo>
                  <a:pt x="5150" y="4600"/>
                </a:lnTo>
                <a:lnTo>
                  <a:pt x="5078" y="4612"/>
                </a:lnTo>
                <a:lnTo>
                  <a:pt x="5048" y="4540"/>
                </a:lnTo>
                <a:close/>
                <a:moveTo>
                  <a:pt x="5156" y="4606"/>
                </a:moveTo>
                <a:lnTo>
                  <a:pt x="5162" y="4618"/>
                </a:lnTo>
                <a:lnTo>
                  <a:pt x="5150" y="4672"/>
                </a:lnTo>
                <a:lnTo>
                  <a:pt x="5108" y="4678"/>
                </a:lnTo>
                <a:lnTo>
                  <a:pt x="5084" y="4624"/>
                </a:lnTo>
                <a:lnTo>
                  <a:pt x="5156" y="4606"/>
                </a:lnTo>
                <a:close/>
                <a:moveTo>
                  <a:pt x="5168" y="4630"/>
                </a:moveTo>
                <a:lnTo>
                  <a:pt x="5186" y="4660"/>
                </a:lnTo>
                <a:lnTo>
                  <a:pt x="5162" y="4666"/>
                </a:lnTo>
                <a:lnTo>
                  <a:pt x="5168" y="4630"/>
                </a:lnTo>
                <a:close/>
                <a:moveTo>
                  <a:pt x="5174" y="4618"/>
                </a:moveTo>
                <a:lnTo>
                  <a:pt x="5174" y="4606"/>
                </a:lnTo>
                <a:lnTo>
                  <a:pt x="5228" y="4594"/>
                </a:lnTo>
                <a:lnTo>
                  <a:pt x="5252" y="4636"/>
                </a:lnTo>
                <a:lnTo>
                  <a:pt x="5192" y="4654"/>
                </a:lnTo>
                <a:lnTo>
                  <a:pt x="5174" y="4618"/>
                </a:lnTo>
                <a:close/>
                <a:moveTo>
                  <a:pt x="5234" y="4594"/>
                </a:moveTo>
                <a:lnTo>
                  <a:pt x="5276" y="4588"/>
                </a:lnTo>
                <a:lnTo>
                  <a:pt x="5300" y="4618"/>
                </a:lnTo>
                <a:lnTo>
                  <a:pt x="5258" y="4630"/>
                </a:lnTo>
                <a:lnTo>
                  <a:pt x="5234" y="4594"/>
                </a:lnTo>
                <a:close/>
                <a:moveTo>
                  <a:pt x="5288" y="4588"/>
                </a:moveTo>
                <a:lnTo>
                  <a:pt x="5330" y="4576"/>
                </a:lnTo>
                <a:lnTo>
                  <a:pt x="5342" y="4588"/>
                </a:lnTo>
                <a:lnTo>
                  <a:pt x="5342" y="4600"/>
                </a:lnTo>
                <a:lnTo>
                  <a:pt x="5306" y="4612"/>
                </a:lnTo>
                <a:lnTo>
                  <a:pt x="5288" y="4588"/>
                </a:lnTo>
                <a:close/>
                <a:moveTo>
                  <a:pt x="5336" y="4612"/>
                </a:moveTo>
                <a:lnTo>
                  <a:pt x="5336" y="4630"/>
                </a:lnTo>
                <a:lnTo>
                  <a:pt x="5324" y="4636"/>
                </a:lnTo>
                <a:lnTo>
                  <a:pt x="5312" y="4618"/>
                </a:lnTo>
                <a:lnTo>
                  <a:pt x="5336" y="4612"/>
                </a:lnTo>
                <a:close/>
                <a:moveTo>
                  <a:pt x="5330" y="4642"/>
                </a:moveTo>
                <a:lnTo>
                  <a:pt x="5330" y="4642"/>
                </a:lnTo>
                <a:lnTo>
                  <a:pt x="5330" y="4642"/>
                </a:lnTo>
                <a:lnTo>
                  <a:pt x="5330" y="4642"/>
                </a:lnTo>
                <a:close/>
                <a:moveTo>
                  <a:pt x="5342" y="4636"/>
                </a:moveTo>
                <a:lnTo>
                  <a:pt x="5378" y="4630"/>
                </a:lnTo>
                <a:lnTo>
                  <a:pt x="5444" y="4702"/>
                </a:lnTo>
                <a:lnTo>
                  <a:pt x="5390" y="4720"/>
                </a:lnTo>
                <a:lnTo>
                  <a:pt x="5336" y="4654"/>
                </a:lnTo>
                <a:lnTo>
                  <a:pt x="5342" y="4636"/>
                </a:lnTo>
                <a:close/>
                <a:moveTo>
                  <a:pt x="5390" y="4630"/>
                </a:moveTo>
                <a:lnTo>
                  <a:pt x="5408" y="4624"/>
                </a:lnTo>
                <a:lnTo>
                  <a:pt x="5414" y="4624"/>
                </a:lnTo>
                <a:lnTo>
                  <a:pt x="5480" y="4690"/>
                </a:lnTo>
                <a:lnTo>
                  <a:pt x="5480" y="4690"/>
                </a:lnTo>
                <a:lnTo>
                  <a:pt x="5480" y="4690"/>
                </a:lnTo>
                <a:lnTo>
                  <a:pt x="5486" y="4690"/>
                </a:lnTo>
                <a:lnTo>
                  <a:pt x="5486" y="4696"/>
                </a:lnTo>
                <a:lnTo>
                  <a:pt x="5456" y="4702"/>
                </a:lnTo>
                <a:lnTo>
                  <a:pt x="5390" y="4630"/>
                </a:lnTo>
                <a:close/>
                <a:moveTo>
                  <a:pt x="5492" y="4690"/>
                </a:moveTo>
                <a:lnTo>
                  <a:pt x="5498" y="4660"/>
                </a:lnTo>
                <a:lnTo>
                  <a:pt x="5504" y="4666"/>
                </a:lnTo>
                <a:lnTo>
                  <a:pt x="5528" y="4684"/>
                </a:lnTo>
                <a:lnTo>
                  <a:pt x="5492" y="4690"/>
                </a:lnTo>
                <a:lnTo>
                  <a:pt x="5492" y="4690"/>
                </a:lnTo>
                <a:close/>
                <a:moveTo>
                  <a:pt x="5630" y="4720"/>
                </a:moveTo>
                <a:lnTo>
                  <a:pt x="5636" y="4726"/>
                </a:lnTo>
                <a:lnTo>
                  <a:pt x="5636" y="4732"/>
                </a:lnTo>
                <a:lnTo>
                  <a:pt x="5612" y="4714"/>
                </a:lnTo>
                <a:lnTo>
                  <a:pt x="5630" y="4720"/>
                </a:lnTo>
                <a:close/>
                <a:moveTo>
                  <a:pt x="5648" y="4732"/>
                </a:moveTo>
                <a:lnTo>
                  <a:pt x="5713" y="4768"/>
                </a:lnTo>
                <a:lnTo>
                  <a:pt x="5701" y="4774"/>
                </a:lnTo>
                <a:lnTo>
                  <a:pt x="5648" y="4738"/>
                </a:lnTo>
                <a:lnTo>
                  <a:pt x="5648" y="4732"/>
                </a:lnTo>
                <a:close/>
                <a:moveTo>
                  <a:pt x="5743" y="4774"/>
                </a:moveTo>
                <a:lnTo>
                  <a:pt x="5755" y="4780"/>
                </a:lnTo>
                <a:lnTo>
                  <a:pt x="5749" y="4786"/>
                </a:lnTo>
                <a:lnTo>
                  <a:pt x="5737" y="4774"/>
                </a:lnTo>
                <a:lnTo>
                  <a:pt x="5743" y="4774"/>
                </a:lnTo>
                <a:close/>
                <a:moveTo>
                  <a:pt x="5797" y="4774"/>
                </a:moveTo>
                <a:lnTo>
                  <a:pt x="5929" y="4726"/>
                </a:lnTo>
                <a:lnTo>
                  <a:pt x="5935" y="4804"/>
                </a:lnTo>
                <a:lnTo>
                  <a:pt x="5899" y="4828"/>
                </a:lnTo>
                <a:lnTo>
                  <a:pt x="5797" y="4780"/>
                </a:lnTo>
                <a:lnTo>
                  <a:pt x="5797" y="4774"/>
                </a:lnTo>
                <a:close/>
                <a:moveTo>
                  <a:pt x="5935" y="4816"/>
                </a:moveTo>
                <a:lnTo>
                  <a:pt x="5941" y="4834"/>
                </a:lnTo>
                <a:lnTo>
                  <a:pt x="5929" y="4840"/>
                </a:lnTo>
                <a:lnTo>
                  <a:pt x="5911" y="4834"/>
                </a:lnTo>
                <a:lnTo>
                  <a:pt x="5935" y="4816"/>
                </a:lnTo>
                <a:close/>
                <a:moveTo>
                  <a:pt x="5941" y="4846"/>
                </a:moveTo>
                <a:lnTo>
                  <a:pt x="5941" y="4846"/>
                </a:lnTo>
                <a:lnTo>
                  <a:pt x="5941" y="4846"/>
                </a:lnTo>
                <a:lnTo>
                  <a:pt x="5941" y="4846"/>
                </a:lnTo>
                <a:close/>
                <a:moveTo>
                  <a:pt x="5947" y="4840"/>
                </a:moveTo>
                <a:lnTo>
                  <a:pt x="5971" y="4828"/>
                </a:lnTo>
                <a:lnTo>
                  <a:pt x="5971" y="4858"/>
                </a:lnTo>
                <a:lnTo>
                  <a:pt x="5947" y="4852"/>
                </a:lnTo>
                <a:lnTo>
                  <a:pt x="5947" y="4840"/>
                </a:lnTo>
                <a:close/>
                <a:moveTo>
                  <a:pt x="6085" y="4774"/>
                </a:moveTo>
                <a:lnTo>
                  <a:pt x="6103" y="4768"/>
                </a:lnTo>
                <a:lnTo>
                  <a:pt x="6115" y="4852"/>
                </a:lnTo>
                <a:lnTo>
                  <a:pt x="6103" y="4864"/>
                </a:lnTo>
                <a:lnTo>
                  <a:pt x="6085" y="4774"/>
                </a:lnTo>
                <a:close/>
                <a:moveTo>
                  <a:pt x="6115" y="4762"/>
                </a:moveTo>
                <a:lnTo>
                  <a:pt x="6229" y="4708"/>
                </a:lnTo>
                <a:lnTo>
                  <a:pt x="6241" y="4756"/>
                </a:lnTo>
                <a:lnTo>
                  <a:pt x="6121" y="4846"/>
                </a:lnTo>
                <a:lnTo>
                  <a:pt x="6115" y="4762"/>
                </a:lnTo>
                <a:close/>
                <a:moveTo>
                  <a:pt x="6241" y="4702"/>
                </a:moveTo>
                <a:lnTo>
                  <a:pt x="6349" y="4654"/>
                </a:lnTo>
                <a:lnTo>
                  <a:pt x="6349" y="4672"/>
                </a:lnTo>
                <a:lnTo>
                  <a:pt x="6247" y="4750"/>
                </a:lnTo>
                <a:lnTo>
                  <a:pt x="6241" y="4702"/>
                </a:lnTo>
                <a:close/>
                <a:moveTo>
                  <a:pt x="6355" y="4648"/>
                </a:moveTo>
                <a:lnTo>
                  <a:pt x="6415" y="4624"/>
                </a:lnTo>
                <a:lnTo>
                  <a:pt x="6361" y="4666"/>
                </a:lnTo>
                <a:lnTo>
                  <a:pt x="6355" y="4648"/>
                </a:lnTo>
                <a:close/>
                <a:moveTo>
                  <a:pt x="6355" y="4642"/>
                </a:moveTo>
                <a:lnTo>
                  <a:pt x="6337" y="4576"/>
                </a:lnTo>
                <a:lnTo>
                  <a:pt x="6433" y="4546"/>
                </a:lnTo>
                <a:lnTo>
                  <a:pt x="6451" y="4594"/>
                </a:lnTo>
                <a:lnTo>
                  <a:pt x="6445" y="4600"/>
                </a:lnTo>
                <a:lnTo>
                  <a:pt x="6355" y="4642"/>
                </a:lnTo>
                <a:close/>
                <a:moveTo>
                  <a:pt x="6541" y="4534"/>
                </a:moveTo>
                <a:lnTo>
                  <a:pt x="6553" y="4552"/>
                </a:lnTo>
                <a:lnTo>
                  <a:pt x="6481" y="4582"/>
                </a:lnTo>
                <a:lnTo>
                  <a:pt x="6541" y="4534"/>
                </a:lnTo>
                <a:close/>
                <a:moveTo>
                  <a:pt x="6553" y="4528"/>
                </a:moveTo>
                <a:lnTo>
                  <a:pt x="6601" y="4486"/>
                </a:lnTo>
                <a:lnTo>
                  <a:pt x="6625" y="4480"/>
                </a:lnTo>
                <a:lnTo>
                  <a:pt x="6637" y="4510"/>
                </a:lnTo>
                <a:lnTo>
                  <a:pt x="6559" y="4546"/>
                </a:lnTo>
                <a:lnTo>
                  <a:pt x="6553" y="4528"/>
                </a:lnTo>
                <a:close/>
                <a:moveTo>
                  <a:pt x="6631" y="4480"/>
                </a:moveTo>
                <a:lnTo>
                  <a:pt x="6661" y="4468"/>
                </a:lnTo>
                <a:lnTo>
                  <a:pt x="6685" y="4486"/>
                </a:lnTo>
                <a:lnTo>
                  <a:pt x="6649" y="4504"/>
                </a:lnTo>
                <a:lnTo>
                  <a:pt x="6631" y="4480"/>
                </a:lnTo>
                <a:close/>
                <a:moveTo>
                  <a:pt x="6697" y="4492"/>
                </a:moveTo>
                <a:lnTo>
                  <a:pt x="6715" y="4510"/>
                </a:lnTo>
                <a:lnTo>
                  <a:pt x="6673" y="4552"/>
                </a:lnTo>
                <a:lnTo>
                  <a:pt x="6649" y="4510"/>
                </a:lnTo>
                <a:lnTo>
                  <a:pt x="6697" y="4492"/>
                </a:lnTo>
                <a:close/>
                <a:moveTo>
                  <a:pt x="6703" y="4486"/>
                </a:moveTo>
                <a:lnTo>
                  <a:pt x="6739" y="4474"/>
                </a:lnTo>
                <a:lnTo>
                  <a:pt x="6745" y="4486"/>
                </a:lnTo>
                <a:lnTo>
                  <a:pt x="6721" y="4504"/>
                </a:lnTo>
                <a:lnTo>
                  <a:pt x="6703" y="4486"/>
                </a:lnTo>
                <a:close/>
                <a:moveTo>
                  <a:pt x="6751" y="4492"/>
                </a:moveTo>
                <a:lnTo>
                  <a:pt x="6781" y="4540"/>
                </a:lnTo>
                <a:lnTo>
                  <a:pt x="6733" y="4504"/>
                </a:lnTo>
                <a:lnTo>
                  <a:pt x="6751" y="4492"/>
                </a:lnTo>
                <a:close/>
                <a:moveTo>
                  <a:pt x="6835" y="4438"/>
                </a:moveTo>
                <a:lnTo>
                  <a:pt x="6895" y="4468"/>
                </a:lnTo>
                <a:lnTo>
                  <a:pt x="6871" y="4486"/>
                </a:lnTo>
                <a:lnTo>
                  <a:pt x="6835" y="4438"/>
                </a:lnTo>
                <a:close/>
                <a:moveTo>
                  <a:pt x="6829" y="4426"/>
                </a:moveTo>
                <a:lnTo>
                  <a:pt x="6865" y="4414"/>
                </a:lnTo>
                <a:lnTo>
                  <a:pt x="6912" y="4444"/>
                </a:lnTo>
                <a:lnTo>
                  <a:pt x="6901" y="4462"/>
                </a:lnTo>
                <a:lnTo>
                  <a:pt x="6829" y="4426"/>
                </a:lnTo>
                <a:close/>
                <a:moveTo>
                  <a:pt x="6924" y="4384"/>
                </a:moveTo>
                <a:lnTo>
                  <a:pt x="6936" y="4378"/>
                </a:lnTo>
                <a:lnTo>
                  <a:pt x="6966" y="4390"/>
                </a:lnTo>
                <a:lnTo>
                  <a:pt x="6954" y="4402"/>
                </a:lnTo>
                <a:lnTo>
                  <a:pt x="6924" y="4384"/>
                </a:lnTo>
                <a:close/>
                <a:moveTo>
                  <a:pt x="6948" y="4372"/>
                </a:moveTo>
                <a:lnTo>
                  <a:pt x="6954" y="4372"/>
                </a:lnTo>
                <a:lnTo>
                  <a:pt x="6972" y="4366"/>
                </a:lnTo>
                <a:lnTo>
                  <a:pt x="6984" y="4372"/>
                </a:lnTo>
                <a:lnTo>
                  <a:pt x="6972" y="4378"/>
                </a:lnTo>
                <a:lnTo>
                  <a:pt x="6948" y="4372"/>
                </a:lnTo>
                <a:close/>
                <a:moveTo>
                  <a:pt x="7032" y="4330"/>
                </a:moveTo>
                <a:lnTo>
                  <a:pt x="7050" y="4324"/>
                </a:lnTo>
                <a:lnTo>
                  <a:pt x="7056" y="4324"/>
                </a:lnTo>
                <a:lnTo>
                  <a:pt x="7038" y="4336"/>
                </a:lnTo>
                <a:lnTo>
                  <a:pt x="7032" y="4330"/>
                </a:lnTo>
                <a:close/>
                <a:moveTo>
                  <a:pt x="7056" y="4306"/>
                </a:moveTo>
                <a:lnTo>
                  <a:pt x="7062" y="4306"/>
                </a:lnTo>
                <a:lnTo>
                  <a:pt x="7086" y="4300"/>
                </a:lnTo>
                <a:lnTo>
                  <a:pt x="7086" y="4300"/>
                </a:lnTo>
                <a:lnTo>
                  <a:pt x="7068" y="4306"/>
                </a:lnTo>
                <a:lnTo>
                  <a:pt x="7056" y="4306"/>
                </a:lnTo>
                <a:close/>
                <a:moveTo>
                  <a:pt x="7104" y="4282"/>
                </a:moveTo>
                <a:lnTo>
                  <a:pt x="7092" y="4282"/>
                </a:lnTo>
                <a:lnTo>
                  <a:pt x="7110" y="4276"/>
                </a:lnTo>
                <a:lnTo>
                  <a:pt x="7116" y="4282"/>
                </a:lnTo>
                <a:lnTo>
                  <a:pt x="7104" y="4282"/>
                </a:lnTo>
                <a:close/>
                <a:moveTo>
                  <a:pt x="7158" y="4264"/>
                </a:moveTo>
                <a:lnTo>
                  <a:pt x="7146" y="4264"/>
                </a:lnTo>
                <a:lnTo>
                  <a:pt x="7140" y="4264"/>
                </a:lnTo>
                <a:lnTo>
                  <a:pt x="7152" y="4258"/>
                </a:lnTo>
                <a:lnTo>
                  <a:pt x="7164" y="4264"/>
                </a:lnTo>
                <a:lnTo>
                  <a:pt x="7158" y="4264"/>
                </a:lnTo>
                <a:close/>
                <a:moveTo>
                  <a:pt x="7176" y="4252"/>
                </a:moveTo>
                <a:lnTo>
                  <a:pt x="7182" y="4252"/>
                </a:lnTo>
                <a:lnTo>
                  <a:pt x="7182" y="4252"/>
                </a:lnTo>
                <a:lnTo>
                  <a:pt x="7176" y="4252"/>
                </a:lnTo>
                <a:close/>
                <a:moveTo>
                  <a:pt x="6895" y="4258"/>
                </a:moveTo>
                <a:lnTo>
                  <a:pt x="6901" y="4258"/>
                </a:lnTo>
                <a:lnTo>
                  <a:pt x="6901" y="4258"/>
                </a:lnTo>
                <a:lnTo>
                  <a:pt x="6895" y="4258"/>
                </a:lnTo>
                <a:close/>
                <a:moveTo>
                  <a:pt x="6889" y="4252"/>
                </a:moveTo>
                <a:lnTo>
                  <a:pt x="6889" y="4252"/>
                </a:lnTo>
                <a:lnTo>
                  <a:pt x="6889" y="4252"/>
                </a:lnTo>
                <a:lnTo>
                  <a:pt x="6889" y="4252"/>
                </a:lnTo>
                <a:close/>
                <a:moveTo>
                  <a:pt x="6805" y="4240"/>
                </a:moveTo>
                <a:lnTo>
                  <a:pt x="6805" y="4240"/>
                </a:lnTo>
                <a:lnTo>
                  <a:pt x="6805" y="4240"/>
                </a:lnTo>
                <a:lnTo>
                  <a:pt x="6805" y="4240"/>
                </a:lnTo>
                <a:close/>
                <a:moveTo>
                  <a:pt x="6829" y="4252"/>
                </a:moveTo>
                <a:lnTo>
                  <a:pt x="6859" y="4264"/>
                </a:lnTo>
                <a:lnTo>
                  <a:pt x="6853" y="4264"/>
                </a:lnTo>
                <a:lnTo>
                  <a:pt x="6805" y="4264"/>
                </a:lnTo>
                <a:lnTo>
                  <a:pt x="6793" y="4258"/>
                </a:lnTo>
                <a:lnTo>
                  <a:pt x="6787" y="4252"/>
                </a:lnTo>
                <a:lnTo>
                  <a:pt x="6793" y="4252"/>
                </a:lnTo>
                <a:lnTo>
                  <a:pt x="6829" y="4252"/>
                </a:lnTo>
                <a:close/>
                <a:moveTo>
                  <a:pt x="6769" y="4240"/>
                </a:moveTo>
                <a:lnTo>
                  <a:pt x="6739" y="4228"/>
                </a:lnTo>
                <a:lnTo>
                  <a:pt x="6757" y="4228"/>
                </a:lnTo>
                <a:lnTo>
                  <a:pt x="6769" y="4240"/>
                </a:lnTo>
                <a:lnTo>
                  <a:pt x="6769" y="4240"/>
                </a:lnTo>
                <a:close/>
                <a:moveTo>
                  <a:pt x="6709" y="4210"/>
                </a:moveTo>
                <a:lnTo>
                  <a:pt x="6697" y="4204"/>
                </a:lnTo>
                <a:lnTo>
                  <a:pt x="6721" y="4204"/>
                </a:lnTo>
                <a:lnTo>
                  <a:pt x="6709" y="4210"/>
                </a:lnTo>
                <a:close/>
                <a:moveTo>
                  <a:pt x="6703" y="4216"/>
                </a:moveTo>
                <a:lnTo>
                  <a:pt x="6703" y="4216"/>
                </a:lnTo>
                <a:lnTo>
                  <a:pt x="6673" y="4216"/>
                </a:lnTo>
                <a:lnTo>
                  <a:pt x="6661" y="4198"/>
                </a:lnTo>
                <a:lnTo>
                  <a:pt x="6673" y="4204"/>
                </a:lnTo>
                <a:lnTo>
                  <a:pt x="6703" y="4216"/>
                </a:lnTo>
                <a:close/>
                <a:moveTo>
                  <a:pt x="6643" y="4174"/>
                </a:moveTo>
                <a:lnTo>
                  <a:pt x="6643" y="4174"/>
                </a:lnTo>
                <a:lnTo>
                  <a:pt x="6643" y="4174"/>
                </a:lnTo>
                <a:lnTo>
                  <a:pt x="6643" y="4174"/>
                </a:lnTo>
                <a:close/>
                <a:moveTo>
                  <a:pt x="6631" y="4180"/>
                </a:moveTo>
                <a:lnTo>
                  <a:pt x="6613" y="4186"/>
                </a:lnTo>
                <a:lnTo>
                  <a:pt x="6577" y="4162"/>
                </a:lnTo>
                <a:lnTo>
                  <a:pt x="6607" y="4168"/>
                </a:lnTo>
                <a:lnTo>
                  <a:pt x="6631" y="4180"/>
                </a:lnTo>
                <a:close/>
                <a:moveTo>
                  <a:pt x="6559" y="4150"/>
                </a:moveTo>
                <a:lnTo>
                  <a:pt x="6571" y="4144"/>
                </a:lnTo>
                <a:lnTo>
                  <a:pt x="6583" y="4150"/>
                </a:lnTo>
                <a:lnTo>
                  <a:pt x="6559" y="4150"/>
                </a:lnTo>
                <a:close/>
                <a:moveTo>
                  <a:pt x="6547" y="4144"/>
                </a:moveTo>
                <a:lnTo>
                  <a:pt x="6541" y="4138"/>
                </a:lnTo>
                <a:lnTo>
                  <a:pt x="6553" y="4144"/>
                </a:lnTo>
                <a:lnTo>
                  <a:pt x="6547" y="4144"/>
                </a:lnTo>
                <a:close/>
                <a:moveTo>
                  <a:pt x="6529" y="4144"/>
                </a:moveTo>
                <a:lnTo>
                  <a:pt x="6535" y="4144"/>
                </a:lnTo>
                <a:lnTo>
                  <a:pt x="6517" y="4138"/>
                </a:lnTo>
                <a:lnTo>
                  <a:pt x="6499" y="4126"/>
                </a:lnTo>
                <a:lnTo>
                  <a:pt x="6511" y="4126"/>
                </a:lnTo>
                <a:lnTo>
                  <a:pt x="6529" y="4144"/>
                </a:lnTo>
                <a:close/>
                <a:moveTo>
                  <a:pt x="6445" y="4114"/>
                </a:moveTo>
                <a:lnTo>
                  <a:pt x="6439" y="4108"/>
                </a:lnTo>
                <a:lnTo>
                  <a:pt x="6445" y="4114"/>
                </a:lnTo>
                <a:lnTo>
                  <a:pt x="6445" y="4114"/>
                </a:lnTo>
                <a:close/>
                <a:moveTo>
                  <a:pt x="6433" y="4114"/>
                </a:moveTo>
                <a:lnTo>
                  <a:pt x="6415" y="4120"/>
                </a:lnTo>
                <a:lnTo>
                  <a:pt x="6367" y="4108"/>
                </a:lnTo>
                <a:lnTo>
                  <a:pt x="6361" y="4085"/>
                </a:lnTo>
                <a:lnTo>
                  <a:pt x="6427" y="4108"/>
                </a:lnTo>
                <a:lnTo>
                  <a:pt x="6433" y="4114"/>
                </a:lnTo>
                <a:close/>
                <a:moveTo>
                  <a:pt x="6361" y="4108"/>
                </a:moveTo>
                <a:lnTo>
                  <a:pt x="6283" y="4096"/>
                </a:lnTo>
                <a:lnTo>
                  <a:pt x="6277" y="4067"/>
                </a:lnTo>
                <a:lnTo>
                  <a:pt x="6349" y="4085"/>
                </a:lnTo>
                <a:lnTo>
                  <a:pt x="6361" y="4108"/>
                </a:lnTo>
                <a:close/>
                <a:moveTo>
                  <a:pt x="6277" y="4090"/>
                </a:moveTo>
                <a:lnTo>
                  <a:pt x="6199" y="4079"/>
                </a:lnTo>
                <a:lnTo>
                  <a:pt x="6193" y="4043"/>
                </a:lnTo>
                <a:lnTo>
                  <a:pt x="6265" y="4061"/>
                </a:lnTo>
                <a:lnTo>
                  <a:pt x="6277" y="4090"/>
                </a:lnTo>
                <a:close/>
                <a:moveTo>
                  <a:pt x="6187" y="4031"/>
                </a:moveTo>
                <a:lnTo>
                  <a:pt x="6181" y="4001"/>
                </a:lnTo>
                <a:lnTo>
                  <a:pt x="6253" y="4025"/>
                </a:lnTo>
                <a:lnTo>
                  <a:pt x="6259" y="4049"/>
                </a:lnTo>
                <a:lnTo>
                  <a:pt x="6187" y="4031"/>
                </a:lnTo>
                <a:close/>
                <a:moveTo>
                  <a:pt x="6181" y="3989"/>
                </a:moveTo>
                <a:lnTo>
                  <a:pt x="6169" y="3959"/>
                </a:lnTo>
                <a:lnTo>
                  <a:pt x="6241" y="3989"/>
                </a:lnTo>
                <a:lnTo>
                  <a:pt x="6247" y="4013"/>
                </a:lnTo>
                <a:lnTo>
                  <a:pt x="6181" y="3989"/>
                </a:lnTo>
                <a:close/>
                <a:moveTo>
                  <a:pt x="6169" y="3983"/>
                </a:moveTo>
                <a:lnTo>
                  <a:pt x="6097" y="3959"/>
                </a:lnTo>
                <a:lnTo>
                  <a:pt x="6091" y="3923"/>
                </a:lnTo>
                <a:lnTo>
                  <a:pt x="6157" y="3953"/>
                </a:lnTo>
                <a:lnTo>
                  <a:pt x="6169" y="3983"/>
                </a:lnTo>
                <a:close/>
                <a:moveTo>
                  <a:pt x="6091" y="3959"/>
                </a:moveTo>
                <a:lnTo>
                  <a:pt x="6019" y="3935"/>
                </a:lnTo>
                <a:lnTo>
                  <a:pt x="6013" y="3887"/>
                </a:lnTo>
                <a:lnTo>
                  <a:pt x="6085" y="3917"/>
                </a:lnTo>
                <a:lnTo>
                  <a:pt x="6091" y="3959"/>
                </a:lnTo>
                <a:close/>
                <a:moveTo>
                  <a:pt x="6013" y="3929"/>
                </a:moveTo>
                <a:lnTo>
                  <a:pt x="5941" y="3905"/>
                </a:lnTo>
                <a:lnTo>
                  <a:pt x="5941" y="3857"/>
                </a:lnTo>
                <a:lnTo>
                  <a:pt x="6007" y="3887"/>
                </a:lnTo>
                <a:lnTo>
                  <a:pt x="6013" y="3929"/>
                </a:lnTo>
                <a:close/>
                <a:moveTo>
                  <a:pt x="5941" y="3845"/>
                </a:moveTo>
                <a:lnTo>
                  <a:pt x="5941" y="3809"/>
                </a:lnTo>
                <a:lnTo>
                  <a:pt x="6001" y="3839"/>
                </a:lnTo>
                <a:lnTo>
                  <a:pt x="6007" y="3875"/>
                </a:lnTo>
                <a:lnTo>
                  <a:pt x="5941" y="3845"/>
                </a:lnTo>
                <a:close/>
                <a:moveTo>
                  <a:pt x="5929" y="3845"/>
                </a:moveTo>
                <a:lnTo>
                  <a:pt x="5911" y="3833"/>
                </a:lnTo>
                <a:lnTo>
                  <a:pt x="5905" y="3791"/>
                </a:lnTo>
                <a:lnTo>
                  <a:pt x="5929" y="3803"/>
                </a:lnTo>
                <a:lnTo>
                  <a:pt x="5929" y="3845"/>
                </a:lnTo>
                <a:close/>
                <a:moveTo>
                  <a:pt x="5905" y="3827"/>
                </a:moveTo>
                <a:lnTo>
                  <a:pt x="5833" y="3797"/>
                </a:lnTo>
                <a:lnTo>
                  <a:pt x="5827" y="3749"/>
                </a:lnTo>
                <a:lnTo>
                  <a:pt x="5893" y="3785"/>
                </a:lnTo>
                <a:lnTo>
                  <a:pt x="5905" y="3827"/>
                </a:lnTo>
                <a:close/>
                <a:moveTo>
                  <a:pt x="5827" y="3737"/>
                </a:moveTo>
                <a:lnTo>
                  <a:pt x="5821" y="3695"/>
                </a:lnTo>
                <a:lnTo>
                  <a:pt x="5887" y="3731"/>
                </a:lnTo>
                <a:lnTo>
                  <a:pt x="5893" y="3773"/>
                </a:lnTo>
                <a:lnTo>
                  <a:pt x="5827" y="3737"/>
                </a:lnTo>
                <a:close/>
                <a:moveTo>
                  <a:pt x="5821" y="3683"/>
                </a:moveTo>
                <a:lnTo>
                  <a:pt x="5815" y="3629"/>
                </a:lnTo>
                <a:lnTo>
                  <a:pt x="5875" y="3671"/>
                </a:lnTo>
                <a:lnTo>
                  <a:pt x="5881" y="3719"/>
                </a:lnTo>
                <a:lnTo>
                  <a:pt x="5821" y="3683"/>
                </a:lnTo>
                <a:close/>
                <a:moveTo>
                  <a:pt x="5815" y="3677"/>
                </a:moveTo>
                <a:lnTo>
                  <a:pt x="5755" y="3641"/>
                </a:lnTo>
                <a:lnTo>
                  <a:pt x="5755" y="3581"/>
                </a:lnTo>
                <a:lnTo>
                  <a:pt x="5809" y="3623"/>
                </a:lnTo>
                <a:lnTo>
                  <a:pt x="5815" y="3677"/>
                </a:lnTo>
                <a:close/>
                <a:moveTo>
                  <a:pt x="5755" y="3569"/>
                </a:moveTo>
                <a:lnTo>
                  <a:pt x="5749" y="3395"/>
                </a:lnTo>
                <a:lnTo>
                  <a:pt x="5785" y="3413"/>
                </a:lnTo>
                <a:lnTo>
                  <a:pt x="5803" y="3611"/>
                </a:lnTo>
                <a:lnTo>
                  <a:pt x="5755" y="3569"/>
                </a:lnTo>
                <a:close/>
                <a:moveTo>
                  <a:pt x="5743" y="3563"/>
                </a:moveTo>
                <a:lnTo>
                  <a:pt x="5695" y="3527"/>
                </a:lnTo>
                <a:lnTo>
                  <a:pt x="5701" y="3371"/>
                </a:lnTo>
                <a:lnTo>
                  <a:pt x="5737" y="3389"/>
                </a:lnTo>
                <a:lnTo>
                  <a:pt x="5743" y="3563"/>
                </a:lnTo>
                <a:close/>
                <a:moveTo>
                  <a:pt x="5701" y="3359"/>
                </a:moveTo>
                <a:lnTo>
                  <a:pt x="5701" y="3293"/>
                </a:lnTo>
                <a:lnTo>
                  <a:pt x="5737" y="3317"/>
                </a:lnTo>
                <a:lnTo>
                  <a:pt x="5737" y="3383"/>
                </a:lnTo>
                <a:lnTo>
                  <a:pt x="5701" y="3359"/>
                </a:lnTo>
                <a:close/>
                <a:moveTo>
                  <a:pt x="5689" y="3353"/>
                </a:moveTo>
                <a:lnTo>
                  <a:pt x="5648" y="3329"/>
                </a:lnTo>
                <a:lnTo>
                  <a:pt x="5654" y="3263"/>
                </a:lnTo>
                <a:lnTo>
                  <a:pt x="5695" y="3287"/>
                </a:lnTo>
                <a:lnTo>
                  <a:pt x="5689" y="3353"/>
                </a:lnTo>
                <a:close/>
                <a:moveTo>
                  <a:pt x="5636" y="3329"/>
                </a:moveTo>
                <a:lnTo>
                  <a:pt x="5594" y="3305"/>
                </a:lnTo>
                <a:lnTo>
                  <a:pt x="5606" y="3233"/>
                </a:lnTo>
                <a:lnTo>
                  <a:pt x="5648" y="3257"/>
                </a:lnTo>
                <a:lnTo>
                  <a:pt x="5636" y="3329"/>
                </a:lnTo>
                <a:close/>
                <a:moveTo>
                  <a:pt x="5612" y="3227"/>
                </a:moveTo>
                <a:lnTo>
                  <a:pt x="5624" y="3167"/>
                </a:lnTo>
                <a:lnTo>
                  <a:pt x="5654" y="3191"/>
                </a:lnTo>
                <a:lnTo>
                  <a:pt x="5648" y="3251"/>
                </a:lnTo>
                <a:lnTo>
                  <a:pt x="5612" y="3227"/>
                </a:lnTo>
                <a:close/>
                <a:moveTo>
                  <a:pt x="5624" y="3155"/>
                </a:moveTo>
                <a:lnTo>
                  <a:pt x="5636" y="3089"/>
                </a:lnTo>
                <a:lnTo>
                  <a:pt x="5665" y="3113"/>
                </a:lnTo>
                <a:lnTo>
                  <a:pt x="5654" y="3179"/>
                </a:lnTo>
                <a:lnTo>
                  <a:pt x="5624" y="3155"/>
                </a:lnTo>
                <a:close/>
                <a:moveTo>
                  <a:pt x="5636" y="3083"/>
                </a:moveTo>
                <a:lnTo>
                  <a:pt x="5648" y="3017"/>
                </a:lnTo>
                <a:lnTo>
                  <a:pt x="5671" y="3041"/>
                </a:lnTo>
                <a:lnTo>
                  <a:pt x="5665" y="3101"/>
                </a:lnTo>
                <a:lnTo>
                  <a:pt x="5636" y="3083"/>
                </a:lnTo>
                <a:close/>
                <a:moveTo>
                  <a:pt x="5654" y="3005"/>
                </a:moveTo>
                <a:lnTo>
                  <a:pt x="5665" y="2945"/>
                </a:lnTo>
                <a:lnTo>
                  <a:pt x="5677" y="2969"/>
                </a:lnTo>
                <a:lnTo>
                  <a:pt x="5671" y="3029"/>
                </a:lnTo>
                <a:lnTo>
                  <a:pt x="5654" y="3005"/>
                </a:lnTo>
                <a:close/>
                <a:moveTo>
                  <a:pt x="5642" y="2999"/>
                </a:moveTo>
                <a:lnTo>
                  <a:pt x="5612" y="2969"/>
                </a:lnTo>
                <a:lnTo>
                  <a:pt x="5630" y="2909"/>
                </a:lnTo>
                <a:lnTo>
                  <a:pt x="5654" y="2939"/>
                </a:lnTo>
                <a:lnTo>
                  <a:pt x="5642" y="2999"/>
                </a:lnTo>
                <a:close/>
                <a:moveTo>
                  <a:pt x="5606" y="2963"/>
                </a:moveTo>
                <a:lnTo>
                  <a:pt x="5576" y="2927"/>
                </a:lnTo>
                <a:lnTo>
                  <a:pt x="5594" y="2867"/>
                </a:lnTo>
                <a:lnTo>
                  <a:pt x="5624" y="2903"/>
                </a:lnTo>
                <a:lnTo>
                  <a:pt x="5606" y="2963"/>
                </a:lnTo>
                <a:close/>
                <a:moveTo>
                  <a:pt x="5600" y="2861"/>
                </a:moveTo>
                <a:lnTo>
                  <a:pt x="5624" y="2795"/>
                </a:lnTo>
                <a:lnTo>
                  <a:pt x="5642" y="2831"/>
                </a:lnTo>
                <a:lnTo>
                  <a:pt x="5624" y="2891"/>
                </a:lnTo>
                <a:lnTo>
                  <a:pt x="5600" y="2861"/>
                </a:lnTo>
                <a:close/>
                <a:moveTo>
                  <a:pt x="5624" y="2789"/>
                </a:moveTo>
                <a:lnTo>
                  <a:pt x="5648" y="2723"/>
                </a:lnTo>
                <a:lnTo>
                  <a:pt x="5665" y="2753"/>
                </a:lnTo>
                <a:lnTo>
                  <a:pt x="5648" y="2819"/>
                </a:lnTo>
                <a:lnTo>
                  <a:pt x="5624" y="2789"/>
                </a:lnTo>
                <a:close/>
                <a:moveTo>
                  <a:pt x="5648" y="2711"/>
                </a:moveTo>
                <a:lnTo>
                  <a:pt x="5671" y="2657"/>
                </a:lnTo>
                <a:lnTo>
                  <a:pt x="5683" y="2687"/>
                </a:lnTo>
                <a:lnTo>
                  <a:pt x="5665" y="2741"/>
                </a:lnTo>
                <a:lnTo>
                  <a:pt x="5648" y="2711"/>
                </a:lnTo>
                <a:close/>
                <a:moveTo>
                  <a:pt x="5642" y="2705"/>
                </a:moveTo>
                <a:lnTo>
                  <a:pt x="5630" y="2675"/>
                </a:lnTo>
                <a:lnTo>
                  <a:pt x="5648" y="2621"/>
                </a:lnTo>
                <a:lnTo>
                  <a:pt x="5665" y="2651"/>
                </a:lnTo>
                <a:lnTo>
                  <a:pt x="5642" y="2705"/>
                </a:lnTo>
                <a:close/>
                <a:moveTo>
                  <a:pt x="5654" y="2615"/>
                </a:moveTo>
                <a:lnTo>
                  <a:pt x="5671" y="2573"/>
                </a:lnTo>
                <a:lnTo>
                  <a:pt x="5677" y="2609"/>
                </a:lnTo>
                <a:lnTo>
                  <a:pt x="5665" y="2639"/>
                </a:lnTo>
                <a:lnTo>
                  <a:pt x="5654" y="2615"/>
                </a:lnTo>
                <a:close/>
                <a:moveTo>
                  <a:pt x="5677" y="2561"/>
                </a:moveTo>
                <a:lnTo>
                  <a:pt x="5683" y="2549"/>
                </a:lnTo>
                <a:lnTo>
                  <a:pt x="5689" y="2573"/>
                </a:lnTo>
                <a:lnTo>
                  <a:pt x="5683" y="2591"/>
                </a:lnTo>
                <a:lnTo>
                  <a:pt x="5677" y="2561"/>
                </a:lnTo>
                <a:close/>
                <a:moveTo>
                  <a:pt x="5677" y="2543"/>
                </a:moveTo>
                <a:lnTo>
                  <a:pt x="5671" y="2531"/>
                </a:lnTo>
                <a:lnTo>
                  <a:pt x="5677" y="2543"/>
                </a:lnTo>
                <a:lnTo>
                  <a:pt x="5677" y="2543"/>
                </a:lnTo>
                <a:close/>
                <a:moveTo>
                  <a:pt x="5683" y="2483"/>
                </a:moveTo>
                <a:lnTo>
                  <a:pt x="5683" y="2489"/>
                </a:lnTo>
                <a:lnTo>
                  <a:pt x="5677" y="2495"/>
                </a:lnTo>
                <a:lnTo>
                  <a:pt x="5683" y="2483"/>
                </a:lnTo>
                <a:close/>
                <a:moveTo>
                  <a:pt x="5689" y="2459"/>
                </a:moveTo>
                <a:lnTo>
                  <a:pt x="5689" y="2447"/>
                </a:lnTo>
                <a:lnTo>
                  <a:pt x="5701" y="2435"/>
                </a:lnTo>
                <a:lnTo>
                  <a:pt x="5701" y="2435"/>
                </a:lnTo>
                <a:lnTo>
                  <a:pt x="5689" y="2459"/>
                </a:lnTo>
                <a:close/>
                <a:moveTo>
                  <a:pt x="5701" y="2417"/>
                </a:moveTo>
                <a:lnTo>
                  <a:pt x="5695" y="2399"/>
                </a:lnTo>
                <a:lnTo>
                  <a:pt x="5707" y="2387"/>
                </a:lnTo>
                <a:lnTo>
                  <a:pt x="5707" y="2417"/>
                </a:lnTo>
                <a:lnTo>
                  <a:pt x="5701" y="2417"/>
                </a:lnTo>
                <a:close/>
                <a:moveTo>
                  <a:pt x="5695" y="2387"/>
                </a:moveTo>
                <a:lnTo>
                  <a:pt x="5683" y="2369"/>
                </a:lnTo>
                <a:lnTo>
                  <a:pt x="5701" y="2357"/>
                </a:lnTo>
                <a:lnTo>
                  <a:pt x="5707" y="2369"/>
                </a:lnTo>
                <a:lnTo>
                  <a:pt x="5695" y="2387"/>
                </a:lnTo>
                <a:close/>
                <a:moveTo>
                  <a:pt x="5713" y="2351"/>
                </a:moveTo>
                <a:lnTo>
                  <a:pt x="5725" y="2339"/>
                </a:lnTo>
                <a:lnTo>
                  <a:pt x="5713" y="2357"/>
                </a:lnTo>
                <a:lnTo>
                  <a:pt x="5713" y="2351"/>
                </a:lnTo>
                <a:close/>
                <a:moveTo>
                  <a:pt x="5713" y="2339"/>
                </a:moveTo>
                <a:lnTo>
                  <a:pt x="5713" y="2309"/>
                </a:lnTo>
                <a:lnTo>
                  <a:pt x="5719" y="2303"/>
                </a:lnTo>
                <a:lnTo>
                  <a:pt x="5725" y="2327"/>
                </a:lnTo>
                <a:lnTo>
                  <a:pt x="5713" y="2339"/>
                </a:lnTo>
                <a:close/>
                <a:moveTo>
                  <a:pt x="5713" y="2297"/>
                </a:moveTo>
                <a:lnTo>
                  <a:pt x="5713" y="2291"/>
                </a:lnTo>
                <a:lnTo>
                  <a:pt x="5713" y="2291"/>
                </a:lnTo>
                <a:lnTo>
                  <a:pt x="5713" y="2291"/>
                </a:lnTo>
                <a:lnTo>
                  <a:pt x="5713" y="2297"/>
                </a:lnTo>
                <a:close/>
                <a:moveTo>
                  <a:pt x="5743" y="2219"/>
                </a:moveTo>
                <a:lnTo>
                  <a:pt x="5761" y="2201"/>
                </a:lnTo>
                <a:lnTo>
                  <a:pt x="5761" y="2225"/>
                </a:lnTo>
                <a:lnTo>
                  <a:pt x="5761" y="2225"/>
                </a:lnTo>
                <a:lnTo>
                  <a:pt x="5743" y="2249"/>
                </a:lnTo>
                <a:lnTo>
                  <a:pt x="5743" y="2219"/>
                </a:lnTo>
                <a:close/>
                <a:moveTo>
                  <a:pt x="5767" y="2195"/>
                </a:moveTo>
                <a:lnTo>
                  <a:pt x="5767" y="2195"/>
                </a:lnTo>
                <a:lnTo>
                  <a:pt x="5767" y="2195"/>
                </a:lnTo>
                <a:lnTo>
                  <a:pt x="5767" y="2195"/>
                </a:lnTo>
                <a:close/>
                <a:moveTo>
                  <a:pt x="5803" y="2147"/>
                </a:moveTo>
                <a:lnTo>
                  <a:pt x="5803" y="2159"/>
                </a:lnTo>
                <a:lnTo>
                  <a:pt x="5785" y="2171"/>
                </a:lnTo>
                <a:lnTo>
                  <a:pt x="5803" y="2147"/>
                </a:lnTo>
                <a:close/>
                <a:moveTo>
                  <a:pt x="5827" y="2081"/>
                </a:moveTo>
                <a:lnTo>
                  <a:pt x="5845" y="2063"/>
                </a:lnTo>
                <a:lnTo>
                  <a:pt x="5839" y="2093"/>
                </a:lnTo>
                <a:lnTo>
                  <a:pt x="5821" y="2099"/>
                </a:lnTo>
                <a:lnTo>
                  <a:pt x="5827" y="2081"/>
                </a:lnTo>
                <a:close/>
                <a:moveTo>
                  <a:pt x="5827" y="2069"/>
                </a:moveTo>
                <a:lnTo>
                  <a:pt x="5833" y="2045"/>
                </a:lnTo>
                <a:lnTo>
                  <a:pt x="5851" y="2039"/>
                </a:lnTo>
                <a:lnTo>
                  <a:pt x="5851" y="2045"/>
                </a:lnTo>
                <a:lnTo>
                  <a:pt x="5827" y="2069"/>
                </a:lnTo>
                <a:close/>
                <a:moveTo>
                  <a:pt x="5917" y="1955"/>
                </a:moveTo>
                <a:lnTo>
                  <a:pt x="5941" y="1937"/>
                </a:lnTo>
                <a:lnTo>
                  <a:pt x="5935" y="1949"/>
                </a:lnTo>
                <a:lnTo>
                  <a:pt x="5917" y="1955"/>
                </a:lnTo>
                <a:close/>
                <a:moveTo>
                  <a:pt x="5917" y="1943"/>
                </a:moveTo>
                <a:lnTo>
                  <a:pt x="5935" y="1901"/>
                </a:lnTo>
                <a:lnTo>
                  <a:pt x="5959" y="1895"/>
                </a:lnTo>
                <a:lnTo>
                  <a:pt x="5947" y="1919"/>
                </a:lnTo>
                <a:lnTo>
                  <a:pt x="5917" y="1943"/>
                </a:lnTo>
                <a:close/>
                <a:moveTo>
                  <a:pt x="5965" y="1895"/>
                </a:moveTo>
                <a:lnTo>
                  <a:pt x="5977" y="1889"/>
                </a:lnTo>
                <a:lnTo>
                  <a:pt x="5965" y="1907"/>
                </a:lnTo>
                <a:lnTo>
                  <a:pt x="5965" y="1895"/>
                </a:lnTo>
                <a:close/>
                <a:moveTo>
                  <a:pt x="5971" y="1883"/>
                </a:moveTo>
                <a:lnTo>
                  <a:pt x="5995" y="1829"/>
                </a:lnTo>
                <a:lnTo>
                  <a:pt x="6019" y="1823"/>
                </a:lnTo>
                <a:lnTo>
                  <a:pt x="5995" y="1877"/>
                </a:lnTo>
                <a:lnTo>
                  <a:pt x="5971" y="1883"/>
                </a:lnTo>
                <a:close/>
                <a:moveTo>
                  <a:pt x="6001" y="1817"/>
                </a:moveTo>
                <a:lnTo>
                  <a:pt x="6019" y="1769"/>
                </a:lnTo>
                <a:lnTo>
                  <a:pt x="6055" y="1763"/>
                </a:lnTo>
                <a:lnTo>
                  <a:pt x="6025" y="1817"/>
                </a:lnTo>
                <a:lnTo>
                  <a:pt x="6001" y="1817"/>
                </a:lnTo>
                <a:close/>
                <a:moveTo>
                  <a:pt x="6025" y="1757"/>
                </a:moveTo>
                <a:lnTo>
                  <a:pt x="6049" y="1697"/>
                </a:lnTo>
                <a:lnTo>
                  <a:pt x="6085" y="1697"/>
                </a:lnTo>
                <a:lnTo>
                  <a:pt x="6055" y="1757"/>
                </a:lnTo>
                <a:lnTo>
                  <a:pt x="6025" y="1757"/>
                </a:lnTo>
                <a:close/>
                <a:moveTo>
                  <a:pt x="6097" y="1697"/>
                </a:moveTo>
                <a:lnTo>
                  <a:pt x="6127" y="1697"/>
                </a:lnTo>
                <a:lnTo>
                  <a:pt x="6091" y="1751"/>
                </a:lnTo>
                <a:lnTo>
                  <a:pt x="6067" y="1757"/>
                </a:lnTo>
                <a:lnTo>
                  <a:pt x="6097" y="1697"/>
                </a:lnTo>
                <a:close/>
                <a:moveTo>
                  <a:pt x="6133" y="1697"/>
                </a:moveTo>
                <a:lnTo>
                  <a:pt x="6151" y="1697"/>
                </a:lnTo>
                <a:lnTo>
                  <a:pt x="6109" y="1751"/>
                </a:lnTo>
                <a:lnTo>
                  <a:pt x="6103" y="1751"/>
                </a:lnTo>
                <a:lnTo>
                  <a:pt x="6133" y="1697"/>
                </a:lnTo>
                <a:close/>
                <a:moveTo>
                  <a:pt x="6139" y="1691"/>
                </a:moveTo>
                <a:lnTo>
                  <a:pt x="6169" y="1643"/>
                </a:lnTo>
                <a:lnTo>
                  <a:pt x="6193" y="1643"/>
                </a:lnTo>
                <a:lnTo>
                  <a:pt x="6157" y="1691"/>
                </a:lnTo>
                <a:lnTo>
                  <a:pt x="6139" y="1691"/>
                </a:lnTo>
                <a:close/>
                <a:moveTo>
                  <a:pt x="6175" y="1631"/>
                </a:moveTo>
                <a:lnTo>
                  <a:pt x="6187" y="1619"/>
                </a:lnTo>
                <a:lnTo>
                  <a:pt x="6205" y="1619"/>
                </a:lnTo>
                <a:lnTo>
                  <a:pt x="6199" y="1631"/>
                </a:lnTo>
                <a:lnTo>
                  <a:pt x="6175" y="1631"/>
                </a:lnTo>
                <a:close/>
                <a:moveTo>
                  <a:pt x="6217" y="1619"/>
                </a:moveTo>
                <a:lnTo>
                  <a:pt x="6241" y="1625"/>
                </a:lnTo>
                <a:lnTo>
                  <a:pt x="6229" y="1637"/>
                </a:lnTo>
                <a:lnTo>
                  <a:pt x="6205" y="1637"/>
                </a:lnTo>
                <a:lnTo>
                  <a:pt x="6217" y="1619"/>
                </a:lnTo>
                <a:close/>
                <a:moveTo>
                  <a:pt x="6223" y="1613"/>
                </a:moveTo>
                <a:lnTo>
                  <a:pt x="6247" y="1584"/>
                </a:lnTo>
                <a:lnTo>
                  <a:pt x="6277" y="1584"/>
                </a:lnTo>
                <a:lnTo>
                  <a:pt x="6253" y="1613"/>
                </a:lnTo>
                <a:lnTo>
                  <a:pt x="6223" y="1613"/>
                </a:lnTo>
                <a:close/>
                <a:moveTo>
                  <a:pt x="6253" y="1572"/>
                </a:moveTo>
                <a:lnTo>
                  <a:pt x="6259" y="1560"/>
                </a:lnTo>
                <a:lnTo>
                  <a:pt x="6289" y="1566"/>
                </a:lnTo>
                <a:lnTo>
                  <a:pt x="6283" y="1578"/>
                </a:lnTo>
                <a:lnTo>
                  <a:pt x="6253" y="1572"/>
                </a:lnTo>
                <a:close/>
                <a:moveTo>
                  <a:pt x="6265" y="1554"/>
                </a:moveTo>
                <a:lnTo>
                  <a:pt x="6289" y="1524"/>
                </a:lnTo>
                <a:lnTo>
                  <a:pt x="6319" y="1536"/>
                </a:lnTo>
                <a:lnTo>
                  <a:pt x="6301" y="1560"/>
                </a:lnTo>
                <a:lnTo>
                  <a:pt x="6265" y="1554"/>
                </a:lnTo>
                <a:close/>
                <a:moveTo>
                  <a:pt x="6331" y="1536"/>
                </a:moveTo>
                <a:lnTo>
                  <a:pt x="6355" y="1542"/>
                </a:lnTo>
                <a:lnTo>
                  <a:pt x="6331" y="1566"/>
                </a:lnTo>
                <a:lnTo>
                  <a:pt x="6307" y="1560"/>
                </a:lnTo>
                <a:lnTo>
                  <a:pt x="6331" y="1536"/>
                </a:lnTo>
                <a:close/>
                <a:moveTo>
                  <a:pt x="6361" y="1542"/>
                </a:moveTo>
                <a:lnTo>
                  <a:pt x="6379" y="1548"/>
                </a:lnTo>
                <a:lnTo>
                  <a:pt x="6355" y="1566"/>
                </a:lnTo>
                <a:lnTo>
                  <a:pt x="6343" y="1566"/>
                </a:lnTo>
                <a:lnTo>
                  <a:pt x="6361" y="1542"/>
                </a:lnTo>
                <a:close/>
                <a:moveTo>
                  <a:pt x="6373" y="1536"/>
                </a:moveTo>
                <a:lnTo>
                  <a:pt x="6391" y="1512"/>
                </a:lnTo>
                <a:lnTo>
                  <a:pt x="6409" y="1518"/>
                </a:lnTo>
                <a:lnTo>
                  <a:pt x="6385" y="1536"/>
                </a:lnTo>
                <a:lnTo>
                  <a:pt x="6373" y="1536"/>
                </a:lnTo>
                <a:close/>
                <a:moveTo>
                  <a:pt x="6421" y="1518"/>
                </a:moveTo>
                <a:lnTo>
                  <a:pt x="6547" y="1548"/>
                </a:lnTo>
                <a:lnTo>
                  <a:pt x="6529" y="1572"/>
                </a:lnTo>
                <a:lnTo>
                  <a:pt x="6397" y="1542"/>
                </a:lnTo>
                <a:lnTo>
                  <a:pt x="6421" y="1518"/>
                </a:lnTo>
                <a:close/>
                <a:moveTo>
                  <a:pt x="6415" y="1512"/>
                </a:moveTo>
                <a:lnTo>
                  <a:pt x="6397" y="1506"/>
                </a:lnTo>
                <a:lnTo>
                  <a:pt x="6445" y="1458"/>
                </a:lnTo>
                <a:lnTo>
                  <a:pt x="6469" y="1464"/>
                </a:lnTo>
                <a:lnTo>
                  <a:pt x="6415" y="1512"/>
                </a:lnTo>
                <a:close/>
                <a:moveTo>
                  <a:pt x="6451" y="1452"/>
                </a:moveTo>
                <a:lnTo>
                  <a:pt x="6505" y="1398"/>
                </a:lnTo>
                <a:lnTo>
                  <a:pt x="6529" y="1410"/>
                </a:lnTo>
                <a:lnTo>
                  <a:pt x="6475" y="1458"/>
                </a:lnTo>
                <a:lnTo>
                  <a:pt x="6451" y="1452"/>
                </a:lnTo>
                <a:close/>
                <a:moveTo>
                  <a:pt x="6445" y="1452"/>
                </a:moveTo>
                <a:lnTo>
                  <a:pt x="6415" y="1440"/>
                </a:lnTo>
                <a:lnTo>
                  <a:pt x="6457" y="1386"/>
                </a:lnTo>
                <a:lnTo>
                  <a:pt x="6493" y="1398"/>
                </a:lnTo>
                <a:lnTo>
                  <a:pt x="6445" y="1452"/>
                </a:lnTo>
                <a:close/>
                <a:moveTo>
                  <a:pt x="6469" y="1374"/>
                </a:moveTo>
                <a:lnTo>
                  <a:pt x="6511" y="1320"/>
                </a:lnTo>
                <a:lnTo>
                  <a:pt x="6553" y="1338"/>
                </a:lnTo>
                <a:lnTo>
                  <a:pt x="6505" y="1392"/>
                </a:lnTo>
                <a:lnTo>
                  <a:pt x="6469" y="1374"/>
                </a:lnTo>
                <a:close/>
                <a:moveTo>
                  <a:pt x="6457" y="1374"/>
                </a:moveTo>
                <a:lnTo>
                  <a:pt x="6415" y="1356"/>
                </a:lnTo>
                <a:lnTo>
                  <a:pt x="6457" y="1296"/>
                </a:lnTo>
                <a:lnTo>
                  <a:pt x="6505" y="1314"/>
                </a:lnTo>
                <a:lnTo>
                  <a:pt x="6457" y="1374"/>
                </a:lnTo>
                <a:close/>
                <a:moveTo>
                  <a:pt x="6463" y="1284"/>
                </a:moveTo>
                <a:lnTo>
                  <a:pt x="6511" y="1218"/>
                </a:lnTo>
                <a:lnTo>
                  <a:pt x="6565" y="1248"/>
                </a:lnTo>
                <a:lnTo>
                  <a:pt x="6511" y="1308"/>
                </a:lnTo>
                <a:lnTo>
                  <a:pt x="6463" y="1284"/>
                </a:lnTo>
                <a:close/>
                <a:moveTo>
                  <a:pt x="6457" y="1284"/>
                </a:moveTo>
                <a:lnTo>
                  <a:pt x="6415" y="1266"/>
                </a:lnTo>
                <a:lnTo>
                  <a:pt x="6493" y="1206"/>
                </a:lnTo>
                <a:lnTo>
                  <a:pt x="6505" y="1212"/>
                </a:lnTo>
                <a:lnTo>
                  <a:pt x="6457" y="1284"/>
                </a:lnTo>
                <a:close/>
                <a:moveTo>
                  <a:pt x="6499" y="1200"/>
                </a:moveTo>
                <a:lnTo>
                  <a:pt x="6541" y="1164"/>
                </a:lnTo>
                <a:lnTo>
                  <a:pt x="6511" y="1206"/>
                </a:lnTo>
                <a:lnTo>
                  <a:pt x="6499" y="1200"/>
                </a:lnTo>
                <a:close/>
                <a:moveTo>
                  <a:pt x="6517" y="1098"/>
                </a:moveTo>
                <a:lnTo>
                  <a:pt x="6589" y="1032"/>
                </a:lnTo>
                <a:lnTo>
                  <a:pt x="6625" y="1056"/>
                </a:lnTo>
                <a:lnTo>
                  <a:pt x="6565" y="1134"/>
                </a:lnTo>
                <a:lnTo>
                  <a:pt x="6517" y="1098"/>
                </a:lnTo>
                <a:close/>
                <a:moveTo>
                  <a:pt x="6595" y="1026"/>
                </a:moveTo>
                <a:lnTo>
                  <a:pt x="6667" y="960"/>
                </a:lnTo>
                <a:lnTo>
                  <a:pt x="6685" y="972"/>
                </a:lnTo>
                <a:lnTo>
                  <a:pt x="6631" y="1050"/>
                </a:lnTo>
                <a:lnTo>
                  <a:pt x="6595" y="1026"/>
                </a:lnTo>
                <a:close/>
                <a:moveTo>
                  <a:pt x="6673" y="954"/>
                </a:moveTo>
                <a:lnTo>
                  <a:pt x="6751" y="882"/>
                </a:lnTo>
                <a:lnTo>
                  <a:pt x="6691" y="966"/>
                </a:lnTo>
                <a:lnTo>
                  <a:pt x="6673" y="954"/>
                </a:lnTo>
                <a:close/>
                <a:moveTo>
                  <a:pt x="6667" y="948"/>
                </a:moveTo>
                <a:lnTo>
                  <a:pt x="6625" y="912"/>
                </a:lnTo>
                <a:lnTo>
                  <a:pt x="6691" y="810"/>
                </a:lnTo>
                <a:lnTo>
                  <a:pt x="6751" y="870"/>
                </a:lnTo>
                <a:lnTo>
                  <a:pt x="6667" y="948"/>
                </a:lnTo>
                <a:close/>
                <a:moveTo>
                  <a:pt x="6691" y="792"/>
                </a:moveTo>
                <a:lnTo>
                  <a:pt x="6655" y="756"/>
                </a:lnTo>
                <a:lnTo>
                  <a:pt x="6727" y="738"/>
                </a:lnTo>
                <a:lnTo>
                  <a:pt x="6697" y="786"/>
                </a:lnTo>
                <a:lnTo>
                  <a:pt x="6691" y="792"/>
                </a:lnTo>
                <a:close/>
                <a:moveTo>
                  <a:pt x="6739" y="738"/>
                </a:moveTo>
                <a:lnTo>
                  <a:pt x="6745" y="732"/>
                </a:lnTo>
                <a:lnTo>
                  <a:pt x="6727" y="750"/>
                </a:lnTo>
                <a:lnTo>
                  <a:pt x="6739" y="738"/>
                </a:lnTo>
                <a:close/>
                <a:moveTo>
                  <a:pt x="6751" y="726"/>
                </a:moveTo>
                <a:lnTo>
                  <a:pt x="6757" y="720"/>
                </a:lnTo>
                <a:lnTo>
                  <a:pt x="6757" y="720"/>
                </a:lnTo>
                <a:lnTo>
                  <a:pt x="6751" y="726"/>
                </a:lnTo>
                <a:close/>
                <a:moveTo>
                  <a:pt x="6805" y="720"/>
                </a:moveTo>
                <a:lnTo>
                  <a:pt x="6865" y="732"/>
                </a:lnTo>
                <a:lnTo>
                  <a:pt x="6835" y="762"/>
                </a:lnTo>
                <a:lnTo>
                  <a:pt x="6799" y="720"/>
                </a:lnTo>
                <a:lnTo>
                  <a:pt x="6805" y="720"/>
                </a:lnTo>
                <a:close/>
                <a:moveTo>
                  <a:pt x="6829" y="714"/>
                </a:moveTo>
                <a:lnTo>
                  <a:pt x="6859" y="708"/>
                </a:lnTo>
                <a:lnTo>
                  <a:pt x="6877" y="714"/>
                </a:lnTo>
                <a:lnTo>
                  <a:pt x="6865" y="720"/>
                </a:lnTo>
                <a:lnTo>
                  <a:pt x="6829" y="714"/>
                </a:lnTo>
                <a:close/>
                <a:moveTo>
                  <a:pt x="6883" y="714"/>
                </a:moveTo>
                <a:lnTo>
                  <a:pt x="6912" y="720"/>
                </a:lnTo>
                <a:lnTo>
                  <a:pt x="6907" y="726"/>
                </a:lnTo>
                <a:lnTo>
                  <a:pt x="6877" y="720"/>
                </a:lnTo>
                <a:lnTo>
                  <a:pt x="6883" y="714"/>
                </a:lnTo>
                <a:close/>
                <a:moveTo>
                  <a:pt x="6924" y="720"/>
                </a:moveTo>
                <a:lnTo>
                  <a:pt x="6960" y="732"/>
                </a:lnTo>
                <a:lnTo>
                  <a:pt x="6966" y="732"/>
                </a:lnTo>
                <a:lnTo>
                  <a:pt x="6918" y="726"/>
                </a:lnTo>
                <a:lnTo>
                  <a:pt x="6924" y="720"/>
                </a:lnTo>
                <a:close/>
                <a:moveTo>
                  <a:pt x="6930" y="714"/>
                </a:moveTo>
                <a:lnTo>
                  <a:pt x="6942" y="702"/>
                </a:lnTo>
                <a:lnTo>
                  <a:pt x="6954" y="720"/>
                </a:lnTo>
                <a:lnTo>
                  <a:pt x="6930" y="714"/>
                </a:lnTo>
                <a:close/>
                <a:moveTo>
                  <a:pt x="6954" y="708"/>
                </a:moveTo>
                <a:lnTo>
                  <a:pt x="7014" y="720"/>
                </a:lnTo>
                <a:lnTo>
                  <a:pt x="7008" y="732"/>
                </a:lnTo>
                <a:lnTo>
                  <a:pt x="6966" y="720"/>
                </a:lnTo>
                <a:lnTo>
                  <a:pt x="6954" y="708"/>
                </a:lnTo>
                <a:close/>
                <a:moveTo>
                  <a:pt x="6954" y="696"/>
                </a:moveTo>
                <a:lnTo>
                  <a:pt x="6954" y="696"/>
                </a:lnTo>
                <a:lnTo>
                  <a:pt x="7008" y="690"/>
                </a:lnTo>
                <a:lnTo>
                  <a:pt x="7032" y="702"/>
                </a:lnTo>
                <a:lnTo>
                  <a:pt x="7020" y="714"/>
                </a:lnTo>
                <a:lnTo>
                  <a:pt x="6954" y="696"/>
                </a:lnTo>
                <a:close/>
                <a:moveTo>
                  <a:pt x="7026" y="690"/>
                </a:moveTo>
                <a:lnTo>
                  <a:pt x="7044" y="690"/>
                </a:lnTo>
                <a:lnTo>
                  <a:pt x="7038" y="690"/>
                </a:lnTo>
                <a:lnTo>
                  <a:pt x="7026" y="690"/>
                </a:lnTo>
                <a:close/>
                <a:moveTo>
                  <a:pt x="7080" y="660"/>
                </a:moveTo>
                <a:lnTo>
                  <a:pt x="7080" y="660"/>
                </a:lnTo>
                <a:lnTo>
                  <a:pt x="7080" y="660"/>
                </a:lnTo>
                <a:lnTo>
                  <a:pt x="7080" y="660"/>
                </a:lnTo>
                <a:close/>
                <a:moveTo>
                  <a:pt x="6996" y="654"/>
                </a:moveTo>
                <a:lnTo>
                  <a:pt x="7002" y="648"/>
                </a:lnTo>
                <a:lnTo>
                  <a:pt x="7026" y="654"/>
                </a:lnTo>
                <a:lnTo>
                  <a:pt x="6996" y="654"/>
                </a:lnTo>
                <a:close/>
                <a:moveTo>
                  <a:pt x="6930" y="672"/>
                </a:moveTo>
                <a:lnTo>
                  <a:pt x="6930" y="666"/>
                </a:lnTo>
                <a:lnTo>
                  <a:pt x="6942" y="666"/>
                </a:lnTo>
                <a:lnTo>
                  <a:pt x="6954" y="672"/>
                </a:lnTo>
                <a:lnTo>
                  <a:pt x="6930" y="672"/>
                </a:lnTo>
                <a:close/>
                <a:moveTo>
                  <a:pt x="6865" y="678"/>
                </a:moveTo>
                <a:lnTo>
                  <a:pt x="6823" y="690"/>
                </a:lnTo>
                <a:lnTo>
                  <a:pt x="6799" y="690"/>
                </a:lnTo>
                <a:lnTo>
                  <a:pt x="6799" y="684"/>
                </a:lnTo>
                <a:lnTo>
                  <a:pt x="6817" y="678"/>
                </a:lnTo>
                <a:lnTo>
                  <a:pt x="6865" y="678"/>
                </a:lnTo>
                <a:close/>
                <a:moveTo>
                  <a:pt x="6757" y="690"/>
                </a:moveTo>
                <a:lnTo>
                  <a:pt x="6751" y="696"/>
                </a:lnTo>
                <a:lnTo>
                  <a:pt x="6733" y="702"/>
                </a:lnTo>
                <a:lnTo>
                  <a:pt x="6685" y="696"/>
                </a:lnTo>
                <a:lnTo>
                  <a:pt x="6721" y="678"/>
                </a:lnTo>
                <a:lnTo>
                  <a:pt x="6721" y="678"/>
                </a:lnTo>
                <a:lnTo>
                  <a:pt x="6757" y="690"/>
                </a:lnTo>
                <a:close/>
                <a:moveTo>
                  <a:pt x="6691" y="708"/>
                </a:moveTo>
                <a:lnTo>
                  <a:pt x="6661" y="708"/>
                </a:lnTo>
                <a:lnTo>
                  <a:pt x="6673" y="702"/>
                </a:lnTo>
                <a:lnTo>
                  <a:pt x="6691" y="708"/>
                </a:lnTo>
                <a:close/>
                <a:moveTo>
                  <a:pt x="6637" y="714"/>
                </a:moveTo>
                <a:lnTo>
                  <a:pt x="6625" y="714"/>
                </a:lnTo>
                <a:lnTo>
                  <a:pt x="6637" y="696"/>
                </a:lnTo>
                <a:lnTo>
                  <a:pt x="6655" y="702"/>
                </a:lnTo>
                <a:lnTo>
                  <a:pt x="6637" y="714"/>
                </a:lnTo>
                <a:close/>
                <a:moveTo>
                  <a:pt x="6625" y="696"/>
                </a:moveTo>
                <a:lnTo>
                  <a:pt x="6625" y="696"/>
                </a:lnTo>
                <a:lnTo>
                  <a:pt x="6625" y="696"/>
                </a:lnTo>
                <a:lnTo>
                  <a:pt x="6625" y="696"/>
                </a:lnTo>
                <a:close/>
                <a:moveTo>
                  <a:pt x="6583" y="750"/>
                </a:moveTo>
                <a:lnTo>
                  <a:pt x="6571" y="768"/>
                </a:lnTo>
                <a:lnTo>
                  <a:pt x="6523" y="774"/>
                </a:lnTo>
                <a:lnTo>
                  <a:pt x="6577" y="750"/>
                </a:lnTo>
                <a:lnTo>
                  <a:pt x="6583" y="750"/>
                </a:lnTo>
                <a:close/>
                <a:moveTo>
                  <a:pt x="6487" y="786"/>
                </a:moveTo>
                <a:lnTo>
                  <a:pt x="6481" y="780"/>
                </a:lnTo>
                <a:lnTo>
                  <a:pt x="6511" y="762"/>
                </a:lnTo>
                <a:lnTo>
                  <a:pt x="6547" y="756"/>
                </a:lnTo>
                <a:lnTo>
                  <a:pt x="6487" y="786"/>
                </a:lnTo>
                <a:close/>
                <a:moveTo>
                  <a:pt x="6475" y="774"/>
                </a:moveTo>
                <a:lnTo>
                  <a:pt x="6469" y="768"/>
                </a:lnTo>
                <a:lnTo>
                  <a:pt x="6487" y="762"/>
                </a:lnTo>
                <a:lnTo>
                  <a:pt x="6475" y="774"/>
                </a:lnTo>
                <a:close/>
                <a:moveTo>
                  <a:pt x="6349" y="816"/>
                </a:moveTo>
                <a:lnTo>
                  <a:pt x="6337" y="822"/>
                </a:lnTo>
                <a:lnTo>
                  <a:pt x="6319" y="810"/>
                </a:lnTo>
                <a:lnTo>
                  <a:pt x="6349" y="786"/>
                </a:lnTo>
                <a:lnTo>
                  <a:pt x="6409" y="774"/>
                </a:lnTo>
                <a:lnTo>
                  <a:pt x="6349" y="816"/>
                </a:lnTo>
                <a:close/>
                <a:moveTo>
                  <a:pt x="6235" y="858"/>
                </a:moveTo>
                <a:lnTo>
                  <a:pt x="6211" y="882"/>
                </a:lnTo>
                <a:lnTo>
                  <a:pt x="6193" y="888"/>
                </a:lnTo>
                <a:lnTo>
                  <a:pt x="6181" y="876"/>
                </a:lnTo>
                <a:lnTo>
                  <a:pt x="6199" y="858"/>
                </a:lnTo>
                <a:lnTo>
                  <a:pt x="6247" y="852"/>
                </a:lnTo>
                <a:lnTo>
                  <a:pt x="6235" y="858"/>
                </a:lnTo>
                <a:close/>
                <a:moveTo>
                  <a:pt x="6175" y="882"/>
                </a:moveTo>
                <a:lnTo>
                  <a:pt x="6187" y="888"/>
                </a:lnTo>
                <a:lnTo>
                  <a:pt x="6169" y="894"/>
                </a:lnTo>
                <a:lnTo>
                  <a:pt x="6175" y="882"/>
                </a:lnTo>
                <a:lnTo>
                  <a:pt x="6175" y="882"/>
                </a:lnTo>
                <a:close/>
                <a:moveTo>
                  <a:pt x="6157" y="900"/>
                </a:moveTo>
                <a:lnTo>
                  <a:pt x="6157" y="900"/>
                </a:lnTo>
                <a:lnTo>
                  <a:pt x="6163" y="894"/>
                </a:lnTo>
                <a:lnTo>
                  <a:pt x="6157" y="900"/>
                </a:lnTo>
                <a:close/>
                <a:moveTo>
                  <a:pt x="6157" y="906"/>
                </a:moveTo>
                <a:lnTo>
                  <a:pt x="6151" y="930"/>
                </a:lnTo>
                <a:lnTo>
                  <a:pt x="6145" y="930"/>
                </a:lnTo>
                <a:lnTo>
                  <a:pt x="6097" y="954"/>
                </a:lnTo>
                <a:lnTo>
                  <a:pt x="6139" y="912"/>
                </a:lnTo>
                <a:lnTo>
                  <a:pt x="6157" y="906"/>
                </a:lnTo>
                <a:close/>
                <a:moveTo>
                  <a:pt x="6073" y="960"/>
                </a:moveTo>
                <a:lnTo>
                  <a:pt x="6073" y="960"/>
                </a:lnTo>
                <a:lnTo>
                  <a:pt x="6085" y="930"/>
                </a:lnTo>
                <a:lnTo>
                  <a:pt x="6121" y="918"/>
                </a:lnTo>
                <a:lnTo>
                  <a:pt x="6073" y="960"/>
                </a:lnTo>
                <a:close/>
                <a:moveTo>
                  <a:pt x="6025" y="978"/>
                </a:moveTo>
                <a:lnTo>
                  <a:pt x="6019" y="984"/>
                </a:lnTo>
                <a:lnTo>
                  <a:pt x="6031" y="972"/>
                </a:lnTo>
                <a:lnTo>
                  <a:pt x="6025" y="978"/>
                </a:lnTo>
                <a:close/>
                <a:moveTo>
                  <a:pt x="6025" y="990"/>
                </a:moveTo>
                <a:lnTo>
                  <a:pt x="6025" y="1008"/>
                </a:lnTo>
                <a:lnTo>
                  <a:pt x="5977" y="1026"/>
                </a:lnTo>
                <a:lnTo>
                  <a:pt x="6007" y="996"/>
                </a:lnTo>
                <a:lnTo>
                  <a:pt x="6025" y="990"/>
                </a:lnTo>
                <a:close/>
                <a:moveTo>
                  <a:pt x="5953" y="1038"/>
                </a:moveTo>
                <a:lnTo>
                  <a:pt x="5947" y="1044"/>
                </a:lnTo>
                <a:lnTo>
                  <a:pt x="5929" y="1032"/>
                </a:lnTo>
                <a:lnTo>
                  <a:pt x="5935" y="1026"/>
                </a:lnTo>
                <a:lnTo>
                  <a:pt x="5989" y="1002"/>
                </a:lnTo>
                <a:lnTo>
                  <a:pt x="5953" y="1038"/>
                </a:lnTo>
                <a:close/>
                <a:moveTo>
                  <a:pt x="5923" y="1044"/>
                </a:moveTo>
                <a:lnTo>
                  <a:pt x="5935" y="1050"/>
                </a:lnTo>
                <a:lnTo>
                  <a:pt x="5917" y="1056"/>
                </a:lnTo>
                <a:lnTo>
                  <a:pt x="5923" y="1044"/>
                </a:lnTo>
                <a:lnTo>
                  <a:pt x="5923" y="1044"/>
                </a:lnTo>
                <a:close/>
                <a:moveTo>
                  <a:pt x="5893" y="1080"/>
                </a:moveTo>
                <a:lnTo>
                  <a:pt x="5893" y="1092"/>
                </a:lnTo>
                <a:lnTo>
                  <a:pt x="5887" y="1110"/>
                </a:lnTo>
                <a:lnTo>
                  <a:pt x="5851" y="1128"/>
                </a:lnTo>
                <a:lnTo>
                  <a:pt x="5893" y="1080"/>
                </a:lnTo>
                <a:lnTo>
                  <a:pt x="5893" y="1080"/>
                </a:lnTo>
                <a:close/>
                <a:moveTo>
                  <a:pt x="5839" y="1128"/>
                </a:moveTo>
                <a:lnTo>
                  <a:pt x="5839" y="1104"/>
                </a:lnTo>
                <a:lnTo>
                  <a:pt x="5875" y="1086"/>
                </a:lnTo>
                <a:lnTo>
                  <a:pt x="5839" y="1128"/>
                </a:lnTo>
                <a:close/>
                <a:moveTo>
                  <a:pt x="5809" y="1122"/>
                </a:moveTo>
                <a:lnTo>
                  <a:pt x="5803" y="1122"/>
                </a:lnTo>
                <a:lnTo>
                  <a:pt x="5815" y="1116"/>
                </a:lnTo>
                <a:lnTo>
                  <a:pt x="5809" y="1122"/>
                </a:lnTo>
                <a:close/>
                <a:moveTo>
                  <a:pt x="5803" y="1134"/>
                </a:moveTo>
                <a:lnTo>
                  <a:pt x="5785" y="1158"/>
                </a:lnTo>
                <a:lnTo>
                  <a:pt x="5785" y="1128"/>
                </a:lnTo>
                <a:lnTo>
                  <a:pt x="5791" y="1128"/>
                </a:lnTo>
                <a:lnTo>
                  <a:pt x="5803" y="1134"/>
                </a:lnTo>
                <a:close/>
                <a:moveTo>
                  <a:pt x="5779" y="1134"/>
                </a:moveTo>
                <a:lnTo>
                  <a:pt x="5779" y="1170"/>
                </a:lnTo>
                <a:lnTo>
                  <a:pt x="5779" y="1170"/>
                </a:lnTo>
                <a:lnTo>
                  <a:pt x="5767" y="1176"/>
                </a:lnTo>
                <a:lnTo>
                  <a:pt x="5779" y="1134"/>
                </a:lnTo>
                <a:lnTo>
                  <a:pt x="5779" y="1134"/>
                </a:lnTo>
                <a:close/>
                <a:moveTo>
                  <a:pt x="5755" y="1182"/>
                </a:moveTo>
                <a:lnTo>
                  <a:pt x="5713" y="1206"/>
                </a:lnTo>
                <a:lnTo>
                  <a:pt x="5707" y="1164"/>
                </a:lnTo>
                <a:lnTo>
                  <a:pt x="5767" y="1140"/>
                </a:lnTo>
                <a:lnTo>
                  <a:pt x="5755" y="1182"/>
                </a:lnTo>
                <a:close/>
                <a:moveTo>
                  <a:pt x="5707" y="1212"/>
                </a:moveTo>
                <a:lnTo>
                  <a:pt x="5689" y="1224"/>
                </a:lnTo>
                <a:lnTo>
                  <a:pt x="5671" y="1218"/>
                </a:lnTo>
                <a:lnTo>
                  <a:pt x="5671" y="1182"/>
                </a:lnTo>
                <a:lnTo>
                  <a:pt x="5701" y="1170"/>
                </a:lnTo>
                <a:lnTo>
                  <a:pt x="5707" y="1212"/>
                </a:lnTo>
                <a:close/>
                <a:moveTo>
                  <a:pt x="5671" y="1176"/>
                </a:moveTo>
                <a:lnTo>
                  <a:pt x="5671" y="1128"/>
                </a:lnTo>
                <a:lnTo>
                  <a:pt x="5695" y="1116"/>
                </a:lnTo>
                <a:lnTo>
                  <a:pt x="5701" y="1164"/>
                </a:lnTo>
                <a:lnTo>
                  <a:pt x="5671" y="1176"/>
                </a:lnTo>
                <a:close/>
                <a:moveTo>
                  <a:pt x="5665" y="1176"/>
                </a:moveTo>
                <a:lnTo>
                  <a:pt x="5654" y="1182"/>
                </a:lnTo>
                <a:lnTo>
                  <a:pt x="5665" y="1140"/>
                </a:lnTo>
                <a:lnTo>
                  <a:pt x="5665" y="1176"/>
                </a:lnTo>
                <a:close/>
                <a:moveTo>
                  <a:pt x="5665" y="1188"/>
                </a:moveTo>
                <a:lnTo>
                  <a:pt x="5665" y="1218"/>
                </a:lnTo>
                <a:lnTo>
                  <a:pt x="5648" y="1212"/>
                </a:lnTo>
                <a:lnTo>
                  <a:pt x="5648" y="1194"/>
                </a:lnTo>
                <a:lnTo>
                  <a:pt x="5665" y="1188"/>
                </a:lnTo>
                <a:close/>
                <a:moveTo>
                  <a:pt x="5636" y="1206"/>
                </a:moveTo>
                <a:lnTo>
                  <a:pt x="5630" y="1206"/>
                </a:lnTo>
                <a:lnTo>
                  <a:pt x="5642" y="1200"/>
                </a:lnTo>
                <a:lnTo>
                  <a:pt x="5636" y="1206"/>
                </a:lnTo>
                <a:close/>
                <a:moveTo>
                  <a:pt x="5636" y="1218"/>
                </a:moveTo>
                <a:lnTo>
                  <a:pt x="5630" y="1254"/>
                </a:lnTo>
                <a:lnTo>
                  <a:pt x="5594" y="1278"/>
                </a:lnTo>
                <a:lnTo>
                  <a:pt x="5588" y="1224"/>
                </a:lnTo>
                <a:lnTo>
                  <a:pt x="5618" y="1212"/>
                </a:lnTo>
                <a:lnTo>
                  <a:pt x="5636" y="1218"/>
                </a:lnTo>
                <a:close/>
                <a:moveTo>
                  <a:pt x="5582" y="1218"/>
                </a:moveTo>
                <a:lnTo>
                  <a:pt x="5582" y="1200"/>
                </a:lnTo>
                <a:lnTo>
                  <a:pt x="5606" y="1206"/>
                </a:lnTo>
                <a:lnTo>
                  <a:pt x="5582" y="1218"/>
                </a:lnTo>
                <a:close/>
                <a:moveTo>
                  <a:pt x="5576" y="1224"/>
                </a:moveTo>
                <a:lnTo>
                  <a:pt x="5558" y="1230"/>
                </a:lnTo>
                <a:lnTo>
                  <a:pt x="5552" y="1194"/>
                </a:lnTo>
                <a:lnTo>
                  <a:pt x="5570" y="1200"/>
                </a:lnTo>
                <a:lnTo>
                  <a:pt x="5576" y="1224"/>
                </a:lnTo>
                <a:close/>
                <a:moveTo>
                  <a:pt x="5546" y="1236"/>
                </a:moveTo>
                <a:lnTo>
                  <a:pt x="5534" y="1242"/>
                </a:lnTo>
                <a:lnTo>
                  <a:pt x="5540" y="1188"/>
                </a:lnTo>
                <a:lnTo>
                  <a:pt x="5540" y="1188"/>
                </a:lnTo>
                <a:lnTo>
                  <a:pt x="5546" y="1236"/>
                </a:lnTo>
                <a:close/>
                <a:moveTo>
                  <a:pt x="5534" y="1188"/>
                </a:moveTo>
                <a:lnTo>
                  <a:pt x="5522" y="1248"/>
                </a:lnTo>
                <a:lnTo>
                  <a:pt x="5456" y="1278"/>
                </a:lnTo>
                <a:lnTo>
                  <a:pt x="5438" y="1218"/>
                </a:lnTo>
                <a:lnTo>
                  <a:pt x="5528" y="1182"/>
                </a:lnTo>
                <a:lnTo>
                  <a:pt x="5534" y="1188"/>
                </a:lnTo>
                <a:close/>
                <a:moveTo>
                  <a:pt x="5438" y="1212"/>
                </a:moveTo>
                <a:lnTo>
                  <a:pt x="5420" y="1152"/>
                </a:lnTo>
                <a:lnTo>
                  <a:pt x="5516" y="1182"/>
                </a:lnTo>
                <a:lnTo>
                  <a:pt x="5438" y="1212"/>
                </a:lnTo>
                <a:close/>
                <a:moveTo>
                  <a:pt x="5432" y="1224"/>
                </a:moveTo>
                <a:lnTo>
                  <a:pt x="5450" y="1284"/>
                </a:lnTo>
                <a:lnTo>
                  <a:pt x="5444" y="1284"/>
                </a:lnTo>
                <a:lnTo>
                  <a:pt x="5432" y="1224"/>
                </a:lnTo>
                <a:lnTo>
                  <a:pt x="5432" y="1224"/>
                </a:lnTo>
                <a:close/>
                <a:moveTo>
                  <a:pt x="5450" y="1290"/>
                </a:moveTo>
                <a:lnTo>
                  <a:pt x="5450" y="1296"/>
                </a:lnTo>
                <a:lnTo>
                  <a:pt x="5444" y="1296"/>
                </a:lnTo>
                <a:lnTo>
                  <a:pt x="5444" y="1296"/>
                </a:lnTo>
                <a:lnTo>
                  <a:pt x="5450" y="1290"/>
                </a:lnTo>
                <a:close/>
                <a:moveTo>
                  <a:pt x="5438" y="1302"/>
                </a:moveTo>
                <a:lnTo>
                  <a:pt x="5444" y="1338"/>
                </a:lnTo>
                <a:lnTo>
                  <a:pt x="5408" y="1326"/>
                </a:lnTo>
                <a:lnTo>
                  <a:pt x="5408" y="1314"/>
                </a:lnTo>
                <a:lnTo>
                  <a:pt x="5432" y="1302"/>
                </a:lnTo>
                <a:lnTo>
                  <a:pt x="5438" y="1302"/>
                </a:lnTo>
                <a:close/>
                <a:moveTo>
                  <a:pt x="5408" y="1302"/>
                </a:moveTo>
                <a:lnTo>
                  <a:pt x="5408" y="1296"/>
                </a:lnTo>
                <a:lnTo>
                  <a:pt x="5414" y="1296"/>
                </a:lnTo>
                <a:lnTo>
                  <a:pt x="5408" y="1302"/>
                </a:lnTo>
                <a:close/>
                <a:moveTo>
                  <a:pt x="5396" y="1308"/>
                </a:moveTo>
                <a:lnTo>
                  <a:pt x="5372" y="1320"/>
                </a:lnTo>
                <a:lnTo>
                  <a:pt x="5318" y="1308"/>
                </a:lnTo>
                <a:lnTo>
                  <a:pt x="5306" y="1272"/>
                </a:lnTo>
                <a:lnTo>
                  <a:pt x="5402" y="1296"/>
                </a:lnTo>
                <a:lnTo>
                  <a:pt x="5396" y="1308"/>
                </a:lnTo>
                <a:close/>
                <a:moveTo>
                  <a:pt x="5360" y="1326"/>
                </a:moveTo>
                <a:lnTo>
                  <a:pt x="5330" y="1338"/>
                </a:lnTo>
                <a:lnTo>
                  <a:pt x="5318" y="1320"/>
                </a:lnTo>
                <a:lnTo>
                  <a:pt x="5360" y="1326"/>
                </a:lnTo>
                <a:close/>
                <a:moveTo>
                  <a:pt x="5318" y="1344"/>
                </a:moveTo>
                <a:lnTo>
                  <a:pt x="5288" y="1356"/>
                </a:lnTo>
                <a:lnTo>
                  <a:pt x="5288" y="1314"/>
                </a:lnTo>
                <a:lnTo>
                  <a:pt x="5312" y="1314"/>
                </a:lnTo>
                <a:lnTo>
                  <a:pt x="5318" y="1344"/>
                </a:lnTo>
                <a:close/>
                <a:moveTo>
                  <a:pt x="5324" y="1350"/>
                </a:moveTo>
                <a:lnTo>
                  <a:pt x="5348" y="1416"/>
                </a:lnTo>
                <a:lnTo>
                  <a:pt x="5342" y="1422"/>
                </a:lnTo>
                <a:lnTo>
                  <a:pt x="5288" y="1416"/>
                </a:lnTo>
                <a:lnTo>
                  <a:pt x="5288" y="1368"/>
                </a:lnTo>
                <a:lnTo>
                  <a:pt x="5324" y="1350"/>
                </a:lnTo>
                <a:close/>
                <a:moveTo>
                  <a:pt x="5282" y="1410"/>
                </a:moveTo>
                <a:lnTo>
                  <a:pt x="5216" y="1404"/>
                </a:lnTo>
                <a:lnTo>
                  <a:pt x="5282" y="1374"/>
                </a:lnTo>
                <a:lnTo>
                  <a:pt x="5282" y="1410"/>
                </a:lnTo>
                <a:close/>
                <a:moveTo>
                  <a:pt x="5282" y="1422"/>
                </a:moveTo>
                <a:lnTo>
                  <a:pt x="5282" y="1440"/>
                </a:lnTo>
                <a:lnTo>
                  <a:pt x="5204" y="1428"/>
                </a:lnTo>
                <a:lnTo>
                  <a:pt x="5198" y="1410"/>
                </a:lnTo>
                <a:lnTo>
                  <a:pt x="5204" y="1410"/>
                </a:lnTo>
                <a:lnTo>
                  <a:pt x="5282" y="1422"/>
                </a:lnTo>
                <a:close/>
                <a:moveTo>
                  <a:pt x="5186" y="1410"/>
                </a:moveTo>
                <a:lnTo>
                  <a:pt x="5174" y="1416"/>
                </a:lnTo>
                <a:lnTo>
                  <a:pt x="5174" y="1404"/>
                </a:lnTo>
                <a:lnTo>
                  <a:pt x="5186" y="1410"/>
                </a:lnTo>
                <a:lnTo>
                  <a:pt x="5186" y="1410"/>
                </a:lnTo>
                <a:close/>
                <a:moveTo>
                  <a:pt x="5174" y="1398"/>
                </a:moveTo>
                <a:lnTo>
                  <a:pt x="5168" y="1374"/>
                </a:lnTo>
                <a:lnTo>
                  <a:pt x="5180" y="1398"/>
                </a:lnTo>
                <a:lnTo>
                  <a:pt x="5174" y="1398"/>
                </a:lnTo>
                <a:close/>
                <a:moveTo>
                  <a:pt x="5018" y="1374"/>
                </a:moveTo>
                <a:lnTo>
                  <a:pt x="5000" y="1374"/>
                </a:lnTo>
                <a:lnTo>
                  <a:pt x="4952" y="1278"/>
                </a:lnTo>
                <a:lnTo>
                  <a:pt x="5012" y="1260"/>
                </a:lnTo>
                <a:lnTo>
                  <a:pt x="5030" y="1368"/>
                </a:lnTo>
                <a:lnTo>
                  <a:pt x="5018" y="1374"/>
                </a:lnTo>
                <a:close/>
                <a:moveTo>
                  <a:pt x="4994" y="1374"/>
                </a:moveTo>
                <a:lnTo>
                  <a:pt x="4796" y="1344"/>
                </a:lnTo>
                <a:lnTo>
                  <a:pt x="4784" y="1332"/>
                </a:lnTo>
                <a:lnTo>
                  <a:pt x="4946" y="1284"/>
                </a:lnTo>
                <a:lnTo>
                  <a:pt x="4994" y="1374"/>
                </a:lnTo>
                <a:close/>
                <a:moveTo>
                  <a:pt x="4784" y="1344"/>
                </a:moveTo>
                <a:lnTo>
                  <a:pt x="4760" y="1338"/>
                </a:lnTo>
                <a:lnTo>
                  <a:pt x="4778" y="1332"/>
                </a:lnTo>
                <a:lnTo>
                  <a:pt x="4784" y="1344"/>
                </a:lnTo>
                <a:close/>
                <a:moveTo>
                  <a:pt x="4790" y="1350"/>
                </a:moveTo>
                <a:lnTo>
                  <a:pt x="4802" y="1374"/>
                </a:lnTo>
                <a:lnTo>
                  <a:pt x="4694" y="1356"/>
                </a:lnTo>
                <a:lnTo>
                  <a:pt x="4742" y="1344"/>
                </a:lnTo>
                <a:lnTo>
                  <a:pt x="4790" y="1350"/>
                </a:lnTo>
                <a:close/>
                <a:moveTo>
                  <a:pt x="4676" y="1356"/>
                </a:moveTo>
                <a:lnTo>
                  <a:pt x="4604" y="1344"/>
                </a:lnTo>
                <a:lnTo>
                  <a:pt x="4604" y="1326"/>
                </a:lnTo>
                <a:lnTo>
                  <a:pt x="4718" y="1344"/>
                </a:lnTo>
                <a:lnTo>
                  <a:pt x="4676" y="1356"/>
                </a:lnTo>
                <a:close/>
                <a:moveTo>
                  <a:pt x="4592" y="1344"/>
                </a:moveTo>
                <a:lnTo>
                  <a:pt x="4562" y="1338"/>
                </a:lnTo>
                <a:lnTo>
                  <a:pt x="4544" y="1314"/>
                </a:lnTo>
                <a:lnTo>
                  <a:pt x="4598" y="1326"/>
                </a:lnTo>
                <a:lnTo>
                  <a:pt x="4592" y="1344"/>
                </a:lnTo>
                <a:close/>
                <a:moveTo>
                  <a:pt x="4592" y="1350"/>
                </a:moveTo>
                <a:lnTo>
                  <a:pt x="4586" y="1374"/>
                </a:lnTo>
                <a:lnTo>
                  <a:pt x="4568" y="1350"/>
                </a:lnTo>
                <a:lnTo>
                  <a:pt x="4592" y="1350"/>
                </a:lnTo>
                <a:close/>
                <a:moveTo>
                  <a:pt x="4586" y="1386"/>
                </a:moveTo>
                <a:lnTo>
                  <a:pt x="4484" y="1416"/>
                </a:lnTo>
                <a:lnTo>
                  <a:pt x="4490" y="1338"/>
                </a:lnTo>
                <a:lnTo>
                  <a:pt x="4556" y="1350"/>
                </a:lnTo>
                <a:lnTo>
                  <a:pt x="4586" y="1386"/>
                </a:lnTo>
                <a:close/>
                <a:moveTo>
                  <a:pt x="4586" y="1392"/>
                </a:moveTo>
                <a:lnTo>
                  <a:pt x="4574" y="1500"/>
                </a:lnTo>
                <a:lnTo>
                  <a:pt x="4478" y="1494"/>
                </a:lnTo>
                <a:lnTo>
                  <a:pt x="4484" y="1422"/>
                </a:lnTo>
                <a:lnTo>
                  <a:pt x="4586" y="1392"/>
                </a:lnTo>
                <a:close/>
                <a:moveTo>
                  <a:pt x="4472" y="1494"/>
                </a:moveTo>
                <a:lnTo>
                  <a:pt x="4430" y="1494"/>
                </a:lnTo>
                <a:lnTo>
                  <a:pt x="4395" y="1452"/>
                </a:lnTo>
                <a:lnTo>
                  <a:pt x="4478" y="1428"/>
                </a:lnTo>
                <a:lnTo>
                  <a:pt x="4472" y="1494"/>
                </a:lnTo>
                <a:close/>
                <a:moveTo>
                  <a:pt x="4418" y="1488"/>
                </a:moveTo>
                <a:lnTo>
                  <a:pt x="4371" y="1488"/>
                </a:lnTo>
                <a:lnTo>
                  <a:pt x="4371" y="1458"/>
                </a:lnTo>
                <a:lnTo>
                  <a:pt x="4389" y="1452"/>
                </a:lnTo>
                <a:lnTo>
                  <a:pt x="4418" y="1488"/>
                </a:lnTo>
                <a:close/>
                <a:moveTo>
                  <a:pt x="4371" y="1446"/>
                </a:moveTo>
                <a:lnTo>
                  <a:pt x="4371" y="1440"/>
                </a:lnTo>
                <a:lnTo>
                  <a:pt x="4383" y="1446"/>
                </a:lnTo>
                <a:lnTo>
                  <a:pt x="4371" y="1446"/>
                </a:lnTo>
                <a:close/>
                <a:moveTo>
                  <a:pt x="4233" y="1476"/>
                </a:moveTo>
                <a:lnTo>
                  <a:pt x="4125" y="1470"/>
                </a:lnTo>
                <a:lnTo>
                  <a:pt x="4095" y="1440"/>
                </a:lnTo>
                <a:lnTo>
                  <a:pt x="4083" y="1350"/>
                </a:lnTo>
                <a:lnTo>
                  <a:pt x="4221" y="1314"/>
                </a:lnTo>
                <a:lnTo>
                  <a:pt x="4233" y="1476"/>
                </a:lnTo>
                <a:close/>
                <a:moveTo>
                  <a:pt x="4089" y="1446"/>
                </a:moveTo>
                <a:lnTo>
                  <a:pt x="4095" y="1470"/>
                </a:lnTo>
                <a:lnTo>
                  <a:pt x="3939" y="1458"/>
                </a:lnTo>
                <a:lnTo>
                  <a:pt x="3921" y="1386"/>
                </a:lnTo>
                <a:lnTo>
                  <a:pt x="4011" y="1362"/>
                </a:lnTo>
                <a:lnTo>
                  <a:pt x="4089" y="1446"/>
                </a:lnTo>
                <a:close/>
                <a:moveTo>
                  <a:pt x="4095" y="1476"/>
                </a:moveTo>
                <a:lnTo>
                  <a:pt x="4095" y="1500"/>
                </a:lnTo>
                <a:lnTo>
                  <a:pt x="3945" y="1488"/>
                </a:lnTo>
                <a:lnTo>
                  <a:pt x="3945" y="1470"/>
                </a:lnTo>
                <a:lnTo>
                  <a:pt x="4095" y="1476"/>
                </a:lnTo>
                <a:close/>
                <a:moveTo>
                  <a:pt x="3939" y="1488"/>
                </a:moveTo>
                <a:lnTo>
                  <a:pt x="3801" y="1482"/>
                </a:lnTo>
                <a:lnTo>
                  <a:pt x="3771" y="1458"/>
                </a:lnTo>
                <a:lnTo>
                  <a:pt x="3933" y="1464"/>
                </a:lnTo>
                <a:lnTo>
                  <a:pt x="3939" y="1488"/>
                </a:lnTo>
                <a:close/>
                <a:moveTo>
                  <a:pt x="3759" y="1476"/>
                </a:moveTo>
                <a:lnTo>
                  <a:pt x="3567" y="1464"/>
                </a:lnTo>
                <a:lnTo>
                  <a:pt x="3651" y="1446"/>
                </a:lnTo>
                <a:lnTo>
                  <a:pt x="3753" y="1452"/>
                </a:lnTo>
                <a:lnTo>
                  <a:pt x="3759" y="1476"/>
                </a:lnTo>
                <a:close/>
                <a:moveTo>
                  <a:pt x="3555" y="1458"/>
                </a:moveTo>
                <a:lnTo>
                  <a:pt x="3549" y="1440"/>
                </a:lnTo>
                <a:lnTo>
                  <a:pt x="3621" y="1446"/>
                </a:lnTo>
                <a:lnTo>
                  <a:pt x="3555" y="1458"/>
                </a:lnTo>
                <a:close/>
                <a:moveTo>
                  <a:pt x="3549" y="1464"/>
                </a:moveTo>
                <a:lnTo>
                  <a:pt x="3537" y="1464"/>
                </a:lnTo>
                <a:lnTo>
                  <a:pt x="3333" y="1452"/>
                </a:lnTo>
                <a:lnTo>
                  <a:pt x="3309" y="1434"/>
                </a:lnTo>
                <a:lnTo>
                  <a:pt x="3309" y="1422"/>
                </a:lnTo>
                <a:lnTo>
                  <a:pt x="3537" y="1440"/>
                </a:lnTo>
                <a:lnTo>
                  <a:pt x="3549" y="1464"/>
                </a:lnTo>
                <a:close/>
                <a:moveTo>
                  <a:pt x="3303" y="1440"/>
                </a:moveTo>
                <a:lnTo>
                  <a:pt x="3309" y="1452"/>
                </a:lnTo>
                <a:lnTo>
                  <a:pt x="3159" y="1440"/>
                </a:lnTo>
                <a:lnTo>
                  <a:pt x="3159" y="1440"/>
                </a:lnTo>
                <a:lnTo>
                  <a:pt x="3118" y="1560"/>
                </a:lnTo>
                <a:lnTo>
                  <a:pt x="3094" y="1512"/>
                </a:lnTo>
                <a:lnTo>
                  <a:pt x="3136" y="1410"/>
                </a:lnTo>
                <a:lnTo>
                  <a:pt x="3279" y="1422"/>
                </a:lnTo>
                <a:lnTo>
                  <a:pt x="3303" y="1440"/>
                </a:lnTo>
                <a:close/>
                <a:moveTo>
                  <a:pt x="3112" y="1560"/>
                </a:moveTo>
                <a:lnTo>
                  <a:pt x="3076" y="1572"/>
                </a:lnTo>
                <a:lnTo>
                  <a:pt x="3070" y="1566"/>
                </a:lnTo>
                <a:lnTo>
                  <a:pt x="3088" y="1524"/>
                </a:lnTo>
                <a:lnTo>
                  <a:pt x="3112" y="1560"/>
                </a:lnTo>
                <a:close/>
                <a:moveTo>
                  <a:pt x="3058" y="1560"/>
                </a:moveTo>
                <a:lnTo>
                  <a:pt x="3010" y="1524"/>
                </a:lnTo>
                <a:lnTo>
                  <a:pt x="3046" y="1452"/>
                </a:lnTo>
                <a:lnTo>
                  <a:pt x="3082" y="1512"/>
                </a:lnTo>
                <a:lnTo>
                  <a:pt x="3058" y="1560"/>
                </a:lnTo>
                <a:close/>
                <a:moveTo>
                  <a:pt x="3058" y="1572"/>
                </a:moveTo>
                <a:lnTo>
                  <a:pt x="3052" y="1578"/>
                </a:lnTo>
                <a:lnTo>
                  <a:pt x="3028" y="1584"/>
                </a:lnTo>
                <a:lnTo>
                  <a:pt x="2992" y="1560"/>
                </a:lnTo>
                <a:lnTo>
                  <a:pt x="3004" y="1530"/>
                </a:lnTo>
                <a:lnTo>
                  <a:pt x="3058" y="1572"/>
                </a:lnTo>
                <a:close/>
                <a:moveTo>
                  <a:pt x="3016" y="1584"/>
                </a:moveTo>
                <a:lnTo>
                  <a:pt x="2968" y="1595"/>
                </a:lnTo>
                <a:lnTo>
                  <a:pt x="2986" y="1566"/>
                </a:lnTo>
                <a:lnTo>
                  <a:pt x="3016" y="1584"/>
                </a:lnTo>
                <a:close/>
                <a:moveTo>
                  <a:pt x="2962" y="1595"/>
                </a:moveTo>
                <a:lnTo>
                  <a:pt x="2872" y="1619"/>
                </a:lnTo>
                <a:lnTo>
                  <a:pt x="2728" y="1404"/>
                </a:lnTo>
                <a:lnTo>
                  <a:pt x="2980" y="1560"/>
                </a:lnTo>
                <a:lnTo>
                  <a:pt x="2962" y="1595"/>
                </a:lnTo>
                <a:close/>
                <a:moveTo>
                  <a:pt x="2464" y="1542"/>
                </a:moveTo>
                <a:lnTo>
                  <a:pt x="2272" y="1416"/>
                </a:lnTo>
                <a:lnTo>
                  <a:pt x="2356" y="1404"/>
                </a:lnTo>
                <a:lnTo>
                  <a:pt x="2464" y="1542"/>
                </a:lnTo>
                <a:close/>
                <a:moveTo>
                  <a:pt x="2566" y="1685"/>
                </a:moveTo>
                <a:lnTo>
                  <a:pt x="2266" y="1757"/>
                </a:lnTo>
                <a:lnTo>
                  <a:pt x="2002" y="1458"/>
                </a:lnTo>
                <a:lnTo>
                  <a:pt x="2116" y="1446"/>
                </a:lnTo>
                <a:lnTo>
                  <a:pt x="2116" y="1446"/>
                </a:lnTo>
                <a:lnTo>
                  <a:pt x="2116" y="1446"/>
                </a:lnTo>
                <a:lnTo>
                  <a:pt x="2566" y="1685"/>
                </a:lnTo>
                <a:close/>
                <a:moveTo>
                  <a:pt x="2164" y="1781"/>
                </a:moveTo>
                <a:lnTo>
                  <a:pt x="1901" y="1841"/>
                </a:lnTo>
                <a:lnTo>
                  <a:pt x="1811" y="1751"/>
                </a:lnTo>
                <a:lnTo>
                  <a:pt x="1841" y="1607"/>
                </a:lnTo>
                <a:lnTo>
                  <a:pt x="2164" y="1781"/>
                </a:lnTo>
                <a:close/>
                <a:moveTo>
                  <a:pt x="1811" y="1763"/>
                </a:moveTo>
                <a:lnTo>
                  <a:pt x="1895" y="1841"/>
                </a:lnTo>
                <a:lnTo>
                  <a:pt x="1793" y="1865"/>
                </a:lnTo>
                <a:lnTo>
                  <a:pt x="1799" y="1841"/>
                </a:lnTo>
                <a:lnTo>
                  <a:pt x="1811" y="1763"/>
                </a:lnTo>
                <a:close/>
                <a:moveTo>
                  <a:pt x="1775" y="1919"/>
                </a:moveTo>
                <a:lnTo>
                  <a:pt x="1775" y="1877"/>
                </a:lnTo>
                <a:lnTo>
                  <a:pt x="1781" y="1877"/>
                </a:lnTo>
                <a:lnTo>
                  <a:pt x="1775" y="1919"/>
                </a:lnTo>
                <a:close/>
                <a:moveTo>
                  <a:pt x="1769" y="1997"/>
                </a:moveTo>
                <a:lnTo>
                  <a:pt x="1769" y="2003"/>
                </a:lnTo>
                <a:lnTo>
                  <a:pt x="1769" y="1997"/>
                </a:lnTo>
                <a:lnTo>
                  <a:pt x="1769" y="1997"/>
                </a:lnTo>
                <a:close/>
                <a:moveTo>
                  <a:pt x="1775" y="2003"/>
                </a:moveTo>
                <a:lnTo>
                  <a:pt x="2104" y="2147"/>
                </a:lnTo>
                <a:lnTo>
                  <a:pt x="1841" y="2231"/>
                </a:lnTo>
                <a:lnTo>
                  <a:pt x="1763" y="2165"/>
                </a:lnTo>
                <a:lnTo>
                  <a:pt x="1763" y="2135"/>
                </a:lnTo>
                <a:lnTo>
                  <a:pt x="1775" y="2003"/>
                </a:lnTo>
                <a:close/>
                <a:moveTo>
                  <a:pt x="1859" y="2435"/>
                </a:moveTo>
                <a:lnTo>
                  <a:pt x="1745" y="2393"/>
                </a:lnTo>
                <a:lnTo>
                  <a:pt x="1757" y="2273"/>
                </a:lnTo>
                <a:lnTo>
                  <a:pt x="1859" y="2435"/>
                </a:lnTo>
                <a:close/>
                <a:moveTo>
                  <a:pt x="1865" y="2447"/>
                </a:moveTo>
                <a:lnTo>
                  <a:pt x="1942" y="2579"/>
                </a:lnTo>
                <a:lnTo>
                  <a:pt x="1733" y="2657"/>
                </a:lnTo>
                <a:lnTo>
                  <a:pt x="1745" y="2405"/>
                </a:lnTo>
                <a:lnTo>
                  <a:pt x="1865" y="2447"/>
                </a:lnTo>
                <a:close/>
                <a:moveTo>
                  <a:pt x="1877" y="2453"/>
                </a:moveTo>
                <a:lnTo>
                  <a:pt x="2080" y="2525"/>
                </a:lnTo>
                <a:lnTo>
                  <a:pt x="1954" y="2573"/>
                </a:lnTo>
                <a:lnTo>
                  <a:pt x="1877" y="2453"/>
                </a:lnTo>
                <a:close/>
                <a:moveTo>
                  <a:pt x="2092" y="2531"/>
                </a:moveTo>
                <a:lnTo>
                  <a:pt x="2248" y="2585"/>
                </a:lnTo>
                <a:lnTo>
                  <a:pt x="2374" y="2687"/>
                </a:lnTo>
                <a:lnTo>
                  <a:pt x="2326" y="2783"/>
                </a:lnTo>
                <a:lnTo>
                  <a:pt x="2140" y="2867"/>
                </a:lnTo>
                <a:lnTo>
                  <a:pt x="1960" y="2579"/>
                </a:lnTo>
                <a:lnTo>
                  <a:pt x="2092" y="2531"/>
                </a:lnTo>
                <a:close/>
                <a:moveTo>
                  <a:pt x="2236" y="2945"/>
                </a:moveTo>
                <a:lnTo>
                  <a:pt x="2212" y="2987"/>
                </a:lnTo>
                <a:lnTo>
                  <a:pt x="2176" y="2927"/>
                </a:lnTo>
                <a:lnTo>
                  <a:pt x="2236" y="2945"/>
                </a:lnTo>
                <a:close/>
                <a:moveTo>
                  <a:pt x="2242" y="2945"/>
                </a:moveTo>
                <a:lnTo>
                  <a:pt x="2416" y="2993"/>
                </a:lnTo>
                <a:lnTo>
                  <a:pt x="2356" y="3131"/>
                </a:lnTo>
                <a:lnTo>
                  <a:pt x="2320" y="3155"/>
                </a:lnTo>
                <a:lnTo>
                  <a:pt x="2218" y="2993"/>
                </a:lnTo>
                <a:lnTo>
                  <a:pt x="2242" y="2945"/>
                </a:lnTo>
                <a:close/>
                <a:moveTo>
                  <a:pt x="2350" y="3143"/>
                </a:moveTo>
                <a:lnTo>
                  <a:pt x="2332" y="3179"/>
                </a:lnTo>
                <a:lnTo>
                  <a:pt x="2326" y="3161"/>
                </a:lnTo>
                <a:lnTo>
                  <a:pt x="2350" y="3143"/>
                </a:lnTo>
                <a:close/>
                <a:moveTo>
                  <a:pt x="2278" y="3305"/>
                </a:moveTo>
                <a:lnTo>
                  <a:pt x="2242" y="3383"/>
                </a:lnTo>
                <a:lnTo>
                  <a:pt x="2170" y="3287"/>
                </a:lnTo>
                <a:lnTo>
                  <a:pt x="2278" y="3305"/>
                </a:lnTo>
                <a:close/>
                <a:moveTo>
                  <a:pt x="2284" y="3305"/>
                </a:moveTo>
                <a:lnTo>
                  <a:pt x="2422" y="3335"/>
                </a:lnTo>
                <a:lnTo>
                  <a:pt x="2446" y="3371"/>
                </a:lnTo>
                <a:lnTo>
                  <a:pt x="2410" y="3473"/>
                </a:lnTo>
                <a:lnTo>
                  <a:pt x="2344" y="3515"/>
                </a:lnTo>
                <a:lnTo>
                  <a:pt x="2248" y="3389"/>
                </a:lnTo>
                <a:lnTo>
                  <a:pt x="2284" y="3305"/>
                </a:lnTo>
                <a:close/>
                <a:moveTo>
                  <a:pt x="2332" y="3521"/>
                </a:moveTo>
                <a:lnTo>
                  <a:pt x="2182" y="3623"/>
                </a:lnTo>
                <a:lnTo>
                  <a:pt x="2158" y="3593"/>
                </a:lnTo>
                <a:lnTo>
                  <a:pt x="2242" y="3401"/>
                </a:lnTo>
                <a:lnTo>
                  <a:pt x="2332" y="3521"/>
                </a:lnTo>
                <a:close/>
                <a:moveTo>
                  <a:pt x="2338" y="3671"/>
                </a:moveTo>
                <a:lnTo>
                  <a:pt x="2302" y="3761"/>
                </a:lnTo>
                <a:lnTo>
                  <a:pt x="2212" y="3653"/>
                </a:lnTo>
                <a:lnTo>
                  <a:pt x="2338" y="3671"/>
                </a:lnTo>
                <a:close/>
                <a:moveTo>
                  <a:pt x="2344" y="3671"/>
                </a:moveTo>
                <a:lnTo>
                  <a:pt x="2452" y="3683"/>
                </a:lnTo>
                <a:lnTo>
                  <a:pt x="2506" y="3755"/>
                </a:lnTo>
                <a:lnTo>
                  <a:pt x="2488" y="3815"/>
                </a:lnTo>
                <a:lnTo>
                  <a:pt x="2404" y="3881"/>
                </a:lnTo>
                <a:lnTo>
                  <a:pt x="2308" y="3773"/>
                </a:lnTo>
                <a:lnTo>
                  <a:pt x="2344" y="3671"/>
                </a:lnTo>
                <a:close/>
                <a:moveTo>
                  <a:pt x="2398" y="3887"/>
                </a:moveTo>
                <a:lnTo>
                  <a:pt x="2260" y="3995"/>
                </a:lnTo>
                <a:lnTo>
                  <a:pt x="2236" y="3971"/>
                </a:lnTo>
                <a:lnTo>
                  <a:pt x="2308" y="3779"/>
                </a:lnTo>
                <a:lnTo>
                  <a:pt x="2398" y="3887"/>
                </a:lnTo>
                <a:close/>
                <a:moveTo>
                  <a:pt x="2404" y="3893"/>
                </a:moveTo>
                <a:lnTo>
                  <a:pt x="2446" y="3947"/>
                </a:lnTo>
                <a:lnTo>
                  <a:pt x="2428" y="4007"/>
                </a:lnTo>
                <a:lnTo>
                  <a:pt x="2266" y="4001"/>
                </a:lnTo>
                <a:lnTo>
                  <a:pt x="2404" y="3893"/>
                </a:lnTo>
                <a:close/>
                <a:moveTo>
                  <a:pt x="2452" y="3959"/>
                </a:moveTo>
                <a:lnTo>
                  <a:pt x="2500" y="4013"/>
                </a:lnTo>
                <a:lnTo>
                  <a:pt x="2440" y="4007"/>
                </a:lnTo>
                <a:lnTo>
                  <a:pt x="2452" y="3959"/>
                </a:lnTo>
                <a:close/>
                <a:moveTo>
                  <a:pt x="2602" y="4132"/>
                </a:moveTo>
                <a:lnTo>
                  <a:pt x="2602" y="4132"/>
                </a:lnTo>
                <a:lnTo>
                  <a:pt x="2602" y="4132"/>
                </a:lnTo>
                <a:lnTo>
                  <a:pt x="2602" y="4132"/>
                </a:lnTo>
                <a:close/>
                <a:moveTo>
                  <a:pt x="2608" y="4120"/>
                </a:moveTo>
                <a:lnTo>
                  <a:pt x="2626" y="4025"/>
                </a:lnTo>
                <a:lnTo>
                  <a:pt x="2704" y="4031"/>
                </a:lnTo>
                <a:lnTo>
                  <a:pt x="2710" y="4037"/>
                </a:lnTo>
                <a:lnTo>
                  <a:pt x="2608" y="4126"/>
                </a:lnTo>
                <a:lnTo>
                  <a:pt x="2608" y="4120"/>
                </a:lnTo>
                <a:close/>
                <a:moveTo>
                  <a:pt x="2716" y="4043"/>
                </a:moveTo>
                <a:lnTo>
                  <a:pt x="2770" y="4120"/>
                </a:lnTo>
                <a:lnTo>
                  <a:pt x="2746" y="4288"/>
                </a:lnTo>
                <a:lnTo>
                  <a:pt x="2614" y="4132"/>
                </a:lnTo>
                <a:lnTo>
                  <a:pt x="2716" y="4043"/>
                </a:lnTo>
                <a:close/>
                <a:moveTo>
                  <a:pt x="2896" y="4288"/>
                </a:moveTo>
                <a:lnTo>
                  <a:pt x="2908" y="4306"/>
                </a:lnTo>
                <a:lnTo>
                  <a:pt x="2902" y="4342"/>
                </a:lnTo>
                <a:lnTo>
                  <a:pt x="2842" y="4342"/>
                </a:lnTo>
                <a:lnTo>
                  <a:pt x="2896" y="4288"/>
                </a:lnTo>
                <a:close/>
                <a:moveTo>
                  <a:pt x="2914" y="4318"/>
                </a:moveTo>
                <a:lnTo>
                  <a:pt x="2932" y="4342"/>
                </a:lnTo>
                <a:lnTo>
                  <a:pt x="2914" y="4342"/>
                </a:lnTo>
                <a:lnTo>
                  <a:pt x="2914" y="4318"/>
                </a:lnTo>
                <a:close/>
                <a:moveTo>
                  <a:pt x="2914" y="4300"/>
                </a:moveTo>
                <a:lnTo>
                  <a:pt x="2920" y="4264"/>
                </a:lnTo>
                <a:lnTo>
                  <a:pt x="2974" y="4204"/>
                </a:lnTo>
                <a:lnTo>
                  <a:pt x="3052" y="4330"/>
                </a:lnTo>
                <a:lnTo>
                  <a:pt x="3052" y="4336"/>
                </a:lnTo>
                <a:lnTo>
                  <a:pt x="2944" y="4342"/>
                </a:lnTo>
                <a:lnTo>
                  <a:pt x="2914" y="4300"/>
                </a:lnTo>
                <a:close/>
                <a:moveTo>
                  <a:pt x="3052" y="4348"/>
                </a:moveTo>
                <a:lnTo>
                  <a:pt x="3052" y="4432"/>
                </a:lnTo>
                <a:lnTo>
                  <a:pt x="3028" y="4456"/>
                </a:lnTo>
                <a:lnTo>
                  <a:pt x="2950" y="4348"/>
                </a:lnTo>
                <a:lnTo>
                  <a:pt x="3052" y="4348"/>
                </a:lnTo>
                <a:close/>
                <a:moveTo>
                  <a:pt x="3052" y="4444"/>
                </a:moveTo>
                <a:lnTo>
                  <a:pt x="3052" y="4486"/>
                </a:lnTo>
                <a:lnTo>
                  <a:pt x="3034" y="4462"/>
                </a:lnTo>
                <a:lnTo>
                  <a:pt x="3052" y="4444"/>
                </a:lnTo>
                <a:close/>
                <a:moveTo>
                  <a:pt x="3064" y="4438"/>
                </a:moveTo>
                <a:lnTo>
                  <a:pt x="3100" y="4402"/>
                </a:lnTo>
                <a:lnTo>
                  <a:pt x="3130" y="4462"/>
                </a:lnTo>
                <a:lnTo>
                  <a:pt x="3082" y="4522"/>
                </a:lnTo>
                <a:lnTo>
                  <a:pt x="3058" y="4498"/>
                </a:lnTo>
                <a:lnTo>
                  <a:pt x="3064" y="4438"/>
                </a:lnTo>
                <a:close/>
                <a:moveTo>
                  <a:pt x="3183" y="4342"/>
                </a:moveTo>
                <a:lnTo>
                  <a:pt x="3225" y="4342"/>
                </a:lnTo>
                <a:lnTo>
                  <a:pt x="3189" y="4390"/>
                </a:lnTo>
                <a:lnTo>
                  <a:pt x="3183" y="4342"/>
                </a:lnTo>
                <a:close/>
                <a:moveTo>
                  <a:pt x="3183" y="4336"/>
                </a:moveTo>
                <a:lnTo>
                  <a:pt x="3183" y="4330"/>
                </a:lnTo>
                <a:lnTo>
                  <a:pt x="3273" y="4252"/>
                </a:lnTo>
                <a:lnTo>
                  <a:pt x="3279" y="4282"/>
                </a:lnTo>
                <a:lnTo>
                  <a:pt x="3237" y="4330"/>
                </a:lnTo>
                <a:lnTo>
                  <a:pt x="3183" y="4336"/>
                </a:lnTo>
                <a:close/>
                <a:moveTo>
                  <a:pt x="3279" y="4294"/>
                </a:moveTo>
                <a:lnTo>
                  <a:pt x="3285" y="4330"/>
                </a:lnTo>
                <a:lnTo>
                  <a:pt x="3243" y="4330"/>
                </a:lnTo>
                <a:lnTo>
                  <a:pt x="3279" y="4294"/>
                </a:lnTo>
                <a:close/>
                <a:moveTo>
                  <a:pt x="3285" y="4282"/>
                </a:moveTo>
                <a:lnTo>
                  <a:pt x="3345" y="4210"/>
                </a:lnTo>
                <a:lnTo>
                  <a:pt x="3369" y="4330"/>
                </a:lnTo>
                <a:lnTo>
                  <a:pt x="3291" y="4330"/>
                </a:lnTo>
                <a:lnTo>
                  <a:pt x="3285" y="4282"/>
                </a:lnTo>
                <a:close/>
                <a:moveTo>
                  <a:pt x="3351" y="4204"/>
                </a:moveTo>
                <a:lnTo>
                  <a:pt x="3393" y="4150"/>
                </a:lnTo>
                <a:lnTo>
                  <a:pt x="3447" y="4324"/>
                </a:lnTo>
                <a:lnTo>
                  <a:pt x="3381" y="4330"/>
                </a:lnTo>
                <a:lnTo>
                  <a:pt x="3351" y="4204"/>
                </a:lnTo>
                <a:close/>
                <a:moveTo>
                  <a:pt x="3399" y="4144"/>
                </a:moveTo>
                <a:lnTo>
                  <a:pt x="3405" y="4138"/>
                </a:lnTo>
                <a:lnTo>
                  <a:pt x="3483" y="4067"/>
                </a:lnTo>
                <a:lnTo>
                  <a:pt x="3567" y="4073"/>
                </a:lnTo>
                <a:lnTo>
                  <a:pt x="3441" y="4174"/>
                </a:lnTo>
                <a:lnTo>
                  <a:pt x="3441" y="4174"/>
                </a:lnTo>
                <a:lnTo>
                  <a:pt x="3495" y="4324"/>
                </a:lnTo>
                <a:lnTo>
                  <a:pt x="3453" y="4324"/>
                </a:lnTo>
                <a:lnTo>
                  <a:pt x="3399" y="4144"/>
                </a:lnTo>
                <a:close/>
                <a:moveTo>
                  <a:pt x="3495" y="4336"/>
                </a:moveTo>
                <a:lnTo>
                  <a:pt x="3519" y="4396"/>
                </a:lnTo>
                <a:lnTo>
                  <a:pt x="3483" y="4432"/>
                </a:lnTo>
                <a:lnTo>
                  <a:pt x="3453" y="4336"/>
                </a:lnTo>
                <a:lnTo>
                  <a:pt x="3495" y="4336"/>
                </a:lnTo>
                <a:close/>
                <a:moveTo>
                  <a:pt x="3603" y="4324"/>
                </a:moveTo>
                <a:lnTo>
                  <a:pt x="3837" y="4085"/>
                </a:lnTo>
                <a:lnTo>
                  <a:pt x="3921" y="4090"/>
                </a:lnTo>
                <a:lnTo>
                  <a:pt x="3675" y="4324"/>
                </a:lnTo>
                <a:lnTo>
                  <a:pt x="3603" y="4324"/>
                </a:lnTo>
                <a:close/>
                <a:moveTo>
                  <a:pt x="3933" y="4090"/>
                </a:moveTo>
                <a:lnTo>
                  <a:pt x="4053" y="4096"/>
                </a:lnTo>
                <a:lnTo>
                  <a:pt x="4095" y="4132"/>
                </a:lnTo>
                <a:lnTo>
                  <a:pt x="3939" y="4312"/>
                </a:lnTo>
                <a:lnTo>
                  <a:pt x="3687" y="4318"/>
                </a:lnTo>
                <a:lnTo>
                  <a:pt x="3933" y="4090"/>
                </a:lnTo>
                <a:close/>
                <a:moveTo>
                  <a:pt x="4101" y="4138"/>
                </a:moveTo>
                <a:lnTo>
                  <a:pt x="4143" y="4168"/>
                </a:lnTo>
                <a:lnTo>
                  <a:pt x="4011" y="4312"/>
                </a:lnTo>
                <a:lnTo>
                  <a:pt x="3951" y="4312"/>
                </a:lnTo>
                <a:lnTo>
                  <a:pt x="4101" y="4138"/>
                </a:lnTo>
                <a:close/>
                <a:moveTo>
                  <a:pt x="4107" y="4132"/>
                </a:moveTo>
                <a:lnTo>
                  <a:pt x="4137" y="4102"/>
                </a:lnTo>
                <a:lnTo>
                  <a:pt x="4203" y="4102"/>
                </a:lnTo>
                <a:lnTo>
                  <a:pt x="4149" y="4162"/>
                </a:lnTo>
                <a:lnTo>
                  <a:pt x="4107" y="4132"/>
                </a:lnTo>
                <a:close/>
                <a:moveTo>
                  <a:pt x="4215" y="4102"/>
                </a:moveTo>
                <a:lnTo>
                  <a:pt x="4227" y="4102"/>
                </a:lnTo>
                <a:lnTo>
                  <a:pt x="4317" y="4198"/>
                </a:lnTo>
                <a:lnTo>
                  <a:pt x="4269" y="4264"/>
                </a:lnTo>
                <a:lnTo>
                  <a:pt x="4155" y="4168"/>
                </a:lnTo>
                <a:lnTo>
                  <a:pt x="4215" y="4102"/>
                </a:lnTo>
                <a:close/>
                <a:moveTo>
                  <a:pt x="4239" y="4108"/>
                </a:moveTo>
                <a:lnTo>
                  <a:pt x="4353" y="4108"/>
                </a:lnTo>
                <a:lnTo>
                  <a:pt x="4365" y="4126"/>
                </a:lnTo>
                <a:lnTo>
                  <a:pt x="4323" y="4186"/>
                </a:lnTo>
                <a:lnTo>
                  <a:pt x="4239" y="4108"/>
                </a:lnTo>
                <a:close/>
                <a:moveTo>
                  <a:pt x="4371" y="4138"/>
                </a:moveTo>
                <a:lnTo>
                  <a:pt x="4508" y="4288"/>
                </a:lnTo>
                <a:lnTo>
                  <a:pt x="4496" y="4300"/>
                </a:lnTo>
                <a:lnTo>
                  <a:pt x="4442" y="4300"/>
                </a:lnTo>
                <a:lnTo>
                  <a:pt x="4329" y="4192"/>
                </a:lnTo>
                <a:lnTo>
                  <a:pt x="4371" y="4138"/>
                </a:lnTo>
                <a:close/>
                <a:moveTo>
                  <a:pt x="4514" y="4294"/>
                </a:moveTo>
                <a:lnTo>
                  <a:pt x="4520" y="4300"/>
                </a:lnTo>
                <a:lnTo>
                  <a:pt x="4508" y="4300"/>
                </a:lnTo>
                <a:lnTo>
                  <a:pt x="4514" y="4294"/>
                </a:lnTo>
                <a:close/>
                <a:moveTo>
                  <a:pt x="4520" y="4282"/>
                </a:moveTo>
                <a:lnTo>
                  <a:pt x="4544" y="4246"/>
                </a:lnTo>
                <a:lnTo>
                  <a:pt x="4580" y="4300"/>
                </a:lnTo>
                <a:lnTo>
                  <a:pt x="4532" y="4300"/>
                </a:lnTo>
                <a:lnTo>
                  <a:pt x="4520" y="4282"/>
                </a:lnTo>
                <a:close/>
                <a:moveTo>
                  <a:pt x="4586" y="4306"/>
                </a:moveTo>
                <a:lnTo>
                  <a:pt x="4664" y="4402"/>
                </a:lnTo>
                <a:lnTo>
                  <a:pt x="4646" y="4432"/>
                </a:lnTo>
                <a:lnTo>
                  <a:pt x="4538" y="4306"/>
                </a:lnTo>
                <a:lnTo>
                  <a:pt x="4586" y="4306"/>
                </a:lnTo>
                <a:close/>
                <a:moveTo>
                  <a:pt x="4724" y="4486"/>
                </a:moveTo>
                <a:lnTo>
                  <a:pt x="4736" y="4498"/>
                </a:lnTo>
                <a:lnTo>
                  <a:pt x="4742" y="4540"/>
                </a:lnTo>
                <a:lnTo>
                  <a:pt x="4700" y="4486"/>
                </a:lnTo>
                <a:lnTo>
                  <a:pt x="4724" y="4486"/>
                </a:lnTo>
                <a:close/>
                <a:moveTo>
                  <a:pt x="4748" y="4516"/>
                </a:moveTo>
                <a:lnTo>
                  <a:pt x="4790" y="4570"/>
                </a:lnTo>
                <a:lnTo>
                  <a:pt x="4784" y="4588"/>
                </a:lnTo>
                <a:lnTo>
                  <a:pt x="4754" y="4552"/>
                </a:lnTo>
                <a:lnTo>
                  <a:pt x="4748" y="4516"/>
                </a:lnTo>
                <a:close/>
                <a:moveTo>
                  <a:pt x="4742" y="4492"/>
                </a:moveTo>
                <a:lnTo>
                  <a:pt x="4742" y="4486"/>
                </a:lnTo>
                <a:lnTo>
                  <a:pt x="4754" y="4480"/>
                </a:lnTo>
                <a:lnTo>
                  <a:pt x="4802" y="4552"/>
                </a:lnTo>
                <a:lnTo>
                  <a:pt x="4796" y="4564"/>
                </a:lnTo>
                <a:lnTo>
                  <a:pt x="4742" y="4492"/>
                </a:lnTo>
                <a:close/>
                <a:moveTo>
                  <a:pt x="4808" y="4564"/>
                </a:moveTo>
                <a:lnTo>
                  <a:pt x="4814" y="4576"/>
                </a:lnTo>
                <a:lnTo>
                  <a:pt x="4814" y="4576"/>
                </a:lnTo>
                <a:lnTo>
                  <a:pt x="4862" y="4570"/>
                </a:lnTo>
                <a:lnTo>
                  <a:pt x="4862" y="4576"/>
                </a:lnTo>
                <a:lnTo>
                  <a:pt x="4820" y="4594"/>
                </a:lnTo>
                <a:lnTo>
                  <a:pt x="4802" y="4570"/>
                </a:lnTo>
                <a:lnTo>
                  <a:pt x="4808" y="4564"/>
                </a:lnTo>
                <a:close/>
                <a:moveTo>
                  <a:pt x="4868" y="4588"/>
                </a:moveTo>
                <a:lnTo>
                  <a:pt x="4886" y="4648"/>
                </a:lnTo>
                <a:lnTo>
                  <a:pt x="4862" y="4654"/>
                </a:lnTo>
                <a:lnTo>
                  <a:pt x="4826" y="4600"/>
                </a:lnTo>
                <a:lnTo>
                  <a:pt x="4868" y="4588"/>
                </a:lnTo>
                <a:close/>
                <a:moveTo>
                  <a:pt x="4886" y="4654"/>
                </a:moveTo>
                <a:lnTo>
                  <a:pt x="4898" y="4696"/>
                </a:lnTo>
                <a:lnTo>
                  <a:pt x="4868" y="4660"/>
                </a:lnTo>
                <a:lnTo>
                  <a:pt x="4886" y="4654"/>
                </a:lnTo>
                <a:close/>
                <a:moveTo>
                  <a:pt x="4976" y="4642"/>
                </a:moveTo>
                <a:lnTo>
                  <a:pt x="4988" y="4636"/>
                </a:lnTo>
                <a:lnTo>
                  <a:pt x="5012" y="4702"/>
                </a:lnTo>
                <a:lnTo>
                  <a:pt x="4952" y="4714"/>
                </a:lnTo>
                <a:lnTo>
                  <a:pt x="4976" y="4642"/>
                </a:lnTo>
                <a:close/>
                <a:moveTo>
                  <a:pt x="4994" y="4636"/>
                </a:moveTo>
                <a:lnTo>
                  <a:pt x="5072" y="4624"/>
                </a:lnTo>
                <a:lnTo>
                  <a:pt x="5102" y="4684"/>
                </a:lnTo>
                <a:lnTo>
                  <a:pt x="5018" y="4702"/>
                </a:lnTo>
                <a:lnTo>
                  <a:pt x="4994" y="4636"/>
                </a:lnTo>
                <a:close/>
                <a:moveTo>
                  <a:pt x="5144" y="4684"/>
                </a:moveTo>
                <a:lnTo>
                  <a:pt x="5132" y="4732"/>
                </a:lnTo>
                <a:lnTo>
                  <a:pt x="5114" y="4696"/>
                </a:lnTo>
                <a:lnTo>
                  <a:pt x="5144" y="4684"/>
                </a:lnTo>
                <a:close/>
                <a:moveTo>
                  <a:pt x="5258" y="4642"/>
                </a:moveTo>
                <a:lnTo>
                  <a:pt x="5258" y="4648"/>
                </a:lnTo>
                <a:lnTo>
                  <a:pt x="5210" y="4660"/>
                </a:lnTo>
                <a:lnTo>
                  <a:pt x="5258" y="4642"/>
                </a:lnTo>
                <a:close/>
                <a:moveTo>
                  <a:pt x="5264" y="4636"/>
                </a:moveTo>
                <a:lnTo>
                  <a:pt x="5306" y="4624"/>
                </a:lnTo>
                <a:lnTo>
                  <a:pt x="5312" y="4636"/>
                </a:lnTo>
                <a:lnTo>
                  <a:pt x="5270" y="4648"/>
                </a:lnTo>
                <a:lnTo>
                  <a:pt x="5264" y="4636"/>
                </a:lnTo>
                <a:close/>
                <a:moveTo>
                  <a:pt x="5318" y="4642"/>
                </a:moveTo>
                <a:lnTo>
                  <a:pt x="5330" y="4654"/>
                </a:lnTo>
                <a:lnTo>
                  <a:pt x="5318" y="4720"/>
                </a:lnTo>
                <a:lnTo>
                  <a:pt x="5276" y="4654"/>
                </a:lnTo>
                <a:lnTo>
                  <a:pt x="5318" y="4642"/>
                </a:lnTo>
                <a:close/>
                <a:moveTo>
                  <a:pt x="5384" y="4726"/>
                </a:moveTo>
                <a:lnTo>
                  <a:pt x="5402" y="4750"/>
                </a:lnTo>
                <a:lnTo>
                  <a:pt x="5354" y="4774"/>
                </a:lnTo>
                <a:lnTo>
                  <a:pt x="5330" y="4744"/>
                </a:lnTo>
                <a:lnTo>
                  <a:pt x="5384" y="4726"/>
                </a:lnTo>
                <a:close/>
                <a:moveTo>
                  <a:pt x="5396" y="4726"/>
                </a:moveTo>
                <a:lnTo>
                  <a:pt x="5450" y="4714"/>
                </a:lnTo>
                <a:lnTo>
                  <a:pt x="5462" y="4726"/>
                </a:lnTo>
                <a:lnTo>
                  <a:pt x="5408" y="4750"/>
                </a:lnTo>
                <a:lnTo>
                  <a:pt x="5396" y="4726"/>
                </a:lnTo>
                <a:close/>
                <a:moveTo>
                  <a:pt x="5492" y="4702"/>
                </a:moveTo>
                <a:lnTo>
                  <a:pt x="5492" y="4702"/>
                </a:lnTo>
                <a:lnTo>
                  <a:pt x="5498" y="4708"/>
                </a:lnTo>
                <a:lnTo>
                  <a:pt x="5492" y="4708"/>
                </a:lnTo>
                <a:lnTo>
                  <a:pt x="5492" y="4702"/>
                </a:lnTo>
                <a:close/>
                <a:moveTo>
                  <a:pt x="5504" y="4696"/>
                </a:moveTo>
                <a:lnTo>
                  <a:pt x="5528" y="4690"/>
                </a:lnTo>
                <a:lnTo>
                  <a:pt x="5504" y="4702"/>
                </a:lnTo>
                <a:lnTo>
                  <a:pt x="5504" y="4696"/>
                </a:lnTo>
                <a:close/>
                <a:moveTo>
                  <a:pt x="5558" y="4690"/>
                </a:moveTo>
                <a:lnTo>
                  <a:pt x="5576" y="4696"/>
                </a:lnTo>
                <a:lnTo>
                  <a:pt x="5588" y="4702"/>
                </a:lnTo>
                <a:lnTo>
                  <a:pt x="5570" y="4708"/>
                </a:lnTo>
                <a:lnTo>
                  <a:pt x="5552" y="4690"/>
                </a:lnTo>
                <a:lnTo>
                  <a:pt x="5558" y="4690"/>
                </a:lnTo>
                <a:close/>
                <a:moveTo>
                  <a:pt x="5594" y="4708"/>
                </a:moveTo>
                <a:lnTo>
                  <a:pt x="5636" y="4738"/>
                </a:lnTo>
                <a:lnTo>
                  <a:pt x="5636" y="4768"/>
                </a:lnTo>
                <a:lnTo>
                  <a:pt x="5576" y="4714"/>
                </a:lnTo>
                <a:lnTo>
                  <a:pt x="5594" y="4708"/>
                </a:lnTo>
                <a:close/>
                <a:moveTo>
                  <a:pt x="5725" y="4780"/>
                </a:moveTo>
                <a:lnTo>
                  <a:pt x="5737" y="4786"/>
                </a:lnTo>
                <a:lnTo>
                  <a:pt x="5725" y="4792"/>
                </a:lnTo>
                <a:lnTo>
                  <a:pt x="5713" y="4786"/>
                </a:lnTo>
                <a:lnTo>
                  <a:pt x="5725" y="4780"/>
                </a:lnTo>
                <a:close/>
                <a:moveTo>
                  <a:pt x="5749" y="4792"/>
                </a:moveTo>
                <a:lnTo>
                  <a:pt x="5785" y="4816"/>
                </a:lnTo>
                <a:lnTo>
                  <a:pt x="5791" y="4840"/>
                </a:lnTo>
                <a:lnTo>
                  <a:pt x="5731" y="4798"/>
                </a:lnTo>
                <a:lnTo>
                  <a:pt x="5749" y="4792"/>
                </a:lnTo>
                <a:close/>
                <a:moveTo>
                  <a:pt x="5761" y="4792"/>
                </a:moveTo>
                <a:lnTo>
                  <a:pt x="5767" y="4786"/>
                </a:lnTo>
                <a:lnTo>
                  <a:pt x="5785" y="4798"/>
                </a:lnTo>
                <a:lnTo>
                  <a:pt x="5785" y="4810"/>
                </a:lnTo>
                <a:lnTo>
                  <a:pt x="5761" y="4792"/>
                </a:lnTo>
                <a:close/>
                <a:moveTo>
                  <a:pt x="5893" y="4834"/>
                </a:moveTo>
                <a:lnTo>
                  <a:pt x="5887" y="4840"/>
                </a:lnTo>
                <a:lnTo>
                  <a:pt x="5803" y="4792"/>
                </a:lnTo>
                <a:lnTo>
                  <a:pt x="5893" y="4834"/>
                </a:lnTo>
                <a:close/>
                <a:moveTo>
                  <a:pt x="5899" y="4840"/>
                </a:moveTo>
                <a:lnTo>
                  <a:pt x="5917" y="4846"/>
                </a:lnTo>
                <a:lnTo>
                  <a:pt x="5905" y="4852"/>
                </a:lnTo>
                <a:lnTo>
                  <a:pt x="5893" y="4846"/>
                </a:lnTo>
                <a:lnTo>
                  <a:pt x="5899" y="4840"/>
                </a:lnTo>
                <a:close/>
                <a:moveTo>
                  <a:pt x="5929" y="4852"/>
                </a:moveTo>
                <a:lnTo>
                  <a:pt x="5941" y="4858"/>
                </a:lnTo>
                <a:lnTo>
                  <a:pt x="5941" y="4870"/>
                </a:lnTo>
                <a:lnTo>
                  <a:pt x="5917" y="4858"/>
                </a:lnTo>
                <a:lnTo>
                  <a:pt x="5929" y="4852"/>
                </a:lnTo>
                <a:close/>
                <a:moveTo>
                  <a:pt x="5953" y="4858"/>
                </a:moveTo>
                <a:lnTo>
                  <a:pt x="5971" y="4870"/>
                </a:lnTo>
                <a:lnTo>
                  <a:pt x="5971" y="4882"/>
                </a:lnTo>
                <a:lnTo>
                  <a:pt x="5953" y="4876"/>
                </a:lnTo>
                <a:lnTo>
                  <a:pt x="5953" y="4858"/>
                </a:lnTo>
                <a:close/>
                <a:moveTo>
                  <a:pt x="5977" y="4870"/>
                </a:moveTo>
                <a:lnTo>
                  <a:pt x="6049" y="4906"/>
                </a:lnTo>
                <a:lnTo>
                  <a:pt x="6037" y="4918"/>
                </a:lnTo>
                <a:lnTo>
                  <a:pt x="5977" y="4888"/>
                </a:lnTo>
                <a:lnTo>
                  <a:pt x="5977" y="4870"/>
                </a:lnTo>
                <a:close/>
                <a:moveTo>
                  <a:pt x="6061" y="4906"/>
                </a:moveTo>
                <a:lnTo>
                  <a:pt x="6103" y="4930"/>
                </a:lnTo>
                <a:lnTo>
                  <a:pt x="6109" y="4954"/>
                </a:lnTo>
                <a:lnTo>
                  <a:pt x="6043" y="4924"/>
                </a:lnTo>
                <a:lnTo>
                  <a:pt x="6061" y="4906"/>
                </a:lnTo>
                <a:close/>
                <a:moveTo>
                  <a:pt x="6115" y="4930"/>
                </a:moveTo>
                <a:lnTo>
                  <a:pt x="6121" y="4936"/>
                </a:lnTo>
                <a:lnTo>
                  <a:pt x="6127" y="4966"/>
                </a:lnTo>
                <a:lnTo>
                  <a:pt x="6121" y="4960"/>
                </a:lnTo>
                <a:lnTo>
                  <a:pt x="6115" y="4930"/>
                </a:lnTo>
                <a:close/>
                <a:moveTo>
                  <a:pt x="6115" y="4918"/>
                </a:moveTo>
                <a:lnTo>
                  <a:pt x="6103" y="4876"/>
                </a:lnTo>
                <a:lnTo>
                  <a:pt x="6115" y="4864"/>
                </a:lnTo>
                <a:lnTo>
                  <a:pt x="6121" y="4924"/>
                </a:lnTo>
                <a:lnTo>
                  <a:pt x="6115" y="4918"/>
                </a:lnTo>
                <a:close/>
                <a:moveTo>
                  <a:pt x="6247" y="4762"/>
                </a:moveTo>
                <a:lnTo>
                  <a:pt x="6355" y="4678"/>
                </a:lnTo>
                <a:lnTo>
                  <a:pt x="6385" y="4804"/>
                </a:lnTo>
                <a:lnTo>
                  <a:pt x="6277" y="4906"/>
                </a:lnTo>
                <a:lnTo>
                  <a:pt x="6247" y="4762"/>
                </a:lnTo>
                <a:close/>
                <a:moveTo>
                  <a:pt x="6361" y="4672"/>
                </a:moveTo>
                <a:lnTo>
                  <a:pt x="6451" y="4606"/>
                </a:lnTo>
                <a:lnTo>
                  <a:pt x="6451" y="4606"/>
                </a:lnTo>
                <a:lnTo>
                  <a:pt x="6493" y="4714"/>
                </a:lnTo>
                <a:lnTo>
                  <a:pt x="6397" y="4798"/>
                </a:lnTo>
                <a:lnTo>
                  <a:pt x="6361" y="4672"/>
                </a:lnTo>
                <a:close/>
                <a:moveTo>
                  <a:pt x="6463" y="4600"/>
                </a:moveTo>
                <a:lnTo>
                  <a:pt x="6553" y="4558"/>
                </a:lnTo>
                <a:lnTo>
                  <a:pt x="6583" y="4630"/>
                </a:lnTo>
                <a:lnTo>
                  <a:pt x="6499" y="4708"/>
                </a:lnTo>
                <a:lnTo>
                  <a:pt x="6463" y="4600"/>
                </a:lnTo>
                <a:close/>
                <a:moveTo>
                  <a:pt x="6559" y="4552"/>
                </a:moveTo>
                <a:lnTo>
                  <a:pt x="6643" y="4516"/>
                </a:lnTo>
                <a:lnTo>
                  <a:pt x="6667" y="4558"/>
                </a:lnTo>
                <a:lnTo>
                  <a:pt x="6589" y="4624"/>
                </a:lnTo>
                <a:lnTo>
                  <a:pt x="6559" y="4552"/>
                </a:lnTo>
                <a:close/>
                <a:moveTo>
                  <a:pt x="6667" y="4564"/>
                </a:moveTo>
                <a:lnTo>
                  <a:pt x="6715" y="4654"/>
                </a:lnTo>
                <a:lnTo>
                  <a:pt x="6637" y="4732"/>
                </a:lnTo>
                <a:lnTo>
                  <a:pt x="6595" y="4630"/>
                </a:lnTo>
                <a:lnTo>
                  <a:pt x="6667" y="4564"/>
                </a:lnTo>
                <a:close/>
                <a:moveTo>
                  <a:pt x="6673" y="4558"/>
                </a:moveTo>
                <a:lnTo>
                  <a:pt x="6727" y="4510"/>
                </a:lnTo>
                <a:lnTo>
                  <a:pt x="6793" y="4558"/>
                </a:lnTo>
                <a:lnTo>
                  <a:pt x="6799" y="4564"/>
                </a:lnTo>
                <a:lnTo>
                  <a:pt x="6721" y="4642"/>
                </a:lnTo>
                <a:lnTo>
                  <a:pt x="6673" y="4558"/>
                </a:lnTo>
                <a:close/>
                <a:moveTo>
                  <a:pt x="6799" y="4576"/>
                </a:moveTo>
                <a:lnTo>
                  <a:pt x="6859" y="4666"/>
                </a:lnTo>
                <a:lnTo>
                  <a:pt x="6781" y="4756"/>
                </a:lnTo>
                <a:lnTo>
                  <a:pt x="6727" y="4654"/>
                </a:lnTo>
                <a:lnTo>
                  <a:pt x="6799" y="4576"/>
                </a:lnTo>
                <a:close/>
                <a:moveTo>
                  <a:pt x="6811" y="4570"/>
                </a:moveTo>
                <a:lnTo>
                  <a:pt x="6889" y="4624"/>
                </a:lnTo>
                <a:lnTo>
                  <a:pt x="6865" y="4654"/>
                </a:lnTo>
                <a:lnTo>
                  <a:pt x="6811" y="4570"/>
                </a:lnTo>
                <a:close/>
                <a:moveTo>
                  <a:pt x="6811" y="4564"/>
                </a:moveTo>
                <a:lnTo>
                  <a:pt x="6853" y="4516"/>
                </a:lnTo>
                <a:lnTo>
                  <a:pt x="6901" y="4546"/>
                </a:lnTo>
                <a:lnTo>
                  <a:pt x="6924" y="4576"/>
                </a:lnTo>
                <a:lnTo>
                  <a:pt x="6895" y="4618"/>
                </a:lnTo>
                <a:lnTo>
                  <a:pt x="6811" y="4564"/>
                </a:lnTo>
                <a:close/>
                <a:moveTo>
                  <a:pt x="6918" y="4552"/>
                </a:moveTo>
                <a:lnTo>
                  <a:pt x="6936" y="4564"/>
                </a:lnTo>
                <a:lnTo>
                  <a:pt x="6930" y="4570"/>
                </a:lnTo>
                <a:lnTo>
                  <a:pt x="6918" y="4552"/>
                </a:lnTo>
                <a:close/>
                <a:moveTo>
                  <a:pt x="6907" y="4534"/>
                </a:moveTo>
                <a:lnTo>
                  <a:pt x="6877" y="4498"/>
                </a:lnTo>
                <a:lnTo>
                  <a:pt x="6901" y="4474"/>
                </a:lnTo>
                <a:lnTo>
                  <a:pt x="6984" y="4510"/>
                </a:lnTo>
                <a:lnTo>
                  <a:pt x="6942" y="4558"/>
                </a:lnTo>
                <a:lnTo>
                  <a:pt x="6907" y="4534"/>
                </a:lnTo>
                <a:close/>
                <a:moveTo>
                  <a:pt x="6907" y="4462"/>
                </a:moveTo>
                <a:lnTo>
                  <a:pt x="6918" y="4450"/>
                </a:lnTo>
                <a:lnTo>
                  <a:pt x="6990" y="4504"/>
                </a:lnTo>
                <a:lnTo>
                  <a:pt x="6990" y="4504"/>
                </a:lnTo>
                <a:lnTo>
                  <a:pt x="6907" y="4462"/>
                </a:lnTo>
                <a:close/>
                <a:moveTo>
                  <a:pt x="6942" y="4426"/>
                </a:moveTo>
                <a:lnTo>
                  <a:pt x="6942" y="4426"/>
                </a:lnTo>
                <a:lnTo>
                  <a:pt x="7026" y="4462"/>
                </a:lnTo>
                <a:lnTo>
                  <a:pt x="6996" y="4492"/>
                </a:lnTo>
                <a:lnTo>
                  <a:pt x="6942" y="4426"/>
                </a:lnTo>
                <a:close/>
                <a:moveTo>
                  <a:pt x="7038" y="4456"/>
                </a:moveTo>
                <a:lnTo>
                  <a:pt x="7056" y="4432"/>
                </a:lnTo>
                <a:lnTo>
                  <a:pt x="7104" y="4480"/>
                </a:lnTo>
                <a:lnTo>
                  <a:pt x="7044" y="4456"/>
                </a:lnTo>
                <a:lnTo>
                  <a:pt x="7038" y="4456"/>
                </a:lnTo>
                <a:close/>
                <a:moveTo>
                  <a:pt x="7032" y="4450"/>
                </a:moveTo>
                <a:lnTo>
                  <a:pt x="6960" y="4408"/>
                </a:lnTo>
                <a:lnTo>
                  <a:pt x="6978" y="4390"/>
                </a:lnTo>
                <a:lnTo>
                  <a:pt x="7026" y="4408"/>
                </a:lnTo>
                <a:lnTo>
                  <a:pt x="7050" y="4426"/>
                </a:lnTo>
                <a:lnTo>
                  <a:pt x="7032" y="4450"/>
                </a:lnTo>
                <a:close/>
                <a:moveTo>
                  <a:pt x="7044" y="4414"/>
                </a:moveTo>
                <a:lnTo>
                  <a:pt x="7056" y="4414"/>
                </a:lnTo>
                <a:lnTo>
                  <a:pt x="7056" y="4420"/>
                </a:lnTo>
                <a:lnTo>
                  <a:pt x="7044" y="4414"/>
                </a:lnTo>
                <a:close/>
                <a:moveTo>
                  <a:pt x="7032" y="4402"/>
                </a:moveTo>
                <a:lnTo>
                  <a:pt x="7026" y="4390"/>
                </a:lnTo>
                <a:lnTo>
                  <a:pt x="7050" y="4402"/>
                </a:lnTo>
                <a:lnTo>
                  <a:pt x="7032" y="4402"/>
                </a:lnTo>
                <a:close/>
                <a:moveTo>
                  <a:pt x="7014" y="4396"/>
                </a:moveTo>
                <a:lnTo>
                  <a:pt x="6984" y="4384"/>
                </a:lnTo>
                <a:lnTo>
                  <a:pt x="6990" y="4372"/>
                </a:lnTo>
                <a:lnTo>
                  <a:pt x="6996" y="4378"/>
                </a:lnTo>
                <a:lnTo>
                  <a:pt x="7014" y="4396"/>
                </a:lnTo>
                <a:close/>
                <a:moveTo>
                  <a:pt x="6990" y="4360"/>
                </a:moveTo>
                <a:lnTo>
                  <a:pt x="6996" y="4354"/>
                </a:lnTo>
                <a:lnTo>
                  <a:pt x="6996" y="4360"/>
                </a:lnTo>
                <a:lnTo>
                  <a:pt x="6990" y="4360"/>
                </a:lnTo>
                <a:close/>
                <a:moveTo>
                  <a:pt x="7038" y="4342"/>
                </a:moveTo>
                <a:lnTo>
                  <a:pt x="7056" y="4354"/>
                </a:lnTo>
                <a:lnTo>
                  <a:pt x="7026" y="4348"/>
                </a:lnTo>
                <a:lnTo>
                  <a:pt x="7038" y="4342"/>
                </a:lnTo>
                <a:close/>
                <a:moveTo>
                  <a:pt x="7050" y="4336"/>
                </a:moveTo>
                <a:lnTo>
                  <a:pt x="7062" y="4330"/>
                </a:lnTo>
                <a:lnTo>
                  <a:pt x="7098" y="4360"/>
                </a:lnTo>
                <a:lnTo>
                  <a:pt x="7050" y="4336"/>
                </a:lnTo>
                <a:close/>
                <a:moveTo>
                  <a:pt x="7080" y="4312"/>
                </a:moveTo>
                <a:lnTo>
                  <a:pt x="7104" y="4300"/>
                </a:lnTo>
                <a:lnTo>
                  <a:pt x="7134" y="4300"/>
                </a:lnTo>
                <a:lnTo>
                  <a:pt x="7086" y="4318"/>
                </a:lnTo>
                <a:lnTo>
                  <a:pt x="7080" y="4312"/>
                </a:lnTo>
                <a:close/>
                <a:moveTo>
                  <a:pt x="7122" y="4288"/>
                </a:moveTo>
                <a:lnTo>
                  <a:pt x="7128" y="4288"/>
                </a:lnTo>
                <a:lnTo>
                  <a:pt x="7134" y="4294"/>
                </a:lnTo>
                <a:lnTo>
                  <a:pt x="7122" y="4288"/>
                </a:lnTo>
                <a:close/>
                <a:moveTo>
                  <a:pt x="7128" y="4276"/>
                </a:moveTo>
                <a:lnTo>
                  <a:pt x="7122" y="4276"/>
                </a:lnTo>
                <a:lnTo>
                  <a:pt x="7140" y="4276"/>
                </a:lnTo>
                <a:lnTo>
                  <a:pt x="7134" y="4276"/>
                </a:lnTo>
                <a:lnTo>
                  <a:pt x="7128" y="4276"/>
                </a:lnTo>
                <a:close/>
                <a:moveTo>
                  <a:pt x="6924" y="4258"/>
                </a:moveTo>
                <a:lnTo>
                  <a:pt x="6907" y="4252"/>
                </a:lnTo>
                <a:lnTo>
                  <a:pt x="6912" y="4246"/>
                </a:lnTo>
                <a:lnTo>
                  <a:pt x="6936" y="4246"/>
                </a:lnTo>
                <a:lnTo>
                  <a:pt x="6960" y="4252"/>
                </a:lnTo>
                <a:lnTo>
                  <a:pt x="6924" y="4258"/>
                </a:lnTo>
                <a:close/>
                <a:moveTo>
                  <a:pt x="6901" y="4246"/>
                </a:moveTo>
                <a:lnTo>
                  <a:pt x="6901" y="4246"/>
                </a:lnTo>
                <a:lnTo>
                  <a:pt x="6901" y="4246"/>
                </a:lnTo>
                <a:lnTo>
                  <a:pt x="6901" y="4246"/>
                </a:lnTo>
                <a:close/>
                <a:moveTo>
                  <a:pt x="6799" y="4234"/>
                </a:moveTo>
                <a:lnTo>
                  <a:pt x="6787" y="4240"/>
                </a:lnTo>
                <a:lnTo>
                  <a:pt x="6781" y="4240"/>
                </a:lnTo>
                <a:lnTo>
                  <a:pt x="6769" y="4228"/>
                </a:lnTo>
                <a:lnTo>
                  <a:pt x="6781" y="4228"/>
                </a:lnTo>
                <a:lnTo>
                  <a:pt x="6799" y="4234"/>
                </a:lnTo>
                <a:close/>
                <a:moveTo>
                  <a:pt x="6733" y="4198"/>
                </a:moveTo>
                <a:lnTo>
                  <a:pt x="6721" y="4192"/>
                </a:lnTo>
                <a:lnTo>
                  <a:pt x="6733" y="4198"/>
                </a:lnTo>
                <a:lnTo>
                  <a:pt x="6733" y="4198"/>
                </a:lnTo>
                <a:close/>
                <a:moveTo>
                  <a:pt x="6673" y="4192"/>
                </a:moveTo>
                <a:lnTo>
                  <a:pt x="6649" y="4180"/>
                </a:lnTo>
                <a:lnTo>
                  <a:pt x="6655" y="4174"/>
                </a:lnTo>
                <a:lnTo>
                  <a:pt x="6667" y="4180"/>
                </a:lnTo>
                <a:lnTo>
                  <a:pt x="6709" y="4198"/>
                </a:lnTo>
                <a:lnTo>
                  <a:pt x="6673" y="4192"/>
                </a:lnTo>
                <a:close/>
                <a:moveTo>
                  <a:pt x="6631" y="4162"/>
                </a:moveTo>
                <a:lnTo>
                  <a:pt x="6631" y="4162"/>
                </a:lnTo>
                <a:lnTo>
                  <a:pt x="6631" y="4162"/>
                </a:lnTo>
                <a:lnTo>
                  <a:pt x="6631" y="4162"/>
                </a:lnTo>
                <a:close/>
                <a:moveTo>
                  <a:pt x="6613" y="4156"/>
                </a:moveTo>
                <a:lnTo>
                  <a:pt x="6601" y="4156"/>
                </a:lnTo>
                <a:lnTo>
                  <a:pt x="6619" y="4156"/>
                </a:lnTo>
                <a:lnTo>
                  <a:pt x="6619" y="4162"/>
                </a:lnTo>
                <a:lnTo>
                  <a:pt x="6613" y="4156"/>
                </a:lnTo>
                <a:close/>
                <a:moveTo>
                  <a:pt x="6511" y="4120"/>
                </a:moveTo>
                <a:lnTo>
                  <a:pt x="6505" y="4114"/>
                </a:lnTo>
                <a:lnTo>
                  <a:pt x="6517" y="4120"/>
                </a:lnTo>
                <a:lnTo>
                  <a:pt x="6517" y="4120"/>
                </a:lnTo>
                <a:lnTo>
                  <a:pt x="6511" y="4120"/>
                </a:lnTo>
                <a:close/>
                <a:moveTo>
                  <a:pt x="6487" y="4114"/>
                </a:moveTo>
                <a:lnTo>
                  <a:pt x="6481" y="4108"/>
                </a:lnTo>
                <a:lnTo>
                  <a:pt x="6481" y="4108"/>
                </a:lnTo>
                <a:lnTo>
                  <a:pt x="6487" y="4114"/>
                </a:lnTo>
                <a:close/>
                <a:moveTo>
                  <a:pt x="6421" y="4096"/>
                </a:moveTo>
                <a:lnTo>
                  <a:pt x="6355" y="4079"/>
                </a:lnTo>
                <a:lnTo>
                  <a:pt x="6349" y="4061"/>
                </a:lnTo>
                <a:lnTo>
                  <a:pt x="6415" y="4085"/>
                </a:lnTo>
                <a:lnTo>
                  <a:pt x="6421" y="4096"/>
                </a:lnTo>
                <a:close/>
                <a:moveTo>
                  <a:pt x="6343" y="4073"/>
                </a:moveTo>
                <a:lnTo>
                  <a:pt x="6271" y="4055"/>
                </a:lnTo>
                <a:lnTo>
                  <a:pt x="6265" y="4031"/>
                </a:lnTo>
                <a:lnTo>
                  <a:pt x="6337" y="4055"/>
                </a:lnTo>
                <a:lnTo>
                  <a:pt x="6343" y="4073"/>
                </a:lnTo>
                <a:close/>
                <a:moveTo>
                  <a:pt x="6259" y="4019"/>
                </a:moveTo>
                <a:lnTo>
                  <a:pt x="6253" y="3995"/>
                </a:lnTo>
                <a:lnTo>
                  <a:pt x="6325" y="4025"/>
                </a:lnTo>
                <a:lnTo>
                  <a:pt x="6331" y="4043"/>
                </a:lnTo>
                <a:lnTo>
                  <a:pt x="6259" y="4019"/>
                </a:lnTo>
                <a:close/>
                <a:moveTo>
                  <a:pt x="6247" y="3983"/>
                </a:moveTo>
                <a:lnTo>
                  <a:pt x="6241" y="3971"/>
                </a:lnTo>
                <a:lnTo>
                  <a:pt x="6313" y="4013"/>
                </a:lnTo>
                <a:lnTo>
                  <a:pt x="6319" y="4013"/>
                </a:lnTo>
                <a:lnTo>
                  <a:pt x="6247" y="3983"/>
                </a:lnTo>
                <a:close/>
                <a:moveTo>
                  <a:pt x="6235" y="3977"/>
                </a:moveTo>
                <a:lnTo>
                  <a:pt x="6169" y="3947"/>
                </a:lnTo>
                <a:lnTo>
                  <a:pt x="6163" y="3929"/>
                </a:lnTo>
                <a:lnTo>
                  <a:pt x="6229" y="3965"/>
                </a:lnTo>
                <a:lnTo>
                  <a:pt x="6235" y="3977"/>
                </a:lnTo>
                <a:close/>
                <a:moveTo>
                  <a:pt x="6157" y="3941"/>
                </a:moveTo>
                <a:lnTo>
                  <a:pt x="6091" y="3911"/>
                </a:lnTo>
                <a:lnTo>
                  <a:pt x="6085" y="3887"/>
                </a:lnTo>
                <a:lnTo>
                  <a:pt x="6151" y="3923"/>
                </a:lnTo>
                <a:lnTo>
                  <a:pt x="6157" y="3941"/>
                </a:lnTo>
                <a:close/>
                <a:moveTo>
                  <a:pt x="6079" y="3911"/>
                </a:moveTo>
                <a:lnTo>
                  <a:pt x="6013" y="3881"/>
                </a:lnTo>
                <a:lnTo>
                  <a:pt x="6013" y="3845"/>
                </a:lnTo>
                <a:lnTo>
                  <a:pt x="6073" y="3881"/>
                </a:lnTo>
                <a:lnTo>
                  <a:pt x="6079" y="3911"/>
                </a:lnTo>
                <a:close/>
                <a:moveTo>
                  <a:pt x="6007" y="3839"/>
                </a:moveTo>
                <a:lnTo>
                  <a:pt x="6007" y="3809"/>
                </a:lnTo>
                <a:lnTo>
                  <a:pt x="6067" y="3851"/>
                </a:lnTo>
                <a:lnTo>
                  <a:pt x="6073" y="3869"/>
                </a:lnTo>
                <a:lnTo>
                  <a:pt x="6007" y="3839"/>
                </a:lnTo>
                <a:close/>
                <a:moveTo>
                  <a:pt x="6001" y="3833"/>
                </a:moveTo>
                <a:lnTo>
                  <a:pt x="5941" y="3797"/>
                </a:lnTo>
                <a:lnTo>
                  <a:pt x="5935" y="3767"/>
                </a:lnTo>
                <a:lnTo>
                  <a:pt x="5995" y="3803"/>
                </a:lnTo>
                <a:lnTo>
                  <a:pt x="6001" y="3833"/>
                </a:lnTo>
                <a:close/>
                <a:moveTo>
                  <a:pt x="5929" y="3791"/>
                </a:moveTo>
                <a:lnTo>
                  <a:pt x="5899" y="3779"/>
                </a:lnTo>
                <a:lnTo>
                  <a:pt x="5893" y="3737"/>
                </a:lnTo>
                <a:lnTo>
                  <a:pt x="5929" y="3761"/>
                </a:lnTo>
                <a:lnTo>
                  <a:pt x="5929" y="3791"/>
                </a:lnTo>
                <a:close/>
                <a:moveTo>
                  <a:pt x="5893" y="3725"/>
                </a:moveTo>
                <a:lnTo>
                  <a:pt x="5881" y="3677"/>
                </a:lnTo>
                <a:lnTo>
                  <a:pt x="5929" y="3713"/>
                </a:lnTo>
                <a:lnTo>
                  <a:pt x="5929" y="3749"/>
                </a:lnTo>
                <a:lnTo>
                  <a:pt x="5893" y="3725"/>
                </a:lnTo>
                <a:close/>
                <a:moveTo>
                  <a:pt x="5881" y="3665"/>
                </a:moveTo>
                <a:lnTo>
                  <a:pt x="5839" y="3443"/>
                </a:lnTo>
                <a:lnTo>
                  <a:pt x="5917" y="3485"/>
                </a:lnTo>
                <a:lnTo>
                  <a:pt x="5929" y="3701"/>
                </a:lnTo>
                <a:lnTo>
                  <a:pt x="5881" y="3665"/>
                </a:lnTo>
                <a:close/>
                <a:moveTo>
                  <a:pt x="5869" y="3659"/>
                </a:moveTo>
                <a:lnTo>
                  <a:pt x="5815" y="3617"/>
                </a:lnTo>
                <a:lnTo>
                  <a:pt x="5791" y="3419"/>
                </a:lnTo>
                <a:lnTo>
                  <a:pt x="5833" y="3437"/>
                </a:lnTo>
                <a:lnTo>
                  <a:pt x="5869" y="3659"/>
                </a:lnTo>
                <a:close/>
                <a:moveTo>
                  <a:pt x="5791" y="3407"/>
                </a:moveTo>
                <a:lnTo>
                  <a:pt x="5785" y="3347"/>
                </a:lnTo>
                <a:lnTo>
                  <a:pt x="5815" y="3371"/>
                </a:lnTo>
                <a:lnTo>
                  <a:pt x="5827" y="3431"/>
                </a:lnTo>
                <a:lnTo>
                  <a:pt x="5791" y="3407"/>
                </a:lnTo>
                <a:close/>
                <a:moveTo>
                  <a:pt x="5785" y="3407"/>
                </a:moveTo>
                <a:lnTo>
                  <a:pt x="5749" y="3383"/>
                </a:lnTo>
                <a:lnTo>
                  <a:pt x="5743" y="3323"/>
                </a:lnTo>
                <a:lnTo>
                  <a:pt x="5779" y="3341"/>
                </a:lnTo>
                <a:lnTo>
                  <a:pt x="5785" y="3407"/>
                </a:lnTo>
                <a:close/>
                <a:moveTo>
                  <a:pt x="5743" y="3311"/>
                </a:moveTo>
                <a:lnTo>
                  <a:pt x="5743" y="3257"/>
                </a:lnTo>
                <a:lnTo>
                  <a:pt x="5767" y="3275"/>
                </a:lnTo>
                <a:lnTo>
                  <a:pt x="5773" y="3329"/>
                </a:lnTo>
                <a:lnTo>
                  <a:pt x="5743" y="3311"/>
                </a:lnTo>
                <a:close/>
                <a:moveTo>
                  <a:pt x="5737" y="3305"/>
                </a:moveTo>
                <a:lnTo>
                  <a:pt x="5701" y="3287"/>
                </a:lnTo>
                <a:lnTo>
                  <a:pt x="5707" y="3227"/>
                </a:lnTo>
                <a:lnTo>
                  <a:pt x="5737" y="3251"/>
                </a:lnTo>
                <a:lnTo>
                  <a:pt x="5737" y="3305"/>
                </a:lnTo>
                <a:close/>
                <a:moveTo>
                  <a:pt x="5695" y="3281"/>
                </a:moveTo>
                <a:lnTo>
                  <a:pt x="5654" y="3257"/>
                </a:lnTo>
                <a:lnTo>
                  <a:pt x="5659" y="3197"/>
                </a:lnTo>
                <a:lnTo>
                  <a:pt x="5695" y="3221"/>
                </a:lnTo>
                <a:lnTo>
                  <a:pt x="5695" y="3281"/>
                </a:lnTo>
                <a:close/>
                <a:moveTo>
                  <a:pt x="5665" y="3185"/>
                </a:moveTo>
                <a:lnTo>
                  <a:pt x="5671" y="3119"/>
                </a:lnTo>
                <a:lnTo>
                  <a:pt x="5701" y="3149"/>
                </a:lnTo>
                <a:lnTo>
                  <a:pt x="5695" y="3215"/>
                </a:lnTo>
                <a:lnTo>
                  <a:pt x="5665" y="3185"/>
                </a:lnTo>
                <a:close/>
                <a:moveTo>
                  <a:pt x="5671" y="3113"/>
                </a:moveTo>
                <a:lnTo>
                  <a:pt x="5677" y="3047"/>
                </a:lnTo>
                <a:lnTo>
                  <a:pt x="5701" y="3071"/>
                </a:lnTo>
                <a:lnTo>
                  <a:pt x="5701" y="3137"/>
                </a:lnTo>
                <a:lnTo>
                  <a:pt x="5671" y="3113"/>
                </a:lnTo>
                <a:close/>
                <a:moveTo>
                  <a:pt x="5677" y="3035"/>
                </a:moveTo>
                <a:lnTo>
                  <a:pt x="5689" y="2975"/>
                </a:lnTo>
                <a:lnTo>
                  <a:pt x="5707" y="2999"/>
                </a:lnTo>
                <a:lnTo>
                  <a:pt x="5701" y="3059"/>
                </a:lnTo>
                <a:lnTo>
                  <a:pt x="5677" y="3035"/>
                </a:lnTo>
                <a:close/>
                <a:moveTo>
                  <a:pt x="5689" y="2963"/>
                </a:moveTo>
                <a:lnTo>
                  <a:pt x="5695" y="2903"/>
                </a:lnTo>
                <a:lnTo>
                  <a:pt x="5707" y="2921"/>
                </a:lnTo>
                <a:lnTo>
                  <a:pt x="5707" y="2987"/>
                </a:lnTo>
                <a:lnTo>
                  <a:pt x="5689" y="2963"/>
                </a:lnTo>
                <a:close/>
                <a:moveTo>
                  <a:pt x="5683" y="2957"/>
                </a:moveTo>
                <a:lnTo>
                  <a:pt x="5665" y="2939"/>
                </a:lnTo>
                <a:lnTo>
                  <a:pt x="5677" y="2873"/>
                </a:lnTo>
                <a:lnTo>
                  <a:pt x="5689" y="2891"/>
                </a:lnTo>
                <a:lnTo>
                  <a:pt x="5683" y="2957"/>
                </a:lnTo>
                <a:close/>
                <a:moveTo>
                  <a:pt x="5659" y="2927"/>
                </a:moveTo>
                <a:lnTo>
                  <a:pt x="5636" y="2897"/>
                </a:lnTo>
                <a:lnTo>
                  <a:pt x="5648" y="2837"/>
                </a:lnTo>
                <a:lnTo>
                  <a:pt x="5671" y="2867"/>
                </a:lnTo>
                <a:lnTo>
                  <a:pt x="5659" y="2927"/>
                </a:lnTo>
                <a:close/>
                <a:moveTo>
                  <a:pt x="5654" y="2825"/>
                </a:moveTo>
                <a:lnTo>
                  <a:pt x="5671" y="2759"/>
                </a:lnTo>
                <a:lnTo>
                  <a:pt x="5683" y="2783"/>
                </a:lnTo>
                <a:lnTo>
                  <a:pt x="5671" y="2855"/>
                </a:lnTo>
                <a:lnTo>
                  <a:pt x="5654" y="2825"/>
                </a:lnTo>
                <a:close/>
                <a:moveTo>
                  <a:pt x="5671" y="2753"/>
                </a:moveTo>
                <a:lnTo>
                  <a:pt x="5689" y="2693"/>
                </a:lnTo>
                <a:lnTo>
                  <a:pt x="5695" y="2711"/>
                </a:lnTo>
                <a:lnTo>
                  <a:pt x="5695" y="2717"/>
                </a:lnTo>
                <a:lnTo>
                  <a:pt x="5689" y="2771"/>
                </a:lnTo>
                <a:lnTo>
                  <a:pt x="5671" y="2753"/>
                </a:lnTo>
                <a:close/>
                <a:moveTo>
                  <a:pt x="5689" y="2681"/>
                </a:moveTo>
                <a:lnTo>
                  <a:pt x="5689" y="2681"/>
                </a:lnTo>
                <a:lnTo>
                  <a:pt x="5689" y="2687"/>
                </a:lnTo>
                <a:lnTo>
                  <a:pt x="5689" y="2681"/>
                </a:lnTo>
                <a:close/>
                <a:moveTo>
                  <a:pt x="5683" y="2669"/>
                </a:moveTo>
                <a:lnTo>
                  <a:pt x="5671" y="2651"/>
                </a:lnTo>
                <a:lnTo>
                  <a:pt x="5683" y="2627"/>
                </a:lnTo>
                <a:lnTo>
                  <a:pt x="5689" y="2663"/>
                </a:lnTo>
                <a:lnTo>
                  <a:pt x="5683" y="2669"/>
                </a:lnTo>
                <a:close/>
                <a:moveTo>
                  <a:pt x="5689" y="2609"/>
                </a:moveTo>
                <a:lnTo>
                  <a:pt x="5695" y="2585"/>
                </a:lnTo>
                <a:lnTo>
                  <a:pt x="5695" y="2621"/>
                </a:lnTo>
                <a:lnTo>
                  <a:pt x="5695" y="2639"/>
                </a:lnTo>
                <a:lnTo>
                  <a:pt x="5689" y="2609"/>
                </a:lnTo>
                <a:close/>
                <a:moveTo>
                  <a:pt x="5683" y="2543"/>
                </a:moveTo>
                <a:lnTo>
                  <a:pt x="5689" y="2537"/>
                </a:lnTo>
                <a:lnTo>
                  <a:pt x="5689" y="2549"/>
                </a:lnTo>
                <a:lnTo>
                  <a:pt x="5683" y="2543"/>
                </a:lnTo>
                <a:close/>
                <a:moveTo>
                  <a:pt x="5683" y="2531"/>
                </a:moveTo>
                <a:lnTo>
                  <a:pt x="5671" y="2513"/>
                </a:lnTo>
                <a:lnTo>
                  <a:pt x="5683" y="2501"/>
                </a:lnTo>
                <a:lnTo>
                  <a:pt x="5689" y="2519"/>
                </a:lnTo>
                <a:lnTo>
                  <a:pt x="5683" y="2531"/>
                </a:lnTo>
                <a:close/>
                <a:moveTo>
                  <a:pt x="5695" y="2495"/>
                </a:moveTo>
                <a:lnTo>
                  <a:pt x="5701" y="2483"/>
                </a:lnTo>
                <a:lnTo>
                  <a:pt x="5695" y="2501"/>
                </a:lnTo>
                <a:lnTo>
                  <a:pt x="5695" y="2495"/>
                </a:lnTo>
                <a:close/>
                <a:moveTo>
                  <a:pt x="5725" y="2291"/>
                </a:moveTo>
                <a:lnTo>
                  <a:pt x="5731" y="2279"/>
                </a:lnTo>
                <a:lnTo>
                  <a:pt x="5731" y="2321"/>
                </a:lnTo>
                <a:lnTo>
                  <a:pt x="5725" y="2291"/>
                </a:lnTo>
                <a:close/>
                <a:moveTo>
                  <a:pt x="5761" y="2243"/>
                </a:moveTo>
                <a:lnTo>
                  <a:pt x="5761" y="2249"/>
                </a:lnTo>
                <a:lnTo>
                  <a:pt x="5755" y="2249"/>
                </a:lnTo>
                <a:lnTo>
                  <a:pt x="5761" y="2243"/>
                </a:lnTo>
                <a:close/>
                <a:moveTo>
                  <a:pt x="5779" y="2183"/>
                </a:moveTo>
                <a:lnTo>
                  <a:pt x="5803" y="2171"/>
                </a:lnTo>
                <a:lnTo>
                  <a:pt x="5803" y="2177"/>
                </a:lnTo>
                <a:lnTo>
                  <a:pt x="5773" y="2213"/>
                </a:lnTo>
                <a:lnTo>
                  <a:pt x="5779" y="2183"/>
                </a:lnTo>
                <a:close/>
                <a:moveTo>
                  <a:pt x="5821" y="2111"/>
                </a:moveTo>
                <a:lnTo>
                  <a:pt x="5827" y="2111"/>
                </a:lnTo>
                <a:lnTo>
                  <a:pt x="5821" y="2117"/>
                </a:lnTo>
                <a:lnTo>
                  <a:pt x="5821" y="2111"/>
                </a:lnTo>
                <a:close/>
                <a:moveTo>
                  <a:pt x="5857" y="2051"/>
                </a:moveTo>
                <a:lnTo>
                  <a:pt x="5863" y="2045"/>
                </a:lnTo>
                <a:lnTo>
                  <a:pt x="5863" y="2063"/>
                </a:lnTo>
                <a:lnTo>
                  <a:pt x="5851" y="2081"/>
                </a:lnTo>
                <a:lnTo>
                  <a:pt x="5857" y="2051"/>
                </a:lnTo>
                <a:close/>
                <a:moveTo>
                  <a:pt x="5875" y="2033"/>
                </a:moveTo>
                <a:lnTo>
                  <a:pt x="5881" y="2033"/>
                </a:lnTo>
                <a:lnTo>
                  <a:pt x="5875" y="2045"/>
                </a:lnTo>
                <a:lnTo>
                  <a:pt x="5875" y="2033"/>
                </a:lnTo>
                <a:close/>
                <a:moveTo>
                  <a:pt x="5911" y="1997"/>
                </a:moveTo>
                <a:lnTo>
                  <a:pt x="5911" y="2009"/>
                </a:lnTo>
                <a:lnTo>
                  <a:pt x="5899" y="2009"/>
                </a:lnTo>
                <a:lnTo>
                  <a:pt x="5911" y="1997"/>
                </a:lnTo>
                <a:close/>
                <a:moveTo>
                  <a:pt x="5929" y="1979"/>
                </a:moveTo>
                <a:lnTo>
                  <a:pt x="5953" y="1955"/>
                </a:lnTo>
                <a:lnTo>
                  <a:pt x="5941" y="1973"/>
                </a:lnTo>
                <a:lnTo>
                  <a:pt x="5923" y="1997"/>
                </a:lnTo>
                <a:lnTo>
                  <a:pt x="5929" y="1979"/>
                </a:lnTo>
                <a:close/>
                <a:moveTo>
                  <a:pt x="5953" y="1943"/>
                </a:moveTo>
                <a:lnTo>
                  <a:pt x="5947" y="1943"/>
                </a:lnTo>
                <a:lnTo>
                  <a:pt x="5953" y="1925"/>
                </a:lnTo>
                <a:lnTo>
                  <a:pt x="5983" y="1901"/>
                </a:lnTo>
                <a:lnTo>
                  <a:pt x="5965" y="1931"/>
                </a:lnTo>
                <a:lnTo>
                  <a:pt x="5953" y="1943"/>
                </a:lnTo>
                <a:close/>
                <a:moveTo>
                  <a:pt x="6001" y="1883"/>
                </a:moveTo>
                <a:lnTo>
                  <a:pt x="6007" y="1883"/>
                </a:lnTo>
                <a:lnTo>
                  <a:pt x="6001" y="1895"/>
                </a:lnTo>
                <a:lnTo>
                  <a:pt x="5989" y="1907"/>
                </a:lnTo>
                <a:lnTo>
                  <a:pt x="6001" y="1883"/>
                </a:lnTo>
                <a:close/>
                <a:moveTo>
                  <a:pt x="6019" y="1871"/>
                </a:moveTo>
                <a:lnTo>
                  <a:pt x="6013" y="1871"/>
                </a:lnTo>
                <a:lnTo>
                  <a:pt x="6019" y="1865"/>
                </a:lnTo>
                <a:lnTo>
                  <a:pt x="6019" y="1871"/>
                </a:lnTo>
                <a:close/>
                <a:moveTo>
                  <a:pt x="6013" y="1859"/>
                </a:moveTo>
                <a:lnTo>
                  <a:pt x="6031" y="1823"/>
                </a:lnTo>
                <a:lnTo>
                  <a:pt x="6049" y="1817"/>
                </a:lnTo>
                <a:lnTo>
                  <a:pt x="6037" y="1841"/>
                </a:lnTo>
                <a:lnTo>
                  <a:pt x="6013" y="1859"/>
                </a:lnTo>
                <a:close/>
                <a:moveTo>
                  <a:pt x="6037" y="1811"/>
                </a:moveTo>
                <a:lnTo>
                  <a:pt x="6061" y="1763"/>
                </a:lnTo>
                <a:lnTo>
                  <a:pt x="6085" y="1763"/>
                </a:lnTo>
                <a:lnTo>
                  <a:pt x="6055" y="1811"/>
                </a:lnTo>
                <a:lnTo>
                  <a:pt x="6037" y="1811"/>
                </a:lnTo>
                <a:close/>
                <a:moveTo>
                  <a:pt x="6097" y="1763"/>
                </a:moveTo>
                <a:lnTo>
                  <a:pt x="6103" y="1763"/>
                </a:lnTo>
                <a:lnTo>
                  <a:pt x="6067" y="1805"/>
                </a:lnTo>
                <a:lnTo>
                  <a:pt x="6067" y="1811"/>
                </a:lnTo>
                <a:lnTo>
                  <a:pt x="6097" y="1763"/>
                </a:lnTo>
                <a:close/>
                <a:moveTo>
                  <a:pt x="6115" y="1769"/>
                </a:moveTo>
                <a:lnTo>
                  <a:pt x="6091" y="1793"/>
                </a:lnTo>
                <a:lnTo>
                  <a:pt x="6115" y="1763"/>
                </a:lnTo>
                <a:lnTo>
                  <a:pt x="6127" y="1757"/>
                </a:lnTo>
                <a:lnTo>
                  <a:pt x="6115" y="1769"/>
                </a:lnTo>
                <a:close/>
                <a:moveTo>
                  <a:pt x="6121" y="1751"/>
                </a:moveTo>
                <a:lnTo>
                  <a:pt x="6163" y="1697"/>
                </a:lnTo>
                <a:lnTo>
                  <a:pt x="6181" y="1697"/>
                </a:lnTo>
                <a:lnTo>
                  <a:pt x="6133" y="1751"/>
                </a:lnTo>
                <a:lnTo>
                  <a:pt x="6121" y="1751"/>
                </a:lnTo>
                <a:close/>
                <a:moveTo>
                  <a:pt x="6169" y="1691"/>
                </a:moveTo>
                <a:lnTo>
                  <a:pt x="6199" y="1643"/>
                </a:lnTo>
                <a:lnTo>
                  <a:pt x="6223" y="1643"/>
                </a:lnTo>
                <a:lnTo>
                  <a:pt x="6187" y="1691"/>
                </a:lnTo>
                <a:lnTo>
                  <a:pt x="6169" y="1691"/>
                </a:lnTo>
                <a:close/>
                <a:moveTo>
                  <a:pt x="6241" y="1637"/>
                </a:moveTo>
                <a:lnTo>
                  <a:pt x="6253" y="1625"/>
                </a:lnTo>
                <a:lnTo>
                  <a:pt x="6271" y="1625"/>
                </a:lnTo>
                <a:lnTo>
                  <a:pt x="6259" y="1637"/>
                </a:lnTo>
                <a:lnTo>
                  <a:pt x="6241" y="1637"/>
                </a:lnTo>
                <a:close/>
                <a:moveTo>
                  <a:pt x="6259" y="1613"/>
                </a:moveTo>
                <a:lnTo>
                  <a:pt x="6283" y="1589"/>
                </a:lnTo>
                <a:lnTo>
                  <a:pt x="6301" y="1589"/>
                </a:lnTo>
                <a:lnTo>
                  <a:pt x="6277" y="1619"/>
                </a:lnTo>
                <a:lnTo>
                  <a:pt x="6259" y="1613"/>
                </a:lnTo>
                <a:close/>
                <a:moveTo>
                  <a:pt x="6295" y="1578"/>
                </a:moveTo>
                <a:lnTo>
                  <a:pt x="6301" y="1566"/>
                </a:lnTo>
                <a:lnTo>
                  <a:pt x="6325" y="1572"/>
                </a:lnTo>
                <a:lnTo>
                  <a:pt x="6313" y="1584"/>
                </a:lnTo>
                <a:lnTo>
                  <a:pt x="6295" y="1578"/>
                </a:lnTo>
                <a:close/>
                <a:moveTo>
                  <a:pt x="6331" y="1572"/>
                </a:moveTo>
                <a:lnTo>
                  <a:pt x="6343" y="1572"/>
                </a:lnTo>
                <a:lnTo>
                  <a:pt x="6331" y="1584"/>
                </a:lnTo>
                <a:lnTo>
                  <a:pt x="6325" y="1584"/>
                </a:lnTo>
                <a:lnTo>
                  <a:pt x="6331" y="1572"/>
                </a:lnTo>
                <a:close/>
                <a:moveTo>
                  <a:pt x="6355" y="1578"/>
                </a:moveTo>
                <a:lnTo>
                  <a:pt x="6505" y="1595"/>
                </a:lnTo>
                <a:lnTo>
                  <a:pt x="6493" y="1607"/>
                </a:lnTo>
                <a:lnTo>
                  <a:pt x="6343" y="1584"/>
                </a:lnTo>
                <a:lnTo>
                  <a:pt x="6355" y="1578"/>
                </a:lnTo>
                <a:close/>
                <a:moveTo>
                  <a:pt x="6361" y="1566"/>
                </a:moveTo>
                <a:lnTo>
                  <a:pt x="6385" y="1548"/>
                </a:lnTo>
                <a:lnTo>
                  <a:pt x="6523" y="1578"/>
                </a:lnTo>
                <a:lnTo>
                  <a:pt x="6511" y="1589"/>
                </a:lnTo>
                <a:lnTo>
                  <a:pt x="6361" y="1566"/>
                </a:lnTo>
                <a:close/>
                <a:moveTo>
                  <a:pt x="6529" y="1578"/>
                </a:moveTo>
                <a:lnTo>
                  <a:pt x="6583" y="1589"/>
                </a:lnTo>
                <a:lnTo>
                  <a:pt x="6577" y="1595"/>
                </a:lnTo>
                <a:lnTo>
                  <a:pt x="6523" y="1589"/>
                </a:lnTo>
                <a:lnTo>
                  <a:pt x="6529" y="1578"/>
                </a:lnTo>
                <a:close/>
                <a:moveTo>
                  <a:pt x="6541" y="1572"/>
                </a:moveTo>
                <a:lnTo>
                  <a:pt x="6559" y="1548"/>
                </a:lnTo>
                <a:lnTo>
                  <a:pt x="6613" y="1560"/>
                </a:lnTo>
                <a:lnTo>
                  <a:pt x="6595" y="1584"/>
                </a:lnTo>
                <a:lnTo>
                  <a:pt x="6541" y="1572"/>
                </a:lnTo>
                <a:close/>
                <a:moveTo>
                  <a:pt x="6625" y="1566"/>
                </a:moveTo>
                <a:lnTo>
                  <a:pt x="6661" y="1572"/>
                </a:lnTo>
                <a:lnTo>
                  <a:pt x="6631" y="1589"/>
                </a:lnTo>
                <a:lnTo>
                  <a:pt x="6601" y="1584"/>
                </a:lnTo>
                <a:lnTo>
                  <a:pt x="6625" y="1566"/>
                </a:lnTo>
                <a:close/>
                <a:moveTo>
                  <a:pt x="6667" y="1572"/>
                </a:moveTo>
                <a:lnTo>
                  <a:pt x="6715" y="1584"/>
                </a:lnTo>
                <a:lnTo>
                  <a:pt x="6691" y="1601"/>
                </a:lnTo>
                <a:lnTo>
                  <a:pt x="6643" y="1595"/>
                </a:lnTo>
                <a:lnTo>
                  <a:pt x="6667" y="1572"/>
                </a:lnTo>
                <a:close/>
                <a:moveTo>
                  <a:pt x="6727" y="1589"/>
                </a:moveTo>
                <a:lnTo>
                  <a:pt x="6763" y="1595"/>
                </a:lnTo>
                <a:lnTo>
                  <a:pt x="6733" y="1613"/>
                </a:lnTo>
                <a:lnTo>
                  <a:pt x="6703" y="1607"/>
                </a:lnTo>
                <a:lnTo>
                  <a:pt x="6727" y="1589"/>
                </a:lnTo>
                <a:close/>
                <a:moveTo>
                  <a:pt x="6745" y="1613"/>
                </a:moveTo>
                <a:lnTo>
                  <a:pt x="6775" y="1595"/>
                </a:lnTo>
                <a:lnTo>
                  <a:pt x="6823" y="1607"/>
                </a:lnTo>
                <a:lnTo>
                  <a:pt x="6787" y="1625"/>
                </a:lnTo>
                <a:lnTo>
                  <a:pt x="6745" y="1613"/>
                </a:lnTo>
                <a:close/>
                <a:moveTo>
                  <a:pt x="6835" y="1613"/>
                </a:moveTo>
                <a:lnTo>
                  <a:pt x="6871" y="1619"/>
                </a:lnTo>
                <a:lnTo>
                  <a:pt x="6829" y="1637"/>
                </a:lnTo>
                <a:lnTo>
                  <a:pt x="6805" y="1625"/>
                </a:lnTo>
                <a:lnTo>
                  <a:pt x="6835" y="1613"/>
                </a:lnTo>
                <a:close/>
                <a:moveTo>
                  <a:pt x="6853" y="1607"/>
                </a:moveTo>
                <a:lnTo>
                  <a:pt x="6883" y="1589"/>
                </a:lnTo>
                <a:lnTo>
                  <a:pt x="6918" y="1601"/>
                </a:lnTo>
                <a:lnTo>
                  <a:pt x="6883" y="1613"/>
                </a:lnTo>
                <a:lnTo>
                  <a:pt x="6853" y="1607"/>
                </a:lnTo>
                <a:close/>
                <a:moveTo>
                  <a:pt x="6835" y="1601"/>
                </a:moveTo>
                <a:lnTo>
                  <a:pt x="6787" y="1589"/>
                </a:lnTo>
                <a:lnTo>
                  <a:pt x="6823" y="1572"/>
                </a:lnTo>
                <a:lnTo>
                  <a:pt x="6871" y="1584"/>
                </a:lnTo>
                <a:lnTo>
                  <a:pt x="6835" y="1601"/>
                </a:lnTo>
                <a:close/>
                <a:moveTo>
                  <a:pt x="6775" y="1589"/>
                </a:moveTo>
                <a:lnTo>
                  <a:pt x="6739" y="1578"/>
                </a:lnTo>
                <a:lnTo>
                  <a:pt x="6775" y="1554"/>
                </a:lnTo>
                <a:lnTo>
                  <a:pt x="6811" y="1566"/>
                </a:lnTo>
                <a:lnTo>
                  <a:pt x="6775" y="1589"/>
                </a:lnTo>
                <a:close/>
                <a:moveTo>
                  <a:pt x="6727" y="1578"/>
                </a:moveTo>
                <a:lnTo>
                  <a:pt x="6679" y="1566"/>
                </a:lnTo>
                <a:lnTo>
                  <a:pt x="6715" y="1536"/>
                </a:lnTo>
                <a:lnTo>
                  <a:pt x="6763" y="1554"/>
                </a:lnTo>
                <a:lnTo>
                  <a:pt x="6727" y="1578"/>
                </a:lnTo>
                <a:close/>
                <a:moveTo>
                  <a:pt x="6721" y="1530"/>
                </a:moveTo>
                <a:lnTo>
                  <a:pt x="6763" y="1500"/>
                </a:lnTo>
                <a:lnTo>
                  <a:pt x="6811" y="1518"/>
                </a:lnTo>
                <a:lnTo>
                  <a:pt x="6775" y="1548"/>
                </a:lnTo>
                <a:lnTo>
                  <a:pt x="6721" y="1530"/>
                </a:lnTo>
                <a:close/>
                <a:moveTo>
                  <a:pt x="6715" y="1530"/>
                </a:moveTo>
                <a:lnTo>
                  <a:pt x="6673" y="1518"/>
                </a:lnTo>
                <a:lnTo>
                  <a:pt x="6715" y="1482"/>
                </a:lnTo>
                <a:lnTo>
                  <a:pt x="6751" y="1494"/>
                </a:lnTo>
                <a:lnTo>
                  <a:pt x="6715" y="1530"/>
                </a:lnTo>
                <a:close/>
                <a:moveTo>
                  <a:pt x="6667" y="1518"/>
                </a:moveTo>
                <a:lnTo>
                  <a:pt x="6607" y="1500"/>
                </a:lnTo>
                <a:lnTo>
                  <a:pt x="6649" y="1452"/>
                </a:lnTo>
                <a:lnTo>
                  <a:pt x="6709" y="1476"/>
                </a:lnTo>
                <a:lnTo>
                  <a:pt x="6667" y="1518"/>
                </a:lnTo>
                <a:close/>
                <a:moveTo>
                  <a:pt x="6595" y="1494"/>
                </a:moveTo>
                <a:lnTo>
                  <a:pt x="6487" y="1464"/>
                </a:lnTo>
                <a:lnTo>
                  <a:pt x="6541" y="1416"/>
                </a:lnTo>
                <a:lnTo>
                  <a:pt x="6637" y="1452"/>
                </a:lnTo>
                <a:lnTo>
                  <a:pt x="6595" y="1494"/>
                </a:lnTo>
                <a:close/>
                <a:moveTo>
                  <a:pt x="6547" y="1410"/>
                </a:moveTo>
                <a:lnTo>
                  <a:pt x="6601" y="1362"/>
                </a:lnTo>
                <a:lnTo>
                  <a:pt x="6685" y="1398"/>
                </a:lnTo>
                <a:lnTo>
                  <a:pt x="6643" y="1446"/>
                </a:lnTo>
                <a:lnTo>
                  <a:pt x="6547" y="1410"/>
                </a:lnTo>
                <a:close/>
                <a:moveTo>
                  <a:pt x="6541" y="1404"/>
                </a:moveTo>
                <a:lnTo>
                  <a:pt x="6511" y="1392"/>
                </a:lnTo>
                <a:lnTo>
                  <a:pt x="6559" y="1344"/>
                </a:lnTo>
                <a:lnTo>
                  <a:pt x="6595" y="1356"/>
                </a:lnTo>
                <a:lnTo>
                  <a:pt x="6541" y="1404"/>
                </a:lnTo>
                <a:close/>
                <a:moveTo>
                  <a:pt x="6571" y="1338"/>
                </a:moveTo>
                <a:lnTo>
                  <a:pt x="6625" y="1278"/>
                </a:lnTo>
                <a:lnTo>
                  <a:pt x="6661" y="1302"/>
                </a:lnTo>
                <a:lnTo>
                  <a:pt x="6601" y="1350"/>
                </a:lnTo>
                <a:lnTo>
                  <a:pt x="6571" y="1338"/>
                </a:lnTo>
                <a:close/>
                <a:moveTo>
                  <a:pt x="6559" y="1332"/>
                </a:moveTo>
                <a:lnTo>
                  <a:pt x="6517" y="1314"/>
                </a:lnTo>
                <a:lnTo>
                  <a:pt x="6571" y="1254"/>
                </a:lnTo>
                <a:lnTo>
                  <a:pt x="6619" y="1278"/>
                </a:lnTo>
                <a:lnTo>
                  <a:pt x="6559" y="1332"/>
                </a:lnTo>
                <a:close/>
                <a:moveTo>
                  <a:pt x="6577" y="1242"/>
                </a:moveTo>
                <a:lnTo>
                  <a:pt x="6631" y="1188"/>
                </a:lnTo>
                <a:lnTo>
                  <a:pt x="6673" y="1218"/>
                </a:lnTo>
                <a:lnTo>
                  <a:pt x="6625" y="1272"/>
                </a:lnTo>
                <a:lnTo>
                  <a:pt x="6577" y="1242"/>
                </a:lnTo>
                <a:close/>
                <a:moveTo>
                  <a:pt x="6571" y="1242"/>
                </a:moveTo>
                <a:lnTo>
                  <a:pt x="6517" y="1212"/>
                </a:lnTo>
                <a:lnTo>
                  <a:pt x="6565" y="1146"/>
                </a:lnTo>
                <a:lnTo>
                  <a:pt x="6619" y="1182"/>
                </a:lnTo>
                <a:lnTo>
                  <a:pt x="6571" y="1242"/>
                </a:lnTo>
                <a:close/>
                <a:moveTo>
                  <a:pt x="6631" y="1062"/>
                </a:moveTo>
                <a:lnTo>
                  <a:pt x="6643" y="1074"/>
                </a:lnTo>
                <a:lnTo>
                  <a:pt x="6589" y="1116"/>
                </a:lnTo>
                <a:lnTo>
                  <a:pt x="6631" y="1062"/>
                </a:lnTo>
                <a:close/>
                <a:moveTo>
                  <a:pt x="6637" y="1056"/>
                </a:moveTo>
                <a:lnTo>
                  <a:pt x="6691" y="978"/>
                </a:lnTo>
                <a:lnTo>
                  <a:pt x="6721" y="1008"/>
                </a:lnTo>
                <a:lnTo>
                  <a:pt x="6649" y="1068"/>
                </a:lnTo>
                <a:lnTo>
                  <a:pt x="6637" y="1056"/>
                </a:lnTo>
                <a:close/>
                <a:moveTo>
                  <a:pt x="6697" y="972"/>
                </a:moveTo>
                <a:lnTo>
                  <a:pt x="6763" y="882"/>
                </a:lnTo>
                <a:lnTo>
                  <a:pt x="6817" y="936"/>
                </a:lnTo>
                <a:lnTo>
                  <a:pt x="6733" y="1002"/>
                </a:lnTo>
                <a:lnTo>
                  <a:pt x="6697" y="972"/>
                </a:lnTo>
                <a:close/>
                <a:moveTo>
                  <a:pt x="6757" y="864"/>
                </a:moveTo>
                <a:lnTo>
                  <a:pt x="6697" y="804"/>
                </a:lnTo>
                <a:lnTo>
                  <a:pt x="6703" y="792"/>
                </a:lnTo>
                <a:lnTo>
                  <a:pt x="6757" y="732"/>
                </a:lnTo>
                <a:lnTo>
                  <a:pt x="6793" y="726"/>
                </a:lnTo>
                <a:lnTo>
                  <a:pt x="6829" y="774"/>
                </a:lnTo>
                <a:lnTo>
                  <a:pt x="6775" y="846"/>
                </a:lnTo>
                <a:lnTo>
                  <a:pt x="6757" y="864"/>
                </a:lnTo>
                <a:close/>
                <a:moveTo>
                  <a:pt x="6835" y="780"/>
                </a:moveTo>
                <a:lnTo>
                  <a:pt x="6841" y="786"/>
                </a:lnTo>
                <a:lnTo>
                  <a:pt x="6811" y="816"/>
                </a:lnTo>
                <a:lnTo>
                  <a:pt x="6835" y="780"/>
                </a:lnTo>
                <a:close/>
                <a:moveTo>
                  <a:pt x="6841" y="768"/>
                </a:moveTo>
                <a:lnTo>
                  <a:pt x="6871" y="732"/>
                </a:lnTo>
                <a:lnTo>
                  <a:pt x="6895" y="732"/>
                </a:lnTo>
                <a:lnTo>
                  <a:pt x="6847" y="780"/>
                </a:lnTo>
                <a:lnTo>
                  <a:pt x="6841" y="768"/>
                </a:lnTo>
                <a:close/>
                <a:moveTo>
                  <a:pt x="6978" y="738"/>
                </a:moveTo>
                <a:lnTo>
                  <a:pt x="6978" y="732"/>
                </a:lnTo>
                <a:lnTo>
                  <a:pt x="7002" y="738"/>
                </a:lnTo>
                <a:lnTo>
                  <a:pt x="7002" y="738"/>
                </a:lnTo>
                <a:lnTo>
                  <a:pt x="6978" y="738"/>
                </a:lnTo>
                <a:close/>
                <a:moveTo>
                  <a:pt x="6990" y="744"/>
                </a:moveTo>
                <a:lnTo>
                  <a:pt x="6990" y="750"/>
                </a:lnTo>
                <a:lnTo>
                  <a:pt x="6984" y="744"/>
                </a:lnTo>
                <a:lnTo>
                  <a:pt x="6990" y="744"/>
                </a:lnTo>
                <a:close/>
                <a:moveTo>
                  <a:pt x="7014" y="732"/>
                </a:moveTo>
                <a:lnTo>
                  <a:pt x="7020" y="726"/>
                </a:lnTo>
                <a:lnTo>
                  <a:pt x="7068" y="738"/>
                </a:lnTo>
                <a:lnTo>
                  <a:pt x="7062" y="744"/>
                </a:lnTo>
                <a:lnTo>
                  <a:pt x="7014" y="732"/>
                </a:lnTo>
                <a:close/>
                <a:moveTo>
                  <a:pt x="7026" y="720"/>
                </a:moveTo>
                <a:lnTo>
                  <a:pt x="7044" y="702"/>
                </a:lnTo>
                <a:lnTo>
                  <a:pt x="7086" y="720"/>
                </a:lnTo>
                <a:lnTo>
                  <a:pt x="7074" y="732"/>
                </a:lnTo>
                <a:lnTo>
                  <a:pt x="7026" y="720"/>
                </a:lnTo>
                <a:close/>
                <a:moveTo>
                  <a:pt x="7104" y="714"/>
                </a:moveTo>
                <a:lnTo>
                  <a:pt x="7110" y="714"/>
                </a:lnTo>
                <a:lnTo>
                  <a:pt x="7116" y="720"/>
                </a:lnTo>
                <a:lnTo>
                  <a:pt x="7104" y="714"/>
                </a:lnTo>
                <a:close/>
                <a:moveTo>
                  <a:pt x="7110" y="696"/>
                </a:moveTo>
                <a:lnTo>
                  <a:pt x="7116" y="696"/>
                </a:lnTo>
                <a:lnTo>
                  <a:pt x="7116" y="696"/>
                </a:lnTo>
                <a:lnTo>
                  <a:pt x="7110" y="696"/>
                </a:lnTo>
                <a:close/>
                <a:moveTo>
                  <a:pt x="7236" y="660"/>
                </a:moveTo>
                <a:lnTo>
                  <a:pt x="7242" y="660"/>
                </a:lnTo>
                <a:lnTo>
                  <a:pt x="7248" y="660"/>
                </a:lnTo>
                <a:lnTo>
                  <a:pt x="7236" y="660"/>
                </a:lnTo>
                <a:close/>
                <a:moveTo>
                  <a:pt x="7158" y="666"/>
                </a:moveTo>
                <a:lnTo>
                  <a:pt x="7152" y="660"/>
                </a:lnTo>
                <a:lnTo>
                  <a:pt x="7164" y="660"/>
                </a:lnTo>
                <a:lnTo>
                  <a:pt x="7158" y="666"/>
                </a:lnTo>
                <a:close/>
                <a:moveTo>
                  <a:pt x="7140" y="666"/>
                </a:moveTo>
                <a:lnTo>
                  <a:pt x="7128" y="666"/>
                </a:lnTo>
                <a:lnTo>
                  <a:pt x="7140" y="660"/>
                </a:lnTo>
                <a:lnTo>
                  <a:pt x="7140" y="666"/>
                </a:lnTo>
                <a:close/>
                <a:moveTo>
                  <a:pt x="7122" y="654"/>
                </a:moveTo>
                <a:lnTo>
                  <a:pt x="7116" y="654"/>
                </a:lnTo>
                <a:lnTo>
                  <a:pt x="7122" y="654"/>
                </a:lnTo>
                <a:lnTo>
                  <a:pt x="7122" y="654"/>
                </a:lnTo>
                <a:close/>
                <a:moveTo>
                  <a:pt x="7110" y="660"/>
                </a:moveTo>
                <a:lnTo>
                  <a:pt x="7092" y="660"/>
                </a:lnTo>
                <a:lnTo>
                  <a:pt x="7086" y="654"/>
                </a:lnTo>
                <a:lnTo>
                  <a:pt x="7104" y="648"/>
                </a:lnTo>
                <a:lnTo>
                  <a:pt x="7110" y="660"/>
                </a:lnTo>
                <a:close/>
                <a:moveTo>
                  <a:pt x="7044" y="654"/>
                </a:moveTo>
                <a:lnTo>
                  <a:pt x="7014" y="642"/>
                </a:lnTo>
                <a:lnTo>
                  <a:pt x="7062" y="630"/>
                </a:lnTo>
                <a:lnTo>
                  <a:pt x="7074" y="648"/>
                </a:lnTo>
                <a:lnTo>
                  <a:pt x="7044" y="654"/>
                </a:lnTo>
                <a:close/>
                <a:moveTo>
                  <a:pt x="6984" y="654"/>
                </a:moveTo>
                <a:lnTo>
                  <a:pt x="6978" y="654"/>
                </a:lnTo>
                <a:lnTo>
                  <a:pt x="6984" y="654"/>
                </a:lnTo>
                <a:lnTo>
                  <a:pt x="6984" y="654"/>
                </a:lnTo>
                <a:close/>
                <a:moveTo>
                  <a:pt x="6972" y="660"/>
                </a:moveTo>
                <a:lnTo>
                  <a:pt x="6972" y="666"/>
                </a:lnTo>
                <a:lnTo>
                  <a:pt x="6954" y="660"/>
                </a:lnTo>
                <a:lnTo>
                  <a:pt x="6954" y="660"/>
                </a:lnTo>
                <a:lnTo>
                  <a:pt x="6972" y="660"/>
                </a:lnTo>
                <a:close/>
                <a:moveTo>
                  <a:pt x="6912" y="660"/>
                </a:moveTo>
                <a:lnTo>
                  <a:pt x="6912" y="660"/>
                </a:lnTo>
                <a:lnTo>
                  <a:pt x="6907" y="666"/>
                </a:lnTo>
                <a:lnTo>
                  <a:pt x="6895" y="672"/>
                </a:lnTo>
                <a:lnTo>
                  <a:pt x="6865" y="672"/>
                </a:lnTo>
                <a:lnTo>
                  <a:pt x="6853" y="666"/>
                </a:lnTo>
                <a:lnTo>
                  <a:pt x="6877" y="654"/>
                </a:lnTo>
                <a:lnTo>
                  <a:pt x="6912" y="660"/>
                </a:lnTo>
                <a:close/>
                <a:moveTo>
                  <a:pt x="6817" y="672"/>
                </a:moveTo>
                <a:lnTo>
                  <a:pt x="6817" y="666"/>
                </a:lnTo>
                <a:lnTo>
                  <a:pt x="6823" y="666"/>
                </a:lnTo>
                <a:lnTo>
                  <a:pt x="6817" y="672"/>
                </a:lnTo>
                <a:close/>
                <a:moveTo>
                  <a:pt x="6805" y="672"/>
                </a:moveTo>
                <a:lnTo>
                  <a:pt x="6781" y="672"/>
                </a:lnTo>
                <a:lnTo>
                  <a:pt x="6787" y="660"/>
                </a:lnTo>
                <a:lnTo>
                  <a:pt x="6811" y="666"/>
                </a:lnTo>
                <a:lnTo>
                  <a:pt x="6805" y="672"/>
                </a:lnTo>
                <a:close/>
                <a:moveTo>
                  <a:pt x="6793" y="678"/>
                </a:moveTo>
                <a:lnTo>
                  <a:pt x="6781" y="684"/>
                </a:lnTo>
                <a:lnTo>
                  <a:pt x="6769" y="684"/>
                </a:lnTo>
                <a:lnTo>
                  <a:pt x="6775" y="678"/>
                </a:lnTo>
                <a:lnTo>
                  <a:pt x="6793" y="678"/>
                </a:lnTo>
                <a:close/>
                <a:moveTo>
                  <a:pt x="6673" y="696"/>
                </a:moveTo>
                <a:lnTo>
                  <a:pt x="6643" y="690"/>
                </a:lnTo>
                <a:lnTo>
                  <a:pt x="6649" y="684"/>
                </a:lnTo>
                <a:lnTo>
                  <a:pt x="6703" y="678"/>
                </a:lnTo>
                <a:lnTo>
                  <a:pt x="6673" y="696"/>
                </a:lnTo>
                <a:close/>
                <a:moveTo>
                  <a:pt x="6607" y="708"/>
                </a:moveTo>
                <a:lnTo>
                  <a:pt x="6607" y="708"/>
                </a:lnTo>
                <a:lnTo>
                  <a:pt x="6613" y="702"/>
                </a:lnTo>
                <a:lnTo>
                  <a:pt x="6607" y="708"/>
                </a:lnTo>
                <a:close/>
                <a:moveTo>
                  <a:pt x="6601" y="714"/>
                </a:moveTo>
                <a:lnTo>
                  <a:pt x="6589" y="714"/>
                </a:lnTo>
                <a:lnTo>
                  <a:pt x="6595" y="708"/>
                </a:lnTo>
                <a:lnTo>
                  <a:pt x="6601" y="714"/>
                </a:lnTo>
                <a:close/>
                <a:moveTo>
                  <a:pt x="6601" y="720"/>
                </a:moveTo>
                <a:lnTo>
                  <a:pt x="6601" y="732"/>
                </a:lnTo>
                <a:lnTo>
                  <a:pt x="6577" y="744"/>
                </a:lnTo>
                <a:lnTo>
                  <a:pt x="6529" y="750"/>
                </a:lnTo>
                <a:lnTo>
                  <a:pt x="6571" y="726"/>
                </a:lnTo>
                <a:lnTo>
                  <a:pt x="6601" y="720"/>
                </a:lnTo>
                <a:close/>
                <a:moveTo>
                  <a:pt x="6505" y="750"/>
                </a:moveTo>
                <a:lnTo>
                  <a:pt x="6463" y="762"/>
                </a:lnTo>
                <a:lnTo>
                  <a:pt x="6463" y="750"/>
                </a:lnTo>
                <a:lnTo>
                  <a:pt x="6493" y="732"/>
                </a:lnTo>
                <a:lnTo>
                  <a:pt x="6553" y="726"/>
                </a:lnTo>
                <a:lnTo>
                  <a:pt x="6505" y="750"/>
                </a:lnTo>
                <a:close/>
                <a:moveTo>
                  <a:pt x="6475" y="732"/>
                </a:moveTo>
                <a:lnTo>
                  <a:pt x="6475" y="732"/>
                </a:lnTo>
                <a:lnTo>
                  <a:pt x="6475" y="732"/>
                </a:lnTo>
                <a:lnTo>
                  <a:pt x="6475" y="732"/>
                </a:lnTo>
                <a:close/>
                <a:moveTo>
                  <a:pt x="6445" y="744"/>
                </a:moveTo>
                <a:lnTo>
                  <a:pt x="6433" y="738"/>
                </a:lnTo>
                <a:lnTo>
                  <a:pt x="6451" y="732"/>
                </a:lnTo>
                <a:lnTo>
                  <a:pt x="6445" y="744"/>
                </a:lnTo>
                <a:close/>
                <a:moveTo>
                  <a:pt x="6343" y="780"/>
                </a:moveTo>
                <a:lnTo>
                  <a:pt x="6325" y="780"/>
                </a:lnTo>
                <a:lnTo>
                  <a:pt x="6337" y="744"/>
                </a:lnTo>
                <a:lnTo>
                  <a:pt x="6391" y="738"/>
                </a:lnTo>
                <a:lnTo>
                  <a:pt x="6343" y="780"/>
                </a:lnTo>
                <a:close/>
                <a:moveTo>
                  <a:pt x="6331" y="786"/>
                </a:moveTo>
                <a:lnTo>
                  <a:pt x="6319" y="798"/>
                </a:lnTo>
                <a:lnTo>
                  <a:pt x="6319" y="792"/>
                </a:lnTo>
                <a:lnTo>
                  <a:pt x="6331" y="786"/>
                </a:lnTo>
                <a:close/>
                <a:moveTo>
                  <a:pt x="6307" y="798"/>
                </a:moveTo>
                <a:lnTo>
                  <a:pt x="6301" y="792"/>
                </a:lnTo>
                <a:lnTo>
                  <a:pt x="6313" y="792"/>
                </a:lnTo>
                <a:lnTo>
                  <a:pt x="6307" y="798"/>
                </a:lnTo>
                <a:close/>
                <a:moveTo>
                  <a:pt x="6253" y="840"/>
                </a:moveTo>
                <a:lnTo>
                  <a:pt x="6211" y="846"/>
                </a:lnTo>
                <a:lnTo>
                  <a:pt x="6265" y="798"/>
                </a:lnTo>
                <a:lnTo>
                  <a:pt x="6277" y="798"/>
                </a:lnTo>
                <a:lnTo>
                  <a:pt x="6253" y="840"/>
                </a:lnTo>
                <a:close/>
                <a:moveTo>
                  <a:pt x="6193" y="852"/>
                </a:moveTo>
                <a:lnTo>
                  <a:pt x="6181" y="858"/>
                </a:lnTo>
                <a:lnTo>
                  <a:pt x="6193" y="810"/>
                </a:lnTo>
                <a:lnTo>
                  <a:pt x="6247" y="798"/>
                </a:lnTo>
                <a:lnTo>
                  <a:pt x="6193" y="852"/>
                </a:lnTo>
                <a:close/>
                <a:moveTo>
                  <a:pt x="6181" y="864"/>
                </a:moveTo>
                <a:lnTo>
                  <a:pt x="6175" y="870"/>
                </a:lnTo>
                <a:lnTo>
                  <a:pt x="6175" y="864"/>
                </a:lnTo>
                <a:lnTo>
                  <a:pt x="6181" y="864"/>
                </a:lnTo>
                <a:close/>
                <a:moveTo>
                  <a:pt x="6163" y="876"/>
                </a:moveTo>
                <a:lnTo>
                  <a:pt x="6163" y="876"/>
                </a:lnTo>
                <a:lnTo>
                  <a:pt x="6139" y="906"/>
                </a:lnTo>
                <a:lnTo>
                  <a:pt x="6091" y="918"/>
                </a:lnTo>
                <a:lnTo>
                  <a:pt x="6103" y="894"/>
                </a:lnTo>
                <a:lnTo>
                  <a:pt x="6121" y="876"/>
                </a:lnTo>
                <a:lnTo>
                  <a:pt x="6157" y="870"/>
                </a:lnTo>
                <a:lnTo>
                  <a:pt x="6163" y="876"/>
                </a:lnTo>
                <a:close/>
                <a:moveTo>
                  <a:pt x="6097" y="894"/>
                </a:moveTo>
                <a:lnTo>
                  <a:pt x="6061" y="930"/>
                </a:lnTo>
                <a:lnTo>
                  <a:pt x="6043" y="930"/>
                </a:lnTo>
                <a:lnTo>
                  <a:pt x="6055" y="894"/>
                </a:lnTo>
                <a:lnTo>
                  <a:pt x="6097" y="882"/>
                </a:lnTo>
                <a:lnTo>
                  <a:pt x="6097" y="894"/>
                </a:lnTo>
                <a:close/>
                <a:moveTo>
                  <a:pt x="6049" y="942"/>
                </a:moveTo>
                <a:lnTo>
                  <a:pt x="6043" y="942"/>
                </a:lnTo>
                <a:lnTo>
                  <a:pt x="6043" y="942"/>
                </a:lnTo>
                <a:lnTo>
                  <a:pt x="6043" y="942"/>
                </a:lnTo>
                <a:lnTo>
                  <a:pt x="6049" y="942"/>
                </a:lnTo>
                <a:close/>
                <a:moveTo>
                  <a:pt x="6031" y="948"/>
                </a:moveTo>
                <a:lnTo>
                  <a:pt x="6031" y="960"/>
                </a:lnTo>
                <a:lnTo>
                  <a:pt x="6001" y="990"/>
                </a:lnTo>
                <a:lnTo>
                  <a:pt x="5947" y="1008"/>
                </a:lnTo>
                <a:lnTo>
                  <a:pt x="5989" y="960"/>
                </a:lnTo>
                <a:lnTo>
                  <a:pt x="6031" y="948"/>
                </a:lnTo>
                <a:lnTo>
                  <a:pt x="6031" y="948"/>
                </a:lnTo>
                <a:close/>
                <a:moveTo>
                  <a:pt x="6001" y="948"/>
                </a:moveTo>
                <a:lnTo>
                  <a:pt x="6007" y="936"/>
                </a:lnTo>
                <a:lnTo>
                  <a:pt x="6019" y="942"/>
                </a:lnTo>
                <a:lnTo>
                  <a:pt x="6001" y="948"/>
                </a:lnTo>
                <a:close/>
                <a:moveTo>
                  <a:pt x="5983" y="954"/>
                </a:moveTo>
                <a:lnTo>
                  <a:pt x="5953" y="960"/>
                </a:lnTo>
                <a:lnTo>
                  <a:pt x="5971" y="912"/>
                </a:lnTo>
                <a:lnTo>
                  <a:pt x="6001" y="930"/>
                </a:lnTo>
                <a:lnTo>
                  <a:pt x="5983" y="954"/>
                </a:lnTo>
                <a:close/>
                <a:moveTo>
                  <a:pt x="5977" y="966"/>
                </a:moveTo>
                <a:lnTo>
                  <a:pt x="5929" y="1014"/>
                </a:lnTo>
                <a:lnTo>
                  <a:pt x="5947" y="972"/>
                </a:lnTo>
                <a:lnTo>
                  <a:pt x="5977" y="966"/>
                </a:lnTo>
                <a:close/>
                <a:moveTo>
                  <a:pt x="5911" y="1038"/>
                </a:moveTo>
                <a:lnTo>
                  <a:pt x="5911" y="1038"/>
                </a:lnTo>
                <a:lnTo>
                  <a:pt x="5905" y="1050"/>
                </a:lnTo>
                <a:lnTo>
                  <a:pt x="5905" y="1038"/>
                </a:lnTo>
                <a:lnTo>
                  <a:pt x="5911" y="1038"/>
                </a:lnTo>
                <a:lnTo>
                  <a:pt x="5911" y="1038"/>
                </a:lnTo>
                <a:close/>
                <a:moveTo>
                  <a:pt x="5899" y="1032"/>
                </a:moveTo>
                <a:lnTo>
                  <a:pt x="5881" y="1038"/>
                </a:lnTo>
                <a:lnTo>
                  <a:pt x="5887" y="1026"/>
                </a:lnTo>
                <a:lnTo>
                  <a:pt x="5899" y="1032"/>
                </a:lnTo>
                <a:close/>
                <a:moveTo>
                  <a:pt x="5893" y="1020"/>
                </a:moveTo>
                <a:lnTo>
                  <a:pt x="5899" y="1008"/>
                </a:lnTo>
                <a:lnTo>
                  <a:pt x="5899" y="1020"/>
                </a:lnTo>
                <a:lnTo>
                  <a:pt x="5893" y="1020"/>
                </a:lnTo>
                <a:close/>
                <a:moveTo>
                  <a:pt x="5899" y="1038"/>
                </a:moveTo>
                <a:lnTo>
                  <a:pt x="5893" y="1062"/>
                </a:lnTo>
                <a:lnTo>
                  <a:pt x="5887" y="1074"/>
                </a:lnTo>
                <a:lnTo>
                  <a:pt x="5839" y="1092"/>
                </a:lnTo>
                <a:lnTo>
                  <a:pt x="5875" y="1050"/>
                </a:lnTo>
                <a:lnTo>
                  <a:pt x="5899" y="1038"/>
                </a:lnTo>
                <a:close/>
                <a:moveTo>
                  <a:pt x="5839" y="1080"/>
                </a:moveTo>
                <a:lnTo>
                  <a:pt x="5839" y="1062"/>
                </a:lnTo>
                <a:lnTo>
                  <a:pt x="5857" y="1056"/>
                </a:lnTo>
                <a:lnTo>
                  <a:pt x="5839" y="1080"/>
                </a:lnTo>
                <a:close/>
                <a:moveTo>
                  <a:pt x="5827" y="1092"/>
                </a:moveTo>
                <a:lnTo>
                  <a:pt x="5827" y="1098"/>
                </a:lnTo>
                <a:lnTo>
                  <a:pt x="5791" y="1116"/>
                </a:lnTo>
                <a:lnTo>
                  <a:pt x="5791" y="1116"/>
                </a:lnTo>
                <a:lnTo>
                  <a:pt x="5791" y="1104"/>
                </a:lnTo>
                <a:lnTo>
                  <a:pt x="5797" y="1080"/>
                </a:lnTo>
                <a:lnTo>
                  <a:pt x="5827" y="1068"/>
                </a:lnTo>
                <a:lnTo>
                  <a:pt x="5827" y="1092"/>
                </a:lnTo>
                <a:close/>
                <a:moveTo>
                  <a:pt x="5797" y="1068"/>
                </a:moveTo>
                <a:lnTo>
                  <a:pt x="5815" y="1014"/>
                </a:lnTo>
                <a:lnTo>
                  <a:pt x="5827" y="1008"/>
                </a:lnTo>
                <a:lnTo>
                  <a:pt x="5827" y="1056"/>
                </a:lnTo>
                <a:lnTo>
                  <a:pt x="5797" y="1068"/>
                </a:lnTo>
                <a:close/>
                <a:moveTo>
                  <a:pt x="5779" y="1098"/>
                </a:moveTo>
                <a:lnTo>
                  <a:pt x="5779" y="1110"/>
                </a:lnTo>
                <a:lnTo>
                  <a:pt x="5743" y="1098"/>
                </a:lnTo>
                <a:lnTo>
                  <a:pt x="5779" y="1086"/>
                </a:lnTo>
                <a:lnTo>
                  <a:pt x="5779" y="1098"/>
                </a:lnTo>
                <a:close/>
                <a:moveTo>
                  <a:pt x="5773" y="1122"/>
                </a:moveTo>
                <a:lnTo>
                  <a:pt x="5773" y="1128"/>
                </a:lnTo>
                <a:lnTo>
                  <a:pt x="5707" y="1158"/>
                </a:lnTo>
                <a:lnTo>
                  <a:pt x="5701" y="1116"/>
                </a:lnTo>
                <a:lnTo>
                  <a:pt x="5731" y="1104"/>
                </a:lnTo>
                <a:lnTo>
                  <a:pt x="5773" y="1122"/>
                </a:lnTo>
                <a:close/>
                <a:moveTo>
                  <a:pt x="5701" y="1104"/>
                </a:moveTo>
                <a:lnTo>
                  <a:pt x="5701" y="1092"/>
                </a:lnTo>
                <a:lnTo>
                  <a:pt x="5719" y="1098"/>
                </a:lnTo>
                <a:lnTo>
                  <a:pt x="5701" y="1104"/>
                </a:lnTo>
                <a:close/>
                <a:moveTo>
                  <a:pt x="5695" y="1110"/>
                </a:moveTo>
                <a:lnTo>
                  <a:pt x="5671" y="1116"/>
                </a:lnTo>
                <a:lnTo>
                  <a:pt x="5671" y="1110"/>
                </a:lnTo>
                <a:lnTo>
                  <a:pt x="5677" y="1086"/>
                </a:lnTo>
                <a:lnTo>
                  <a:pt x="5689" y="1092"/>
                </a:lnTo>
                <a:lnTo>
                  <a:pt x="5695" y="1110"/>
                </a:lnTo>
                <a:close/>
                <a:moveTo>
                  <a:pt x="5642" y="1188"/>
                </a:moveTo>
                <a:lnTo>
                  <a:pt x="5618" y="1200"/>
                </a:lnTo>
                <a:lnTo>
                  <a:pt x="5576" y="1188"/>
                </a:lnTo>
                <a:lnTo>
                  <a:pt x="5576" y="1164"/>
                </a:lnTo>
                <a:lnTo>
                  <a:pt x="5654" y="1134"/>
                </a:lnTo>
                <a:lnTo>
                  <a:pt x="5642" y="1188"/>
                </a:lnTo>
                <a:close/>
                <a:moveTo>
                  <a:pt x="5570" y="1188"/>
                </a:moveTo>
                <a:lnTo>
                  <a:pt x="5552" y="1182"/>
                </a:lnTo>
                <a:lnTo>
                  <a:pt x="5552" y="1176"/>
                </a:lnTo>
                <a:lnTo>
                  <a:pt x="5564" y="1170"/>
                </a:lnTo>
                <a:lnTo>
                  <a:pt x="5570" y="1188"/>
                </a:lnTo>
                <a:close/>
                <a:moveTo>
                  <a:pt x="5552" y="1164"/>
                </a:moveTo>
                <a:lnTo>
                  <a:pt x="5546" y="1152"/>
                </a:lnTo>
                <a:lnTo>
                  <a:pt x="5552" y="1104"/>
                </a:lnTo>
                <a:lnTo>
                  <a:pt x="5564" y="1158"/>
                </a:lnTo>
                <a:lnTo>
                  <a:pt x="5552" y="1164"/>
                </a:lnTo>
                <a:close/>
                <a:moveTo>
                  <a:pt x="5546" y="1116"/>
                </a:moveTo>
                <a:lnTo>
                  <a:pt x="5540" y="1098"/>
                </a:lnTo>
                <a:lnTo>
                  <a:pt x="5546" y="1098"/>
                </a:lnTo>
                <a:lnTo>
                  <a:pt x="5546" y="1116"/>
                </a:lnTo>
                <a:close/>
                <a:moveTo>
                  <a:pt x="5540" y="1152"/>
                </a:moveTo>
                <a:lnTo>
                  <a:pt x="5534" y="1170"/>
                </a:lnTo>
                <a:lnTo>
                  <a:pt x="5528" y="1176"/>
                </a:lnTo>
                <a:lnTo>
                  <a:pt x="5420" y="1146"/>
                </a:lnTo>
                <a:lnTo>
                  <a:pt x="5420" y="1134"/>
                </a:lnTo>
                <a:lnTo>
                  <a:pt x="5534" y="1098"/>
                </a:lnTo>
                <a:lnTo>
                  <a:pt x="5540" y="1152"/>
                </a:lnTo>
                <a:close/>
                <a:moveTo>
                  <a:pt x="5420" y="1218"/>
                </a:moveTo>
                <a:lnTo>
                  <a:pt x="5414" y="1218"/>
                </a:lnTo>
                <a:lnTo>
                  <a:pt x="5420" y="1194"/>
                </a:lnTo>
                <a:lnTo>
                  <a:pt x="5420" y="1218"/>
                </a:lnTo>
                <a:close/>
                <a:moveTo>
                  <a:pt x="5420" y="1224"/>
                </a:moveTo>
                <a:lnTo>
                  <a:pt x="5432" y="1290"/>
                </a:lnTo>
                <a:lnTo>
                  <a:pt x="5426" y="1290"/>
                </a:lnTo>
                <a:lnTo>
                  <a:pt x="5408" y="1290"/>
                </a:lnTo>
                <a:lnTo>
                  <a:pt x="5414" y="1230"/>
                </a:lnTo>
                <a:lnTo>
                  <a:pt x="5420" y="1224"/>
                </a:lnTo>
                <a:close/>
                <a:moveTo>
                  <a:pt x="5402" y="1284"/>
                </a:moveTo>
                <a:lnTo>
                  <a:pt x="5318" y="1266"/>
                </a:lnTo>
                <a:lnTo>
                  <a:pt x="5408" y="1230"/>
                </a:lnTo>
                <a:lnTo>
                  <a:pt x="5402" y="1284"/>
                </a:lnTo>
                <a:close/>
                <a:moveTo>
                  <a:pt x="5294" y="1272"/>
                </a:moveTo>
                <a:lnTo>
                  <a:pt x="5306" y="1308"/>
                </a:lnTo>
                <a:lnTo>
                  <a:pt x="5288" y="1302"/>
                </a:lnTo>
                <a:lnTo>
                  <a:pt x="5288" y="1278"/>
                </a:lnTo>
                <a:lnTo>
                  <a:pt x="5294" y="1272"/>
                </a:lnTo>
                <a:close/>
                <a:moveTo>
                  <a:pt x="5282" y="1302"/>
                </a:moveTo>
                <a:lnTo>
                  <a:pt x="5246" y="1296"/>
                </a:lnTo>
                <a:lnTo>
                  <a:pt x="5282" y="1278"/>
                </a:lnTo>
                <a:lnTo>
                  <a:pt x="5282" y="1302"/>
                </a:lnTo>
                <a:close/>
                <a:moveTo>
                  <a:pt x="5282" y="1308"/>
                </a:moveTo>
                <a:lnTo>
                  <a:pt x="5282" y="1362"/>
                </a:lnTo>
                <a:lnTo>
                  <a:pt x="5198" y="1404"/>
                </a:lnTo>
                <a:lnTo>
                  <a:pt x="5192" y="1398"/>
                </a:lnTo>
                <a:lnTo>
                  <a:pt x="5168" y="1350"/>
                </a:lnTo>
                <a:lnTo>
                  <a:pt x="5168" y="1326"/>
                </a:lnTo>
                <a:lnTo>
                  <a:pt x="5234" y="1302"/>
                </a:lnTo>
                <a:lnTo>
                  <a:pt x="5282" y="1308"/>
                </a:lnTo>
                <a:close/>
                <a:moveTo>
                  <a:pt x="5168" y="1314"/>
                </a:moveTo>
                <a:lnTo>
                  <a:pt x="5162" y="1284"/>
                </a:lnTo>
                <a:lnTo>
                  <a:pt x="5216" y="1296"/>
                </a:lnTo>
                <a:lnTo>
                  <a:pt x="5168" y="1314"/>
                </a:lnTo>
                <a:close/>
                <a:moveTo>
                  <a:pt x="5156" y="1320"/>
                </a:moveTo>
                <a:lnTo>
                  <a:pt x="5156" y="1320"/>
                </a:lnTo>
                <a:lnTo>
                  <a:pt x="5138" y="1278"/>
                </a:lnTo>
                <a:lnTo>
                  <a:pt x="5156" y="1284"/>
                </a:lnTo>
                <a:lnTo>
                  <a:pt x="5156" y="1320"/>
                </a:lnTo>
                <a:close/>
                <a:moveTo>
                  <a:pt x="4946" y="1272"/>
                </a:moveTo>
                <a:lnTo>
                  <a:pt x="4928" y="1236"/>
                </a:lnTo>
                <a:lnTo>
                  <a:pt x="5012" y="1254"/>
                </a:lnTo>
                <a:lnTo>
                  <a:pt x="4946" y="1272"/>
                </a:lnTo>
                <a:close/>
                <a:moveTo>
                  <a:pt x="4940" y="1272"/>
                </a:moveTo>
                <a:lnTo>
                  <a:pt x="4784" y="1320"/>
                </a:lnTo>
                <a:lnTo>
                  <a:pt x="4706" y="1206"/>
                </a:lnTo>
                <a:lnTo>
                  <a:pt x="4748" y="1194"/>
                </a:lnTo>
                <a:lnTo>
                  <a:pt x="4916" y="1230"/>
                </a:lnTo>
                <a:lnTo>
                  <a:pt x="4940" y="1272"/>
                </a:lnTo>
                <a:close/>
                <a:moveTo>
                  <a:pt x="4700" y="1194"/>
                </a:moveTo>
                <a:lnTo>
                  <a:pt x="4694" y="1182"/>
                </a:lnTo>
                <a:lnTo>
                  <a:pt x="4724" y="1188"/>
                </a:lnTo>
                <a:lnTo>
                  <a:pt x="4700" y="1194"/>
                </a:lnTo>
                <a:close/>
                <a:moveTo>
                  <a:pt x="4694" y="1200"/>
                </a:moveTo>
                <a:lnTo>
                  <a:pt x="4622" y="1212"/>
                </a:lnTo>
                <a:lnTo>
                  <a:pt x="4628" y="1170"/>
                </a:lnTo>
                <a:lnTo>
                  <a:pt x="4682" y="1182"/>
                </a:lnTo>
                <a:lnTo>
                  <a:pt x="4694" y="1200"/>
                </a:lnTo>
                <a:close/>
                <a:moveTo>
                  <a:pt x="4700" y="1206"/>
                </a:moveTo>
                <a:lnTo>
                  <a:pt x="4772" y="1326"/>
                </a:lnTo>
                <a:lnTo>
                  <a:pt x="4736" y="1338"/>
                </a:lnTo>
                <a:lnTo>
                  <a:pt x="4604" y="1314"/>
                </a:lnTo>
                <a:lnTo>
                  <a:pt x="4622" y="1224"/>
                </a:lnTo>
                <a:lnTo>
                  <a:pt x="4700" y="1206"/>
                </a:lnTo>
                <a:close/>
                <a:moveTo>
                  <a:pt x="4598" y="1314"/>
                </a:moveTo>
                <a:lnTo>
                  <a:pt x="4538" y="1308"/>
                </a:lnTo>
                <a:lnTo>
                  <a:pt x="4496" y="1254"/>
                </a:lnTo>
                <a:lnTo>
                  <a:pt x="4610" y="1224"/>
                </a:lnTo>
                <a:lnTo>
                  <a:pt x="4598" y="1314"/>
                </a:lnTo>
                <a:close/>
                <a:moveTo>
                  <a:pt x="4526" y="1302"/>
                </a:moveTo>
                <a:lnTo>
                  <a:pt x="4496" y="1302"/>
                </a:lnTo>
                <a:lnTo>
                  <a:pt x="4496" y="1266"/>
                </a:lnTo>
                <a:lnTo>
                  <a:pt x="4526" y="1302"/>
                </a:lnTo>
                <a:close/>
                <a:moveTo>
                  <a:pt x="4532" y="1314"/>
                </a:moveTo>
                <a:lnTo>
                  <a:pt x="4550" y="1338"/>
                </a:lnTo>
                <a:lnTo>
                  <a:pt x="4490" y="1332"/>
                </a:lnTo>
                <a:lnTo>
                  <a:pt x="4490" y="1308"/>
                </a:lnTo>
                <a:lnTo>
                  <a:pt x="4532" y="1314"/>
                </a:lnTo>
                <a:close/>
                <a:moveTo>
                  <a:pt x="4484" y="1326"/>
                </a:moveTo>
                <a:lnTo>
                  <a:pt x="4371" y="1314"/>
                </a:lnTo>
                <a:lnTo>
                  <a:pt x="4371" y="1290"/>
                </a:lnTo>
                <a:lnTo>
                  <a:pt x="4484" y="1308"/>
                </a:lnTo>
                <a:lnTo>
                  <a:pt x="4484" y="1326"/>
                </a:lnTo>
                <a:close/>
                <a:moveTo>
                  <a:pt x="4484" y="1338"/>
                </a:moveTo>
                <a:lnTo>
                  <a:pt x="4478" y="1416"/>
                </a:lnTo>
                <a:lnTo>
                  <a:pt x="4389" y="1446"/>
                </a:lnTo>
                <a:lnTo>
                  <a:pt x="4371" y="1422"/>
                </a:lnTo>
                <a:lnTo>
                  <a:pt x="4371" y="1320"/>
                </a:lnTo>
                <a:lnTo>
                  <a:pt x="4484" y="1338"/>
                </a:lnTo>
                <a:close/>
                <a:moveTo>
                  <a:pt x="4365" y="1416"/>
                </a:moveTo>
                <a:lnTo>
                  <a:pt x="4275" y="1308"/>
                </a:lnTo>
                <a:lnTo>
                  <a:pt x="4365" y="1320"/>
                </a:lnTo>
                <a:lnTo>
                  <a:pt x="4365" y="1416"/>
                </a:lnTo>
                <a:close/>
                <a:moveTo>
                  <a:pt x="4227" y="1302"/>
                </a:moveTo>
                <a:lnTo>
                  <a:pt x="4227" y="1302"/>
                </a:lnTo>
                <a:lnTo>
                  <a:pt x="4233" y="1302"/>
                </a:lnTo>
                <a:lnTo>
                  <a:pt x="4227" y="1302"/>
                </a:lnTo>
                <a:close/>
                <a:moveTo>
                  <a:pt x="4221" y="1308"/>
                </a:moveTo>
                <a:lnTo>
                  <a:pt x="4083" y="1338"/>
                </a:lnTo>
                <a:lnTo>
                  <a:pt x="4071" y="1278"/>
                </a:lnTo>
                <a:lnTo>
                  <a:pt x="4221" y="1302"/>
                </a:lnTo>
                <a:lnTo>
                  <a:pt x="4221" y="1308"/>
                </a:lnTo>
                <a:close/>
                <a:moveTo>
                  <a:pt x="4071" y="1272"/>
                </a:moveTo>
                <a:lnTo>
                  <a:pt x="4071" y="1248"/>
                </a:lnTo>
                <a:lnTo>
                  <a:pt x="4221" y="1272"/>
                </a:lnTo>
                <a:lnTo>
                  <a:pt x="4221" y="1290"/>
                </a:lnTo>
                <a:lnTo>
                  <a:pt x="4071" y="1272"/>
                </a:lnTo>
                <a:close/>
                <a:moveTo>
                  <a:pt x="3903" y="1260"/>
                </a:moveTo>
                <a:lnTo>
                  <a:pt x="3999" y="1356"/>
                </a:lnTo>
                <a:lnTo>
                  <a:pt x="3921" y="1374"/>
                </a:lnTo>
                <a:lnTo>
                  <a:pt x="3897" y="1254"/>
                </a:lnTo>
                <a:lnTo>
                  <a:pt x="3903" y="1260"/>
                </a:lnTo>
                <a:close/>
                <a:moveTo>
                  <a:pt x="3915" y="1380"/>
                </a:moveTo>
                <a:lnTo>
                  <a:pt x="3747" y="1416"/>
                </a:lnTo>
                <a:lnTo>
                  <a:pt x="3693" y="1230"/>
                </a:lnTo>
                <a:lnTo>
                  <a:pt x="3885" y="1254"/>
                </a:lnTo>
                <a:lnTo>
                  <a:pt x="3915" y="1380"/>
                </a:lnTo>
                <a:close/>
                <a:moveTo>
                  <a:pt x="3915" y="1386"/>
                </a:moveTo>
                <a:lnTo>
                  <a:pt x="3933" y="1458"/>
                </a:lnTo>
                <a:lnTo>
                  <a:pt x="3759" y="1446"/>
                </a:lnTo>
                <a:lnTo>
                  <a:pt x="3753" y="1422"/>
                </a:lnTo>
                <a:lnTo>
                  <a:pt x="3915" y="1386"/>
                </a:lnTo>
                <a:close/>
                <a:moveTo>
                  <a:pt x="3747" y="1434"/>
                </a:moveTo>
                <a:lnTo>
                  <a:pt x="3735" y="1428"/>
                </a:lnTo>
                <a:lnTo>
                  <a:pt x="3741" y="1428"/>
                </a:lnTo>
                <a:lnTo>
                  <a:pt x="3747" y="1434"/>
                </a:lnTo>
                <a:close/>
                <a:moveTo>
                  <a:pt x="3741" y="1446"/>
                </a:moveTo>
                <a:lnTo>
                  <a:pt x="3681" y="1440"/>
                </a:lnTo>
                <a:lnTo>
                  <a:pt x="3723" y="1428"/>
                </a:lnTo>
                <a:lnTo>
                  <a:pt x="3741" y="1446"/>
                </a:lnTo>
                <a:close/>
                <a:moveTo>
                  <a:pt x="3651" y="1440"/>
                </a:moveTo>
                <a:lnTo>
                  <a:pt x="3543" y="1434"/>
                </a:lnTo>
                <a:lnTo>
                  <a:pt x="3465" y="1230"/>
                </a:lnTo>
                <a:lnTo>
                  <a:pt x="3495" y="1230"/>
                </a:lnTo>
                <a:lnTo>
                  <a:pt x="3717" y="1422"/>
                </a:lnTo>
                <a:lnTo>
                  <a:pt x="3651" y="1440"/>
                </a:lnTo>
                <a:close/>
                <a:moveTo>
                  <a:pt x="3537" y="1428"/>
                </a:moveTo>
                <a:lnTo>
                  <a:pt x="3303" y="1416"/>
                </a:lnTo>
                <a:lnTo>
                  <a:pt x="3231" y="1272"/>
                </a:lnTo>
                <a:lnTo>
                  <a:pt x="3459" y="1236"/>
                </a:lnTo>
                <a:lnTo>
                  <a:pt x="3537" y="1428"/>
                </a:lnTo>
                <a:close/>
                <a:moveTo>
                  <a:pt x="3291" y="1416"/>
                </a:moveTo>
                <a:lnTo>
                  <a:pt x="3285" y="1416"/>
                </a:lnTo>
                <a:lnTo>
                  <a:pt x="3171" y="1332"/>
                </a:lnTo>
                <a:lnTo>
                  <a:pt x="3195" y="1272"/>
                </a:lnTo>
                <a:lnTo>
                  <a:pt x="3225" y="1272"/>
                </a:lnTo>
                <a:lnTo>
                  <a:pt x="3291" y="1416"/>
                </a:lnTo>
                <a:close/>
                <a:moveTo>
                  <a:pt x="3267" y="1410"/>
                </a:moveTo>
                <a:lnTo>
                  <a:pt x="3142" y="1404"/>
                </a:lnTo>
                <a:lnTo>
                  <a:pt x="3171" y="1338"/>
                </a:lnTo>
                <a:lnTo>
                  <a:pt x="3267" y="1410"/>
                </a:lnTo>
                <a:close/>
                <a:moveTo>
                  <a:pt x="3130" y="1404"/>
                </a:moveTo>
                <a:lnTo>
                  <a:pt x="3076" y="1398"/>
                </a:lnTo>
                <a:lnTo>
                  <a:pt x="3124" y="1308"/>
                </a:lnTo>
                <a:lnTo>
                  <a:pt x="3159" y="1332"/>
                </a:lnTo>
                <a:lnTo>
                  <a:pt x="3130" y="1404"/>
                </a:lnTo>
                <a:close/>
                <a:moveTo>
                  <a:pt x="3130" y="1410"/>
                </a:moveTo>
                <a:lnTo>
                  <a:pt x="3088" y="1506"/>
                </a:lnTo>
                <a:lnTo>
                  <a:pt x="3052" y="1440"/>
                </a:lnTo>
                <a:lnTo>
                  <a:pt x="3070" y="1410"/>
                </a:lnTo>
                <a:lnTo>
                  <a:pt x="3130" y="1410"/>
                </a:lnTo>
                <a:close/>
                <a:moveTo>
                  <a:pt x="3046" y="1434"/>
                </a:moveTo>
                <a:lnTo>
                  <a:pt x="3028" y="1404"/>
                </a:lnTo>
                <a:lnTo>
                  <a:pt x="3064" y="1410"/>
                </a:lnTo>
                <a:lnTo>
                  <a:pt x="3046" y="1434"/>
                </a:lnTo>
                <a:close/>
                <a:moveTo>
                  <a:pt x="3040" y="1440"/>
                </a:moveTo>
                <a:lnTo>
                  <a:pt x="3004" y="1518"/>
                </a:lnTo>
                <a:lnTo>
                  <a:pt x="2830" y="1392"/>
                </a:lnTo>
                <a:lnTo>
                  <a:pt x="3022" y="1404"/>
                </a:lnTo>
                <a:lnTo>
                  <a:pt x="3040" y="1440"/>
                </a:lnTo>
                <a:close/>
                <a:moveTo>
                  <a:pt x="2998" y="1524"/>
                </a:moveTo>
                <a:lnTo>
                  <a:pt x="2980" y="1554"/>
                </a:lnTo>
                <a:lnTo>
                  <a:pt x="2716" y="1386"/>
                </a:lnTo>
                <a:lnTo>
                  <a:pt x="2716" y="1386"/>
                </a:lnTo>
                <a:lnTo>
                  <a:pt x="2818" y="1392"/>
                </a:lnTo>
                <a:lnTo>
                  <a:pt x="2998" y="1524"/>
                </a:lnTo>
                <a:close/>
                <a:moveTo>
                  <a:pt x="2698" y="1374"/>
                </a:moveTo>
                <a:lnTo>
                  <a:pt x="2674" y="1356"/>
                </a:lnTo>
                <a:lnTo>
                  <a:pt x="2686" y="1356"/>
                </a:lnTo>
                <a:lnTo>
                  <a:pt x="2698" y="1374"/>
                </a:lnTo>
                <a:lnTo>
                  <a:pt x="2698" y="1374"/>
                </a:lnTo>
                <a:close/>
                <a:moveTo>
                  <a:pt x="2680" y="1374"/>
                </a:moveTo>
                <a:lnTo>
                  <a:pt x="2602" y="1368"/>
                </a:lnTo>
                <a:lnTo>
                  <a:pt x="2662" y="1356"/>
                </a:lnTo>
                <a:lnTo>
                  <a:pt x="2680" y="1374"/>
                </a:lnTo>
                <a:close/>
                <a:moveTo>
                  <a:pt x="2566" y="1362"/>
                </a:moveTo>
                <a:lnTo>
                  <a:pt x="2326" y="1350"/>
                </a:lnTo>
                <a:lnTo>
                  <a:pt x="2224" y="1218"/>
                </a:lnTo>
                <a:lnTo>
                  <a:pt x="2272" y="1110"/>
                </a:lnTo>
                <a:lnTo>
                  <a:pt x="2650" y="1350"/>
                </a:lnTo>
                <a:lnTo>
                  <a:pt x="2566" y="1362"/>
                </a:lnTo>
                <a:close/>
                <a:moveTo>
                  <a:pt x="2314" y="1350"/>
                </a:moveTo>
                <a:lnTo>
                  <a:pt x="2170" y="1338"/>
                </a:lnTo>
                <a:lnTo>
                  <a:pt x="2218" y="1224"/>
                </a:lnTo>
                <a:lnTo>
                  <a:pt x="2314" y="1350"/>
                </a:lnTo>
                <a:close/>
                <a:moveTo>
                  <a:pt x="2320" y="1356"/>
                </a:moveTo>
                <a:lnTo>
                  <a:pt x="2350" y="1398"/>
                </a:lnTo>
                <a:lnTo>
                  <a:pt x="2260" y="1410"/>
                </a:lnTo>
                <a:lnTo>
                  <a:pt x="2164" y="1350"/>
                </a:lnTo>
                <a:lnTo>
                  <a:pt x="2170" y="1344"/>
                </a:lnTo>
                <a:lnTo>
                  <a:pt x="2320" y="1356"/>
                </a:lnTo>
                <a:close/>
                <a:moveTo>
                  <a:pt x="2158" y="1350"/>
                </a:moveTo>
                <a:lnTo>
                  <a:pt x="2158" y="1344"/>
                </a:lnTo>
                <a:lnTo>
                  <a:pt x="2158" y="1344"/>
                </a:lnTo>
                <a:lnTo>
                  <a:pt x="2158" y="1350"/>
                </a:lnTo>
                <a:close/>
                <a:moveTo>
                  <a:pt x="2152" y="1356"/>
                </a:moveTo>
                <a:lnTo>
                  <a:pt x="2122" y="1434"/>
                </a:lnTo>
                <a:lnTo>
                  <a:pt x="1996" y="1452"/>
                </a:lnTo>
                <a:lnTo>
                  <a:pt x="1895" y="1344"/>
                </a:lnTo>
                <a:lnTo>
                  <a:pt x="1901" y="1326"/>
                </a:lnTo>
                <a:lnTo>
                  <a:pt x="2134" y="1344"/>
                </a:lnTo>
                <a:lnTo>
                  <a:pt x="2152" y="1356"/>
                </a:lnTo>
                <a:close/>
                <a:moveTo>
                  <a:pt x="1901" y="1320"/>
                </a:moveTo>
                <a:lnTo>
                  <a:pt x="1930" y="1212"/>
                </a:lnTo>
                <a:lnTo>
                  <a:pt x="2122" y="1332"/>
                </a:lnTo>
                <a:lnTo>
                  <a:pt x="1901" y="1320"/>
                </a:lnTo>
                <a:close/>
                <a:moveTo>
                  <a:pt x="1918" y="1206"/>
                </a:moveTo>
                <a:lnTo>
                  <a:pt x="1918" y="1206"/>
                </a:lnTo>
                <a:lnTo>
                  <a:pt x="1918" y="1206"/>
                </a:lnTo>
                <a:lnTo>
                  <a:pt x="1918" y="1206"/>
                </a:lnTo>
                <a:close/>
                <a:moveTo>
                  <a:pt x="1907" y="1266"/>
                </a:moveTo>
                <a:lnTo>
                  <a:pt x="1907" y="1278"/>
                </a:lnTo>
                <a:lnTo>
                  <a:pt x="1907" y="1272"/>
                </a:lnTo>
                <a:lnTo>
                  <a:pt x="1907" y="1266"/>
                </a:lnTo>
                <a:close/>
                <a:moveTo>
                  <a:pt x="1883" y="1338"/>
                </a:moveTo>
                <a:lnTo>
                  <a:pt x="1883" y="1338"/>
                </a:lnTo>
                <a:lnTo>
                  <a:pt x="1871" y="1404"/>
                </a:lnTo>
                <a:lnTo>
                  <a:pt x="1853" y="1476"/>
                </a:lnTo>
                <a:lnTo>
                  <a:pt x="1841" y="1476"/>
                </a:lnTo>
                <a:lnTo>
                  <a:pt x="1841" y="1464"/>
                </a:lnTo>
                <a:lnTo>
                  <a:pt x="1883" y="1338"/>
                </a:lnTo>
                <a:close/>
                <a:moveTo>
                  <a:pt x="1817" y="1584"/>
                </a:moveTo>
                <a:lnTo>
                  <a:pt x="1805" y="1578"/>
                </a:lnTo>
                <a:lnTo>
                  <a:pt x="1829" y="1500"/>
                </a:lnTo>
                <a:lnTo>
                  <a:pt x="1817" y="1584"/>
                </a:lnTo>
                <a:close/>
                <a:moveTo>
                  <a:pt x="1829" y="1601"/>
                </a:moveTo>
                <a:lnTo>
                  <a:pt x="1835" y="1601"/>
                </a:lnTo>
                <a:lnTo>
                  <a:pt x="1811" y="1715"/>
                </a:lnTo>
                <a:lnTo>
                  <a:pt x="1823" y="1625"/>
                </a:lnTo>
                <a:lnTo>
                  <a:pt x="1829" y="1601"/>
                </a:lnTo>
                <a:close/>
                <a:moveTo>
                  <a:pt x="1799" y="1739"/>
                </a:moveTo>
                <a:lnTo>
                  <a:pt x="1793" y="1733"/>
                </a:lnTo>
                <a:lnTo>
                  <a:pt x="1805" y="1691"/>
                </a:lnTo>
                <a:lnTo>
                  <a:pt x="1799" y="1739"/>
                </a:lnTo>
                <a:close/>
                <a:moveTo>
                  <a:pt x="1769" y="1871"/>
                </a:moveTo>
                <a:lnTo>
                  <a:pt x="1757" y="1871"/>
                </a:lnTo>
                <a:lnTo>
                  <a:pt x="1769" y="1829"/>
                </a:lnTo>
                <a:lnTo>
                  <a:pt x="1769" y="1871"/>
                </a:lnTo>
                <a:close/>
                <a:moveTo>
                  <a:pt x="1769" y="1883"/>
                </a:moveTo>
                <a:lnTo>
                  <a:pt x="1763" y="1985"/>
                </a:lnTo>
                <a:lnTo>
                  <a:pt x="1733" y="1973"/>
                </a:lnTo>
                <a:lnTo>
                  <a:pt x="1757" y="1883"/>
                </a:lnTo>
                <a:lnTo>
                  <a:pt x="1769" y="1883"/>
                </a:lnTo>
                <a:close/>
                <a:moveTo>
                  <a:pt x="1751" y="2135"/>
                </a:moveTo>
                <a:lnTo>
                  <a:pt x="1751" y="2153"/>
                </a:lnTo>
                <a:lnTo>
                  <a:pt x="1739" y="2147"/>
                </a:lnTo>
                <a:lnTo>
                  <a:pt x="1757" y="2051"/>
                </a:lnTo>
                <a:lnTo>
                  <a:pt x="1751" y="2135"/>
                </a:lnTo>
                <a:close/>
                <a:moveTo>
                  <a:pt x="1751" y="2165"/>
                </a:moveTo>
                <a:lnTo>
                  <a:pt x="1739" y="2237"/>
                </a:lnTo>
                <a:lnTo>
                  <a:pt x="1727" y="2213"/>
                </a:lnTo>
                <a:lnTo>
                  <a:pt x="1739" y="2153"/>
                </a:lnTo>
                <a:lnTo>
                  <a:pt x="1751" y="2165"/>
                </a:lnTo>
                <a:close/>
                <a:moveTo>
                  <a:pt x="1745" y="2267"/>
                </a:moveTo>
                <a:lnTo>
                  <a:pt x="1739" y="2393"/>
                </a:lnTo>
                <a:lnTo>
                  <a:pt x="1733" y="2387"/>
                </a:lnTo>
                <a:lnTo>
                  <a:pt x="1745" y="2267"/>
                </a:lnTo>
                <a:lnTo>
                  <a:pt x="1745" y="2267"/>
                </a:lnTo>
                <a:close/>
                <a:moveTo>
                  <a:pt x="1739" y="2399"/>
                </a:moveTo>
                <a:lnTo>
                  <a:pt x="1727" y="2663"/>
                </a:lnTo>
                <a:lnTo>
                  <a:pt x="1721" y="2663"/>
                </a:lnTo>
                <a:lnTo>
                  <a:pt x="1703" y="2639"/>
                </a:lnTo>
                <a:lnTo>
                  <a:pt x="1733" y="2399"/>
                </a:lnTo>
                <a:lnTo>
                  <a:pt x="1739" y="2399"/>
                </a:lnTo>
                <a:close/>
                <a:moveTo>
                  <a:pt x="1727" y="2675"/>
                </a:moveTo>
                <a:lnTo>
                  <a:pt x="1727" y="2675"/>
                </a:lnTo>
                <a:lnTo>
                  <a:pt x="1727" y="2675"/>
                </a:lnTo>
                <a:lnTo>
                  <a:pt x="1727" y="2675"/>
                </a:lnTo>
                <a:close/>
                <a:moveTo>
                  <a:pt x="1733" y="2669"/>
                </a:moveTo>
                <a:lnTo>
                  <a:pt x="1948" y="2585"/>
                </a:lnTo>
                <a:lnTo>
                  <a:pt x="2134" y="2873"/>
                </a:lnTo>
                <a:lnTo>
                  <a:pt x="2086" y="2897"/>
                </a:lnTo>
                <a:lnTo>
                  <a:pt x="1835" y="2825"/>
                </a:lnTo>
                <a:lnTo>
                  <a:pt x="1733" y="2681"/>
                </a:lnTo>
                <a:lnTo>
                  <a:pt x="1733" y="2669"/>
                </a:lnTo>
                <a:close/>
                <a:moveTo>
                  <a:pt x="2074" y="2903"/>
                </a:moveTo>
                <a:lnTo>
                  <a:pt x="1936" y="2969"/>
                </a:lnTo>
                <a:lnTo>
                  <a:pt x="1847" y="2837"/>
                </a:lnTo>
                <a:lnTo>
                  <a:pt x="2074" y="2903"/>
                </a:lnTo>
                <a:close/>
                <a:moveTo>
                  <a:pt x="2086" y="2903"/>
                </a:moveTo>
                <a:lnTo>
                  <a:pt x="2164" y="2927"/>
                </a:lnTo>
                <a:lnTo>
                  <a:pt x="2206" y="2993"/>
                </a:lnTo>
                <a:lnTo>
                  <a:pt x="2104" y="3191"/>
                </a:lnTo>
                <a:lnTo>
                  <a:pt x="1942" y="2975"/>
                </a:lnTo>
                <a:lnTo>
                  <a:pt x="2086" y="2903"/>
                </a:lnTo>
                <a:close/>
                <a:moveTo>
                  <a:pt x="2212" y="3005"/>
                </a:moveTo>
                <a:lnTo>
                  <a:pt x="2308" y="3155"/>
                </a:lnTo>
                <a:lnTo>
                  <a:pt x="2146" y="3251"/>
                </a:lnTo>
                <a:lnTo>
                  <a:pt x="2110" y="3197"/>
                </a:lnTo>
                <a:lnTo>
                  <a:pt x="2212" y="3005"/>
                </a:lnTo>
                <a:close/>
                <a:moveTo>
                  <a:pt x="2140" y="3257"/>
                </a:moveTo>
                <a:lnTo>
                  <a:pt x="2122" y="3263"/>
                </a:lnTo>
                <a:lnTo>
                  <a:pt x="2080" y="3257"/>
                </a:lnTo>
                <a:lnTo>
                  <a:pt x="2104" y="3209"/>
                </a:lnTo>
                <a:lnTo>
                  <a:pt x="2140" y="3257"/>
                </a:lnTo>
                <a:close/>
                <a:moveTo>
                  <a:pt x="2110" y="3275"/>
                </a:moveTo>
                <a:lnTo>
                  <a:pt x="2050" y="3305"/>
                </a:lnTo>
                <a:lnTo>
                  <a:pt x="2074" y="3263"/>
                </a:lnTo>
                <a:lnTo>
                  <a:pt x="2110" y="3275"/>
                </a:lnTo>
                <a:close/>
                <a:moveTo>
                  <a:pt x="2122" y="3275"/>
                </a:moveTo>
                <a:lnTo>
                  <a:pt x="2158" y="3281"/>
                </a:lnTo>
                <a:lnTo>
                  <a:pt x="2236" y="3389"/>
                </a:lnTo>
                <a:lnTo>
                  <a:pt x="2152" y="3587"/>
                </a:lnTo>
                <a:lnTo>
                  <a:pt x="2002" y="3401"/>
                </a:lnTo>
                <a:lnTo>
                  <a:pt x="2044" y="3323"/>
                </a:lnTo>
                <a:lnTo>
                  <a:pt x="2122" y="3275"/>
                </a:lnTo>
                <a:close/>
                <a:moveTo>
                  <a:pt x="2146" y="3593"/>
                </a:moveTo>
                <a:lnTo>
                  <a:pt x="2128" y="3635"/>
                </a:lnTo>
                <a:lnTo>
                  <a:pt x="1895" y="3605"/>
                </a:lnTo>
                <a:lnTo>
                  <a:pt x="1996" y="3413"/>
                </a:lnTo>
                <a:lnTo>
                  <a:pt x="2146" y="3593"/>
                </a:lnTo>
                <a:close/>
                <a:moveTo>
                  <a:pt x="2152" y="3599"/>
                </a:moveTo>
                <a:lnTo>
                  <a:pt x="2176" y="3629"/>
                </a:lnTo>
                <a:lnTo>
                  <a:pt x="2164" y="3635"/>
                </a:lnTo>
                <a:lnTo>
                  <a:pt x="2140" y="3635"/>
                </a:lnTo>
                <a:lnTo>
                  <a:pt x="2152" y="3599"/>
                </a:lnTo>
                <a:close/>
                <a:moveTo>
                  <a:pt x="2152" y="3647"/>
                </a:moveTo>
                <a:lnTo>
                  <a:pt x="2128" y="3665"/>
                </a:lnTo>
                <a:lnTo>
                  <a:pt x="2134" y="3641"/>
                </a:lnTo>
                <a:lnTo>
                  <a:pt x="2152" y="3647"/>
                </a:lnTo>
                <a:close/>
                <a:moveTo>
                  <a:pt x="2164" y="3647"/>
                </a:moveTo>
                <a:lnTo>
                  <a:pt x="2194" y="3653"/>
                </a:lnTo>
                <a:lnTo>
                  <a:pt x="2302" y="3773"/>
                </a:lnTo>
                <a:lnTo>
                  <a:pt x="2230" y="3965"/>
                </a:lnTo>
                <a:lnTo>
                  <a:pt x="2068" y="3797"/>
                </a:lnTo>
                <a:lnTo>
                  <a:pt x="2122" y="3677"/>
                </a:lnTo>
                <a:lnTo>
                  <a:pt x="2164" y="3647"/>
                </a:lnTo>
                <a:close/>
                <a:moveTo>
                  <a:pt x="2224" y="3971"/>
                </a:moveTo>
                <a:lnTo>
                  <a:pt x="2218" y="4001"/>
                </a:lnTo>
                <a:lnTo>
                  <a:pt x="1978" y="3989"/>
                </a:lnTo>
                <a:lnTo>
                  <a:pt x="2062" y="3803"/>
                </a:lnTo>
                <a:lnTo>
                  <a:pt x="2224" y="3971"/>
                </a:lnTo>
                <a:close/>
                <a:moveTo>
                  <a:pt x="2230" y="3977"/>
                </a:moveTo>
                <a:lnTo>
                  <a:pt x="2254" y="4001"/>
                </a:lnTo>
                <a:lnTo>
                  <a:pt x="2224" y="4001"/>
                </a:lnTo>
                <a:lnTo>
                  <a:pt x="2230" y="3977"/>
                </a:lnTo>
                <a:close/>
                <a:moveTo>
                  <a:pt x="2242" y="4007"/>
                </a:moveTo>
                <a:lnTo>
                  <a:pt x="2212" y="4031"/>
                </a:lnTo>
                <a:lnTo>
                  <a:pt x="2224" y="4007"/>
                </a:lnTo>
                <a:lnTo>
                  <a:pt x="2242" y="4007"/>
                </a:lnTo>
                <a:close/>
                <a:moveTo>
                  <a:pt x="2428" y="4019"/>
                </a:moveTo>
                <a:lnTo>
                  <a:pt x="2392" y="4132"/>
                </a:lnTo>
                <a:lnTo>
                  <a:pt x="2272" y="4007"/>
                </a:lnTo>
                <a:lnTo>
                  <a:pt x="2428" y="4019"/>
                </a:lnTo>
                <a:close/>
                <a:moveTo>
                  <a:pt x="2398" y="4150"/>
                </a:moveTo>
                <a:lnTo>
                  <a:pt x="2488" y="4240"/>
                </a:lnTo>
                <a:lnTo>
                  <a:pt x="2362" y="4354"/>
                </a:lnTo>
                <a:lnTo>
                  <a:pt x="2356" y="4354"/>
                </a:lnTo>
                <a:lnTo>
                  <a:pt x="2344" y="4342"/>
                </a:lnTo>
                <a:lnTo>
                  <a:pt x="2398" y="4150"/>
                </a:lnTo>
                <a:close/>
                <a:moveTo>
                  <a:pt x="2494" y="4246"/>
                </a:moveTo>
                <a:lnTo>
                  <a:pt x="2554" y="4312"/>
                </a:lnTo>
                <a:lnTo>
                  <a:pt x="2548" y="4348"/>
                </a:lnTo>
                <a:lnTo>
                  <a:pt x="2374" y="4354"/>
                </a:lnTo>
                <a:lnTo>
                  <a:pt x="2494" y="4246"/>
                </a:lnTo>
                <a:close/>
                <a:moveTo>
                  <a:pt x="2566" y="4318"/>
                </a:moveTo>
                <a:lnTo>
                  <a:pt x="2596" y="4348"/>
                </a:lnTo>
                <a:lnTo>
                  <a:pt x="2554" y="4348"/>
                </a:lnTo>
                <a:lnTo>
                  <a:pt x="2566" y="4318"/>
                </a:lnTo>
                <a:close/>
                <a:moveTo>
                  <a:pt x="2566" y="4306"/>
                </a:moveTo>
                <a:lnTo>
                  <a:pt x="2602" y="4150"/>
                </a:lnTo>
                <a:lnTo>
                  <a:pt x="2608" y="4138"/>
                </a:lnTo>
                <a:lnTo>
                  <a:pt x="2746" y="4300"/>
                </a:lnTo>
                <a:lnTo>
                  <a:pt x="2740" y="4348"/>
                </a:lnTo>
                <a:lnTo>
                  <a:pt x="2608" y="4348"/>
                </a:lnTo>
                <a:lnTo>
                  <a:pt x="2566" y="4306"/>
                </a:lnTo>
                <a:close/>
                <a:moveTo>
                  <a:pt x="2746" y="4354"/>
                </a:moveTo>
                <a:lnTo>
                  <a:pt x="2788" y="4354"/>
                </a:lnTo>
                <a:lnTo>
                  <a:pt x="2806" y="4372"/>
                </a:lnTo>
                <a:lnTo>
                  <a:pt x="2734" y="4444"/>
                </a:lnTo>
                <a:lnTo>
                  <a:pt x="2746" y="4354"/>
                </a:lnTo>
                <a:close/>
                <a:moveTo>
                  <a:pt x="2800" y="4354"/>
                </a:moveTo>
                <a:lnTo>
                  <a:pt x="2824" y="4354"/>
                </a:lnTo>
                <a:lnTo>
                  <a:pt x="2812" y="4366"/>
                </a:lnTo>
                <a:lnTo>
                  <a:pt x="2800" y="4354"/>
                </a:lnTo>
                <a:close/>
                <a:moveTo>
                  <a:pt x="2836" y="4354"/>
                </a:moveTo>
                <a:lnTo>
                  <a:pt x="2902" y="4348"/>
                </a:lnTo>
                <a:lnTo>
                  <a:pt x="2896" y="4468"/>
                </a:lnTo>
                <a:lnTo>
                  <a:pt x="2818" y="4372"/>
                </a:lnTo>
                <a:lnTo>
                  <a:pt x="2836" y="4354"/>
                </a:lnTo>
                <a:close/>
                <a:moveTo>
                  <a:pt x="3028" y="4468"/>
                </a:moveTo>
                <a:lnTo>
                  <a:pt x="3052" y="4504"/>
                </a:lnTo>
                <a:lnTo>
                  <a:pt x="3052" y="4558"/>
                </a:lnTo>
                <a:lnTo>
                  <a:pt x="3016" y="4606"/>
                </a:lnTo>
                <a:lnTo>
                  <a:pt x="2950" y="4534"/>
                </a:lnTo>
                <a:lnTo>
                  <a:pt x="3028" y="4468"/>
                </a:lnTo>
                <a:close/>
                <a:moveTo>
                  <a:pt x="3058" y="4516"/>
                </a:moveTo>
                <a:lnTo>
                  <a:pt x="3076" y="4534"/>
                </a:lnTo>
                <a:lnTo>
                  <a:pt x="3058" y="4546"/>
                </a:lnTo>
                <a:lnTo>
                  <a:pt x="3058" y="4516"/>
                </a:lnTo>
                <a:close/>
                <a:moveTo>
                  <a:pt x="3076" y="4540"/>
                </a:moveTo>
                <a:lnTo>
                  <a:pt x="3148" y="4636"/>
                </a:lnTo>
                <a:lnTo>
                  <a:pt x="3058" y="4642"/>
                </a:lnTo>
                <a:lnTo>
                  <a:pt x="3058" y="4558"/>
                </a:lnTo>
                <a:lnTo>
                  <a:pt x="3076" y="4540"/>
                </a:lnTo>
                <a:close/>
                <a:moveTo>
                  <a:pt x="3082" y="4534"/>
                </a:moveTo>
                <a:lnTo>
                  <a:pt x="3136" y="4468"/>
                </a:lnTo>
                <a:lnTo>
                  <a:pt x="3189" y="4552"/>
                </a:lnTo>
                <a:lnTo>
                  <a:pt x="3195" y="4630"/>
                </a:lnTo>
                <a:lnTo>
                  <a:pt x="3159" y="4630"/>
                </a:lnTo>
                <a:lnTo>
                  <a:pt x="3082" y="4534"/>
                </a:lnTo>
                <a:close/>
                <a:moveTo>
                  <a:pt x="3201" y="4570"/>
                </a:moveTo>
                <a:lnTo>
                  <a:pt x="3237" y="4624"/>
                </a:lnTo>
                <a:lnTo>
                  <a:pt x="3207" y="4630"/>
                </a:lnTo>
                <a:lnTo>
                  <a:pt x="3201" y="4570"/>
                </a:lnTo>
                <a:close/>
                <a:moveTo>
                  <a:pt x="3195" y="4636"/>
                </a:moveTo>
                <a:lnTo>
                  <a:pt x="3201" y="4690"/>
                </a:lnTo>
                <a:lnTo>
                  <a:pt x="3165" y="4642"/>
                </a:lnTo>
                <a:lnTo>
                  <a:pt x="3195" y="4636"/>
                </a:lnTo>
                <a:close/>
                <a:moveTo>
                  <a:pt x="3249" y="4630"/>
                </a:moveTo>
                <a:lnTo>
                  <a:pt x="3291" y="4630"/>
                </a:lnTo>
                <a:lnTo>
                  <a:pt x="3261" y="4654"/>
                </a:lnTo>
                <a:lnTo>
                  <a:pt x="3249" y="4630"/>
                </a:lnTo>
                <a:close/>
                <a:moveTo>
                  <a:pt x="3291" y="4342"/>
                </a:moveTo>
                <a:lnTo>
                  <a:pt x="3369" y="4336"/>
                </a:lnTo>
                <a:lnTo>
                  <a:pt x="3405" y="4510"/>
                </a:lnTo>
                <a:lnTo>
                  <a:pt x="3327" y="4588"/>
                </a:lnTo>
                <a:lnTo>
                  <a:pt x="3291" y="4342"/>
                </a:lnTo>
                <a:close/>
                <a:moveTo>
                  <a:pt x="3381" y="4336"/>
                </a:moveTo>
                <a:lnTo>
                  <a:pt x="3447" y="4336"/>
                </a:lnTo>
                <a:lnTo>
                  <a:pt x="3477" y="4438"/>
                </a:lnTo>
                <a:lnTo>
                  <a:pt x="3417" y="4504"/>
                </a:lnTo>
                <a:lnTo>
                  <a:pt x="3381" y="4336"/>
                </a:lnTo>
                <a:close/>
                <a:moveTo>
                  <a:pt x="3477" y="4450"/>
                </a:moveTo>
                <a:lnTo>
                  <a:pt x="3477" y="4450"/>
                </a:lnTo>
                <a:lnTo>
                  <a:pt x="3423" y="4534"/>
                </a:lnTo>
                <a:lnTo>
                  <a:pt x="3417" y="4510"/>
                </a:lnTo>
                <a:lnTo>
                  <a:pt x="3477" y="4450"/>
                </a:lnTo>
                <a:close/>
                <a:moveTo>
                  <a:pt x="3489" y="4444"/>
                </a:moveTo>
                <a:lnTo>
                  <a:pt x="3489" y="4438"/>
                </a:lnTo>
                <a:lnTo>
                  <a:pt x="3489" y="4444"/>
                </a:lnTo>
                <a:lnTo>
                  <a:pt x="3489" y="4444"/>
                </a:lnTo>
                <a:close/>
                <a:moveTo>
                  <a:pt x="3525" y="4408"/>
                </a:moveTo>
                <a:lnTo>
                  <a:pt x="3591" y="4588"/>
                </a:lnTo>
                <a:lnTo>
                  <a:pt x="3531" y="4594"/>
                </a:lnTo>
                <a:lnTo>
                  <a:pt x="3489" y="4456"/>
                </a:lnTo>
                <a:lnTo>
                  <a:pt x="3525" y="4408"/>
                </a:lnTo>
                <a:close/>
                <a:moveTo>
                  <a:pt x="3591" y="4600"/>
                </a:moveTo>
                <a:lnTo>
                  <a:pt x="3627" y="4684"/>
                </a:lnTo>
                <a:lnTo>
                  <a:pt x="3573" y="4744"/>
                </a:lnTo>
                <a:lnTo>
                  <a:pt x="3531" y="4606"/>
                </a:lnTo>
                <a:lnTo>
                  <a:pt x="3591" y="4600"/>
                </a:lnTo>
                <a:close/>
                <a:moveTo>
                  <a:pt x="3603" y="4600"/>
                </a:moveTo>
                <a:lnTo>
                  <a:pt x="3657" y="4594"/>
                </a:lnTo>
                <a:lnTo>
                  <a:pt x="3675" y="4630"/>
                </a:lnTo>
                <a:lnTo>
                  <a:pt x="3633" y="4678"/>
                </a:lnTo>
                <a:lnTo>
                  <a:pt x="3603" y="4600"/>
                </a:lnTo>
                <a:close/>
                <a:moveTo>
                  <a:pt x="3663" y="4588"/>
                </a:moveTo>
                <a:lnTo>
                  <a:pt x="3711" y="4588"/>
                </a:lnTo>
                <a:lnTo>
                  <a:pt x="3681" y="4624"/>
                </a:lnTo>
                <a:lnTo>
                  <a:pt x="3663" y="4588"/>
                </a:lnTo>
                <a:close/>
                <a:moveTo>
                  <a:pt x="3663" y="4582"/>
                </a:moveTo>
                <a:lnTo>
                  <a:pt x="3585" y="4414"/>
                </a:lnTo>
                <a:lnTo>
                  <a:pt x="3681" y="4330"/>
                </a:lnTo>
                <a:lnTo>
                  <a:pt x="3933" y="4324"/>
                </a:lnTo>
                <a:lnTo>
                  <a:pt x="3717" y="4576"/>
                </a:lnTo>
                <a:lnTo>
                  <a:pt x="3663" y="4582"/>
                </a:lnTo>
                <a:close/>
                <a:moveTo>
                  <a:pt x="3945" y="4324"/>
                </a:moveTo>
                <a:lnTo>
                  <a:pt x="3999" y="4324"/>
                </a:lnTo>
                <a:lnTo>
                  <a:pt x="3771" y="4570"/>
                </a:lnTo>
                <a:lnTo>
                  <a:pt x="3729" y="4576"/>
                </a:lnTo>
                <a:lnTo>
                  <a:pt x="3945" y="4324"/>
                </a:lnTo>
                <a:close/>
                <a:moveTo>
                  <a:pt x="4011" y="4324"/>
                </a:moveTo>
                <a:lnTo>
                  <a:pt x="4227" y="4318"/>
                </a:lnTo>
                <a:lnTo>
                  <a:pt x="4065" y="4540"/>
                </a:lnTo>
                <a:lnTo>
                  <a:pt x="3783" y="4570"/>
                </a:lnTo>
                <a:lnTo>
                  <a:pt x="4011" y="4324"/>
                </a:lnTo>
                <a:close/>
                <a:moveTo>
                  <a:pt x="4023" y="4312"/>
                </a:moveTo>
                <a:lnTo>
                  <a:pt x="4149" y="4174"/>
                </a:lnTo>
                <a:lnTo>
                  <a:pt x="4263" y="4270"/>
                </a:lnTo>
                <a:lnTo>
                  <a:pt x="4239" y="4306"/>
                </a:lnTo>
                <a:lnTo>
                  <a:pt x="4023" y="4312"/>
                </a:lnTo>
                <a:close/>
                <a:moveTo>
                  <a:pt x="4269" y="4276"/>
                </a:moveTo>
                <a:lnTo>
                  <a:pt x="4299" y="4306"/>
                </a:lnTo>
                <a:lnTo>
                  <a:pt x="4245" y="4306"/>
                </a:lnTo>
                <a:lnTo>
                  <a:pt x="4269" y="4276"/>
                </a:lnTo>
                <a:close/>
                <a:moveTo>
                  <a:pt x="4275" y="4270"/>
                </a:moveTo>
                <a:lnTo>
                  <a:pt x="4323" y="4204"/>
                </a:lnTo>
                <a:lnTo>
                  <a:pt x="4424" y="4300"/>
                </a:lnTo>
                <a:lnTo>
                  <a:pt x="4317" y="4306"/>
                </a:lnTo>
                <a:lnTo>
                  <a:pt x="4275" y="4270"/>
                </a:lnTo>
                <a:close/>
                <a:moveTo>
                  <a:pt x="4436" y="4312"/>
                </a:moveTo>
                <a:lnTo>
                  <a:pt x="4472" y="4342"/>
                </a:lnTo>
                <a:lnTo>
                  <a:pt x="4430" y="4402"/>
                </a:lnTo>
                <a:lnTo>
                  <a:pt x="4323" y="4312"/>
                </a:lnTo>
                <a:lnTo>
                  <a:pt x="4436" y="4312"/>
                </a:lnTo>
                <a:close/>
                <a:moveTo>
                  <a:pt x="4448" y="4312"/>
                </a:moveTo>
                <a:lnTo>
                  <a:pt x="4490" y="4306"/>
                </a:lnTo>
                <a:lnTo>
                  <a:pt x="4472" y="4336"/>
                </a:lnTo>
                <a:lnTo>
                  <a:pt x="4448" y="4312"/>
                </a:lnTo>
                <a:close/>
                <a:moveTo>
                  <a:pt x="4502" y="4306"/>
                </a:moveTo>
                <a:lnTo>
                  <a:pt x="4526" y="4306"/>
                </a:lnTo>
                <a:lnTo>
                  <a:pt x="4646" y="4438"/>
                </a:lnTo>
                <a:lnTo>
                  <a:pt x="4622" y="4480"/>
                </a:lnTo>
                <a:lnTo>
                  <a:pt x="4484" y="4342"/>
                </a:lnTo>
                <a:lnTo>
                  <a:pt x="4502" y="4306"/>
                </a:lnTo>
                <a:close/>
                <a:moveTo>
                  <a:pt x="4688" y="4486"/>
                </a:moveTo>
                <a:lnTo>
                  <a:pt x="4748" y="4558"/>
                </a:lnTo>
                <a:lnTo>
                  <a:pt x="4760" y="4606"/>
                </a:lnTo>
                <a:lnTo>
                  <a:pt x="4754" y="4612"/>
                </a:lnTo>
                <a:lnTo>
                  <a:pt x="4640" y="4492"/>
                </a:lnTo>
                <a:lnTo>
                  <a:pt x="4688" y="4486"/>
                </a:lnTo>
                <a:close/>
                <a:moveTo>
                  <a:pt x="4772" y="4612"/>
                </a:moveTo>
                <a:lnTo>
                  <a:pt x="4772" y="4612"/>
                </a:lnTo>
                <a:lnTo>
                  <a:pt x="4772" y="4624"/>
                </a:lnTo>
                <a:lnTo>
                  <a:pt x="4772" y="4612"/>
                </a:lnTo>
                <a:close/>
                <a:moveTo>
                  <a:pt x="4766" y="4606"/>
                </a:moveTo>
                <a:lnTo>
                  <a:pt x="4760" y="4570"/>
                </a:lnTo>
                <a:lnTo>
                  <a:pt x="4784" y="4594"/>
                </a:lnTo>
                <a:lnTo>
                  <a:pt x="4778" y="4600"/>
                </a:lnTo>
                <a:lnTo>
                  <a:pt x="4766" y="4606"/>
                </a:lnTo>
                <a:close/>
                <a:moveTo>
                  <a:pt x="4790" y="4594"/>
                </a:moveTo>
                <a:lnTo>
                  <a:pt x="4796" y="4582"/>
                </a:lnTo>
                <a:lnTo>
                  <a:pt x="4808" y="4594"/>
                </a:lnTo>
                <a:lnTo>
                  <a:pt x="4796" y="4600"/>
                </a:lnTo>
                <a:lnTo>
                  <a:pt x="4790" y="4594"/>
                </a:lnTo>
                <a:close/>
                <a:moveTo>
                  <a:pt x="4814" y="4600"/>
                </a:moveTo>
                <a:lnTo>
                  <a:pt x="4856" y="4654"/>
                </a:lnTo>
                <a:lnTo>
                  <a:pt x="4844" y="4654"/>
                </a:lnTo>
                <a:lnTo>
                  <a:pt x="4802" y="4606"/>
                </a:lnTo>
                <a:lnTo>
                  <a:pt x="4814" y="4600"/>
                </a:lnTo>
                <a:close/>
                <a:moveTo>
                  <a:pt x="4862" y="4660"/>
                </a:moveTo>
                <a:lnTo>
                  <a:pt x="4904" y="4720"/>
                </a:lnTo>
                <a:lnTo>
                  <a:pt x="4904" y="4720"/>
                </a:lnTo>
                <a:lnTo>
                  <a:pt x="4856" y="4660"/>
                </a:lnTo>
                <a:lnTo>
                  <a:pt x="4862" y="4660"/>
                </a:lnTo>
                <a:close/>
                <a:moveTo>
                  <a:pt x="4922" y="4756"/>
                </a:moveTo>
                <a:lnTo>
                  <a:pt x="4922" y="4756"/>
                </a:lnTo>
                <a:lnTo>
                  <a:pt x="4928" y="4756"/>
                </a:lnTo>
                <a:lnTo>
                  <a:pt x="4922" y="4756"/>
                </a:lnTo>
                <a:close/>
                <a:moveTo>
                  <a:pt x="4946" y="4726"/>
                </a:moveTo>
                <a:lnTo>
                  <a:pt x="5012" y="4708"/>
                </a:lnTo>
                <a:lnTo>
                  <a:pt x="5018" y="4720"/>
                </a:lnTo>
                <a:lnTo>
                  <a:pt x="4940" y="4750"/>
                </a:lnTo>
                <a:lnTo>
                  <a:pt x="4946" y="4726"/>
                </a:lnTo>
                <a:close/>
                <a:moveTo>
                  <a:pt x="5024" y="4708"/>
                </a:moveTo>
                <a:lnTo>
                  <a:pt x="5096" y="4690"/>
                </a:lnTo>
                <a:lnTo>
                  <a:pt x="5024" y="4720"/>
                </a:lnTo>
                <a:lnTo>
                  <a:pt x="5024" y="4708"/>
                </a:lnTo>
                <a:close/>
                <a:moveTo>
                  <a:pt x="5108" y="4696"/>
                </a:moveTo>
                <a:lnTo>
                  <a:pt x="5132" y="4744"/>
                </a:lnTo>
                <a:lnTo>
                  <a:pt x="5120" y="4786"/>
                </a:lnTo>
                <a:lnTo>
                  <a:pt x="5060" y="4804"/>
                </a:lnTo>
                <a:lnTo>
                  <a:pt x="5030" y="4726"/>
                </a:lnTo>
                <a:lnTo>
                  <a:pt x="5108" y="4696"/>
                </a:lnTo>
                <a:close/>
                <a:moveTo>
                  <a:pt x="5138" y="4756"/>
                </a:moveTo>
                <a:lnTo>
                  <a:pt x="5144" y="4780"/>
                </a:lnTo>
                <a:lnTo>
                  <a:pt x="5126" y="4786"/>
                </a:lnTo>
                <a:lnTo>
                  <a:pt x="5138" y="4756"/>
                </a:lnTo>
                <a:close/>
                <a:moveTo>
                  <a:pt x="5138" y="4744"/>
                </a:moveTo>
                <a:lnTo>
                  <a:pt x="5156" y="4678"/>
                </a:lnTo>
                <a:lnTo>
                  <a:pt x="5192" y="4672"/>
                </a:lnTo>
                <a:lnTo>
                  <a:pt x="5240" y="4756"/>
                </a:lnTo>
                <a:lnTo>
                  <a:pt x="5156" y="4780"/>
                </a:lnTo>
                <a:lnTo>
                  <a:pt x="5138" y="4744"/>
                </a:lnTo>
                <a:close/>
                <a:moveTo>
                  <a:pt x="5198" y="4672"/>
                </a:moveTo>
                <a:lnTo>
                  <a:pt x="5264" y="4654"/>
                </a:lnTo>
                <a:lnTo>
                  <a:pt x="5312" y="4732"/>
                </a:lnTo>
                <a:lnTo>
                  <a:pt x="5312" y="4738"/>
                </a:lnTo>
                <a:lnTo>
                  <a:pt x="5246" y="4756"/>
                </a:lnTo>
                <a:lnTo>
                  <a:pt x="5198" y="4672"/>
                </a:lnTo>
                <a:close/>
                <a:moveTo>
                  <a:pt x="5324" y="4744"/>
                </a:moveTo>
                <a:lnTo>
                  <a:pt x="5342" y="4774"/>
                </a:lnTo>
                <a:lnTo>
                  <a:pt x="5312" y="4786"/>
                </a:lnTo>
                <a:lnTo>
                  <a:pt x="5324" y="4744"/>
                </a:lnTo>
                <a:lnTo>
                  <a:pt x="5324" y="4744"/>
                </a:lnTo>
                <a:close/>
                <a:moveTo>
                  <a:pt x="5408" y="4756"/>
                </a:moveTo>
                <a:lnTo>
                  <a:pt x="5408" y="4756"/>
                </a:lnTo>
                <a:lnTo>
                  <a:pt x="5402" y="4756"/>
                </a:lnTo>
                <a:lnTo>
                  <a:pt x="5408" y="4756"/>
                </a:lnTo>
                <a:close/>
                <a:moveTo>
                  <a:pt x="5414" y="4756"/>
                </a:moveTo>
                <a:lnTo>
                  <a:pt x="5468" y="4732"/>
                </a:lnTo>
                <a:lnTo>
                  <a:pt x="5474" y="4738"/>
                </a:lnTo>
                <a:lnTo>
                  <a:pt x="5414" y="4756"/>
                </a:lnTo>
                <a:lnTo>
                  <a:pt x="5414" y="4756"/>
                </a:lnTo>
                <a:close/>
                <a:moveTo>
                  <a:pt x="5480" y="4744"/>
                </a:moveTo>
                <a:lnTo>
                  <a:pt x="5468" y="4822"/>
                </a:lnTo>
                <a:lnTo>
                  <a:pt x="5420" y="4762"/>
                </a:lnTo>
                <a:lnTo>
                  <a:pt x="5480" y="4744"/>
                </a:lnTo>
                <a:close/>
                <a:moveTo>
                  <a:pt x="5492" y="4720"/>
                </a:moveTo>
                <a:lnTo>
                  <a:pt x="5504" y="4714"/>
                </a:lnTo>
                <a:lnTo>
                  <a:pt x="5516" y="4726"/>
                </a:lnTo>
                <a:lnTo>
                  <a:pt x="5486" y="4732"/>
                </a:lnTo>
                <a:lnTo>
                  <a:pt x="5492" y="4720"/>
                </a:lnTo>
                <a:close/>
                <a:moveTo>
                  <a:pt x="5510" y="4708"/>
                </a:moveTo>
                <a:lnTo>
                  <a:pt x="5540" y="4696"/>
                </a:lnTo>
                <a:lnTo>
                  <a:pt x="5558" y="4714"/>
                </a:lnTo>
                <a:lnTo>
                  <a:pt x="5528" y="4720"/>
                </a:lnTo>
                <a:lnTo>
                  <a:pt x="5510" y="4708"/>
                </a:lnTo>
                <a:close/>
                <a:moveTo>
                  <a:pt x="5570" y="4720"/>
                </a:moveTo>
                <a:lnTo>
                  <a:pt x="5636" y="4780"/>
                </a:lnTo>
                <a:lnTo>
                  <a:pt x="5636" y="4804"/>
                </a:lnTo>
                <a:lnTo>
                  <a:pt x="5612" y="4810"/>
                </a:lnTo>
                <a:lnTo>
                  <a:pt x="5534" y="4732"/>
                </a:lnTo>
                <a:lnTo>
                  <a:pt x="5570" y="4720"/>
                </a:lnTo>
                <a:close/>
                <a:moveTo>
                  <a:pt x="5636" y="4810"/>
                </a:moveTo>
                <a:lnTo>
                  <a:pt x="5636" y="4816"/>
                </a:lnTo>
                <a:lnTo>
                  <a:pt x="5624" y="4816"/>
                </a:lnTo>
                <a:lnTo>
                  <a:pt x="5624" y="4816"/>
                </a:lnTo>
                <a:lnTo>
                  <a:pt x="5636" y="4810"/>
                </a:lnTo>
                <a:close/>
                <a:moveTo>
                  <a:pt x="5642" y="4810"/>
                </a:moveTo>
                <a:lnTo>
                  <a:pt x="5648" y="4804"/>
                </a:lnTo>
                <a:lnTo>
                  <a:pt x="5642" y="4810"/>
                </a:lnTo>
                <a:lnTo>
                  <a:pt x="5642" y="4810"/>
                </a:lnTo>
                <a:close/>
                <a:moveTo>
                  <a:pt x="5665" y="4804"/>
                </a:moveTo>
                <a:lnTo>
                  <a:pt x="5677" y="4810"/>
                </a:lnTo>
                <a:lnTo>
                  <a:pt x="5642" y="4822"/>
                </a:lnTo>
                <a:lnTo>
                  <a:pt x="5642" y="4816"/>
                </a:lnTo>
                <a:lnTo>
                  <a:pt x="5665" y="4804"/>
                </a:lnTo>
                <a:close/>
                <a:moveTo>
                  <a:pt x="5677" y="4798"/>
                </a:moveTo>
                <a:lnTo>
                  <a:pt x="5689" y="4792"/>
                </a:lnTo>
                <a:lnTo>
                  <a:pt x="5701" y="4786"/>
                </a:lnTo>
                <a:lnTo>
                  <a:pt x="5713" y="4798"/>
                </a:lnTo>
                <a:lnTo>
                  <a:pt x="5683" y="4810"/>
                </a:lnTo>
                <a:lnTo>
                  <a:pt x="5677" y="4798"/>
                </a:lnTo>
                <a:close/>
                <a:moveTo>
                  <a:pt x="5725" y="4804"/>
                </a:moveTo>
                <a:lnTo>
                  <a:pt x="5791" y="4852"/>
                </a:lnTo>
                <a:lnTo>
                  <a:pt x="5791" y="4894"/>
                </a:lnTo>
                <a:lnTo>
                  <a:pt x="5695" y="4816"/>
                </a:lnTo>
                <a:lnTo>
                  <a:pt x="5725" y="4804"/>
                </a:lnTo>
                <a:close/>
                <a:moveTo>
                  <a:pt x="5797" y="4858"/>
                </a:moveTo>
                <a:lnTo>
                  <a:pt x="5827" y="4876"/>
                </a:lnTo>
                <a:lnTo>
                  <a:pt x="5797" y="4894"/>
                </a:lnTo>
                <a:lnTo>
                  <a:pt x="5797" y="4858"/>
                </a:lnTo>
                <a:close/>
                <a:moveTo>
                  <a:pt x="5797" y="4846"/>
                </a:moveTo>
                <a:lnTo>
                  <a:pt x="5797" y="4822"/>
                </a:lnTo>
                <a:lnTo>
                  <a:pt x="5857" y="4858"/>
                </a:lnTo>
                <a:lnTo>
                  <a:pt x="5833" y="4870"/>
                </a:lnTo>
                <a:lnTo>
                  <a:pt x="5797" y="4846"/>
                </a:lnTo>
                <a:close/>
                <a:moveTo>
                  <a:pt x="5797" y="4810"/>
                </a:moveTo>
                <a:lnTo>
                  <a:pt x="5797" y="4804"/>
                </a:lnTo>
                <a:lnTo>
                  <a:pt x="5875" y="4846"/>
                </a:lnTo>
                <a:lnTo>
                  <a:pt x="5863" y="4852"/>
                </a:lnTo>
                <a:lnTo>
                  <a:pt x="5797" y="4810"/>
                </a:lnTo>
                <a:close/>
                <a:moveTo>
                  <a:pt x="5887" y="4846"/>
                </a:moveTo>
                <a:lnTo>
                  <a:pt x="5899" y="4852"/>
                </a:lnTo>
                <a:lnTo>
                  <a:pt x="5875" y="4864"/>
                </a:lnTo>
                <a:lnTo>
                  <a:pt x="5869" y="4858"/>
                </a:lnTo>
                <a:lnTo>
                  <a:pt x="5887" y="4846"/>
                </a:lnTo>
                <a:close/>
                <a:moveTo>
                  <a:pt x="5905" y="4858"/>
                </a:moveTo>
                <a:lnTo>
                  <a:pt x="5947" y="4882"/>
                </a:lnTo>
                <a:lnTo>
                  <a:pt x="5947" y="4906"/>
                </a:lnTo>
                <a:lnTo>
                  <a:pt x="5887" y="4870"/>
                </a:lnTo>
                <a:lnTo>
                  <a:pt x="5905" y="4858"/>
                </a:lnTo>
                <a:close/>
                <a:moveTo>
                  <a:pt x="5953" y="4882"/>
                </a:moveTo>
                <a:lnTo>
                  <a:pt x="5971" y="4894"/>
                </a:lnTo>
                <a:lnTo>
                  <a:pt x="5971" y="4924"/>
                </a:lnTo>
                <a:lnTo>
                  <a:pt x="5959" y="4912"/>
                </a:lnTo>
                <a:lnTo>
                  <a:pt x="5953" y="4882"/>
                </a:lnTo>
                <a:close/>
                <a:moveTo>
                  <a:pt x="6037" y="4930"/>
                </a:moveTo>
                <a:lnTo>
                  <a:pt x="6115" y="4966"/>
                </a:lnTo>
                <a:lnTo>
                  <a:pt x="6121" y="5014"/>
                </a:lnTo>
                <a:lnTo>
                  <a:pt x="6013" y="4948"/>
                </a:lnTo>
                <a:lnTo>
                  <a:pt x="6037" y="4930"/>
                </a:lnTo>
                <a:close/>
                <a:moveTo>
                  <a:pt x="6121" y="4972"/>
                </a:moveTo>
                <a:lnTo>
                  <a:pt x="6127" y="4978"/>
                </a:lnTo>
                <a:lnTo>
                  <a:pt x="6133" y="5020"/>
                </a:lnTo>
                <a:lnTo>
                  <a:pt x="6133" y="5020"/>
                </a:lnTo>
                <a:lnTo>
                  <a:pt x="6121" y="4972"/>
                </a:lnTo>
                <a:close/>
                <a:moveTo>
                  <a:pt x="6133" y="5032"/>
                </a:moveTo>
                <a:lnTo>
                  <a:pt x="6133" y="5032"/>
                </a:lnTo>
                <a:lnTo>
                  <a:pt x="6133" y="5032"/>
                </a:lnTo>
                <a:lnTo>
                  <a:pt x="6133" y="5032"/>
                </a:lnTo>
                <a:close/>
                <a:moveTo>
                  <a:pt x="6139" y="4984"/>
                </a:moveTo>
                <a:lnTo>
                  <a:pt x="6175" y="5002"/>
                </a:lnTo>
                <a:lnTo>
                  <a:pt x="6145" y="5026"/>
                </a:lnTo>
                <a:lnTo>
                  <a:pt x="6139" y="4984"/>
                </a:lnTo>
                <a:close/>
                <a:moveTo>
                  <a:pt x="6139" y="4972"/>
                </a:moveTo>
                <a:lnTo>
                  <a:pt x="6133" y="4942"/>
                </a:lnTo>
                <a:lnTo>
                  <a:pt x="6205" y="4972"/>
                </a:lnTo>
                <a:lnTo>
                  <a:pt x="6181" y="4990"/>
                </a:lnTo>
                <a:lnTo>
                  <a:pt x="6139" y="4972"/>
                </a:lnTo>
                <a:close/>
                <a:moveTo>
                  <a:pt x="6211" y="4972"/>
                </a:moveTo>
                <a:lnTo>
                  <a:pt x="6289" y="5008"/>
                </a:lnTo>
                <a:lnTo>
                  <a:pt x="6295" y="5056"/>
                </a:lnTo>
                <a:lnTo>
                  <a:pt x="6187" y="4996"/>
                </a:lnTo>
                <a:lnTo>
                  <a:pt x="6211" y="4972"/>
                </a:lnTo>
                <a:close/>
                <a:moveTo>
                  <a:pt x="6397" y="4810"/>
                </a:moveTo>
                <a:lnTo>
                  <a:pt x="6493" y="4720"/>
                </a:lnTo>
                <a:lnTo>
                  <a:pt x="6535" y="4840"/>
                </a:lnTo>
                <a:lnTo>
                  <a:pt x="6433" y="4948"/>
                </a:lnTo>
                <a:lnTo>
                  <a:pt x="6397" y="4810"/>
                </a:lnTo>
                <a:close/>
                <a:moveTo>
                  <a:pt x="6499" y="4714"/>
                </a:moveTo>
                <a:lnTo>
                  <a:pt x="6589" y="4636"/>
                </a:lnTo>
                <a:lnTo>
                  <a:pt x="6631" y="4738"/>
                </a:lnTo>
                <a:lnTo>
                  <a:pt x="6541" y="4834"/>
                </a:lnTo>
                <a:lnTo>
                  <a:pt x="6499" y="4714"/>
                </a:lnTo>
                <a:close/>
                <a:moveTo>
                  <a:pt x="6637" y="4744"/>
                </a:moveTo>
                <a:lnTo>
                  <a:pt x="6691" y="4870"/>
                </a:lnTo>
                <a:lnTo>
                  <a:pt x="6595" y="4984"/>
                </a:lnTo>
                <a:lnTo>
                  <a:pt x="6547" y="4840"/>
                </a:lnTo>
                <a:lnTo>
                  <a:pt x="6637" y="4744"/>
                </a:lnTo>
                <a:close/>
                <a:moveTo>
                  <a:pt x="6643" y="4738"/>
                </a:moveTo>
                <a:lnTo>
                  <a:pt x="6721" y="4660"/>
                </a:lnTo>
                <a:lnTo>
                  <a:pt x="6775" y="4762"/>
                </a:lnTo>
                <a:lnTo>
                  <a:pt x="6697" y="4858"/>
                </a:lnTo>
                <a:lnTo>
                  <a:pt x="6643" y="4738"/>
                </a:lnTo>
                <a:close/>
                <a:moveTo>
                  <a:pt x="6781" y="4774"/>
                </a:moveTo>
                <a:lnTo>
                  <a:pt x="6835" y="4882"/>
                </a:lnTo>
                <a:lnTo>
                  <a:pt x="6757" y="4996"/>
                </a:lnTo>
                <a:lnTo>
                  <a:pt x="6697" y="4870"/>
                </a:lnTo>
                <a:lnTo>
                  <a:pt x="6781" y="4774"/>
                </a:lnTo>
                <a:close/>
                <a:moveTo>
                  <a:pt x="6787" y="4762"/>
                </a:moveTo>
                <a:lnTo>
                  <a:pt x="6859" y="4672"/>
                </a:lnTo>
                <a:lnTo>
                  <a:pt x="6918" y="4762"/>
                </a:lnTo>
                <a:lnTo>
                  <a:pt x="6841" y="4876"/>
                </a:lnTo>
                <a:lnTo>
                  <a:pt x="6787" y="4762"/>
                </a:lnTo>
                <a:close/>
                <a:moveTo>
                  <a:pt x="6865" y="4666"/>
                </a:moveTo>
                <a:lnTo>
                  <a:pt x="6895" y="4630"/>
                </a:lnTo>
                <a:lnTo>
                  <a:pt x="6978" y="4684"/>
                </a:lnTo>
                <a:lnTo>
                  <a:pt x="6924" y="4756"/>
                </a:lnTo>
                <a:lnTo>
                  <a:pt x="6865" y="4666"/>
                </a:lnTo>
                <a:close/>
                <a:moveTo>
                  <a:pt x="6984" y="4690"/>
                </a:moveTo>
                <a:lnTo>
                  <a:pt x="7032" y="4720"/>
                </a:lnTo>
                <a:lnTo>
                  <a:pt x="7062" y="4762"/>
                </a:lnTo>
                <a:lnTo>
                  <a:pt x="6996" y="4870"/>
                </a:lnTo>
                <a:lnTo>
                  <a:pt x="6930" y="4762"/>
                </a:lnTo>
                <a:lnTo>
                  <a:pt x="6984" y="4690"/>
                </a:lnTo>
                <a:close/>
                <a:moveTo>
                  <a:pt x="7152" y="4888"/>
                </a:moveTo>
                <a:lnTo>
                  <a:pt x="7200" y="4954"/>
                </a:lnTo>
                <a:lnTo>
                  <a:pt x="7116" y="4966"/>
                </a:lnTo>
                <a:lnTo>
                  <a:pt x="7152" y="4888"/>
                </a:lnTo>
                <a:close/>
                <a:moveTo>
                  <a:pt x="7098" y="4978"/>
                </a:moveTo>
                <a:lnTo>
                  <a:pt x="7086" y="5008"/>
                </a:lnTo>
                <a:lnTo>
                  <a:pt x="7068" y="4984"/>
                </a:lnTo>
                <a:lnTo>
                  <a:pt x="7098" y="4978"/>
                </a:lnTo>
                <a:close/>
                <a:moveTo>
                  <a:pt x="7110" y="4978"/>
                </a:moveTo>
                <a:lnTo>
                  <a:pt x="7206" y="4960"/>
                </a:lnTo>
                <a:lnTo>
                  <a:pt x="7224" y="4984"/>
                </a:lnTo>
                <a:lnTo>
                  <a:pt x="7224" y="4984"/>
                </a:lnTo>
                <a:lnTo>
                  <a:pt x="7092" y="5014"/>
                </a:lnTo>
                <a:lnTo>
                  <a:pt x="7110" y="4978"/>
                </a:lnTo>
                <a:close/>
                <a:moveTo>
                  <a:pt x="7218" y="4960"/>
                </a:moveTo>
                <a:lnTo>
                  <a:pt x="7236" y="4960"/>
                </a:lnTo>
                <a:lnTo>
                  <a:pt x="7230" y="4978"/>
                </a:lnTo>
                <a:lnTo>
                  <a:pt x="7218" y="4960"/>
                </a:lnTo>
                <a:close/>
                <a:moveTo>
                  <a:pt x="7212" y="4954"/>
                </a:moveTo>
                <a:lnTo>
                  <a:pt x="7158" y="4882"/>
                </a:lnTo>
                <a:lnTo>
                  <a:pt x="7188" y="4828"/>
                </a:lnTo>
                <a:lnTo>
                  <a:pt x="7272" y="4888"/>
                </a:lnTo>
                <a:lnTo>
                  <a:pt x="7242" y="4948"/>
                </a:lnTo>
                <a:lnTo>
                  <a:pt x="7212" y="4954"/>
                </a:lnTo>
                <a:close/>
                <a:moveTo>
                  <a:pt x="7152" y="4876"/>
                </a:moveTo>
                <a:lnTo>
                  <a:pt x="7074" y="4762"/>
                </a:lnTo>
                <a:lnTo>
                  <a:pt x="7080" y="4756"/>
                </a:lnTo>
                <a:lnTo>
                  <a:pt x="7176" y="4822"/>
                </a:lnTo>
                <a:lnTo>
                  <a:pt x="7152" y="4876"/>
                </a:lnTo>
                <a:close/>
                <a:moveTo>
                  <a:pt x="7068" y="4756"/>
                </a:moveTo>
                <a:lnTo>
                  <a:pt x="7050" y="4738"/>
                </a:lnTo>
                <a:lnTo>
                  <a:pt x="7068" y="4750"/>
                </a:lnTo>
                <a:lnTo>
                  <a:pt x="7068" y="4756"/>
                </a:lnTo>
                <a:close/>
                <a:moveTo>
                  <a:pt x="7038" y="4714"/>
                </a:moveTo>
                <a:lnTo>
                  <a:pt x="7002" y="4666"/>
                </a:lnTo>
                <a:lnTo>
                  <a:pt x="7032" y="4618"/>
                </a:lnTo>
                <a:lnTo>
                  <a:pt x="7116" y="4672"/>
                </a:lnTo>
                <a:lnTo>
                  <a:pt x="7074" y="4744"/>
                </a:lnTo>
                <a:lnTo>
                  <a:pt x="7038" y="4714"/>
                </a:lnTo>
                <a:close/>
                <a:moveTo>
                  <a:pt x="6996" y="4660"/>
                </a:moveTo>
                <a:lnTo>
                  <a:pt x="6936" y="4576"/>
                </a:lnTo>
                <a:lnTo>
                  <a:pt x="6942" y="4570"/>
                </a:lnTo>
                <a:lnTo>
                  <a:pt x="7026" y="4618"/>
                </a:lnTo>
                <a:lnTo>
                  <a:pt x="6996" y="4660"/>
                </a:lnTo>
                <a:close/>
                <a:moveTo>
                  <a:pt x="6948" y="4564"/>
                </a:moveTo>
                <a:lnTo>
                  <a:pt x="6990" y="4516"/>
                </a:lnTo>
                <a:lnTo>
                  <a:pt x="7008" y="4522"/>
                </a:lnTo>
                <a:lnTo>
                  <a:pt x="7050" y="4576"/>
                </a:lnTo>
                <a:lnTo>
                  <a:pt x="7026" y="4606"/>
                </a:lnTo>
                <a:lnTo>
                  <a:pt x="6948" y="4564"/>
                </a:lnTo>
                <a:close/>
                <a:moveTo>
                  <a:pt x="7032" y="4534"/>
                </a:moveTo>
                <a:lnTo>
                  <a:pt x="7032" y="4534"/>
                </a:lnTo>
                <a:lnTo>
                  <a:pt x="7062" y="4558"/>
                </a:lnTo>
                <a:lnTo>
                  <a:pt x="7056" y="4570"/>
                </a:lnTo>
                <a:lnTo>
                  <a:pt x="7032" y="4534"/>
                </a:lnTo>
                <a:close/>
                <a:moveTo>
                  <a:pt x="7038" y="4528"/>
                </a:moveTo>
                <a:lnTo>
                  <a:pt x="7002" y="4504"/>
                </a:lnTo>
                <a:lnTo>
                  <a:pt x="7002" y="4498"/>
                </a:lnTo>
                <a:lnTo>
                  <a:pt x="7032" y="4462"/>
                </a:lnTo>
                <a:lnTo>
                  <a:pt x="7038" y="4468"/>
                </a:lnTo>
                <a:lnTo>
                  <a:pt x="7104" y="4504"/>
                </a:lnTo>
                <a:lnTo>
                  <a:pt x="7074" y="4546"/>
                </a:lnTo>
                <a:lnTo>
                  <a:pt x="7038" y="4528"/>
                </a:lnTo>
                <a:close/>
                <a:moveTo>
                  <a:pt x="7080" y="4480"/>
                </a:moveTo>
                <a:lnTo>
                  <a:pt x="7110" y="4492"/>
                </a:lnTo>
                <a:lnTo>
                  <a:pt x="7104" y="4498"/>
                </a:lnTo>
                <a:lnTo>
                  <a:pt x="7080" y="4480"/>
                </a:lnTo>
                <a:close/>
                <a:moveTo>
                  <a:pt x="7116" y="4498"/>
                </a:moveTo>
                <a:lnTo>
                  <a:pt x="7140" y="4522"/>
                </a:lnTo>
                <a:lnTo>
                  <a:pt x="7116" y="4504"/>
                </a:lnTo>
                <a:lnTo>
                  <a:pt x="7116" y="4498"/>
                </a:lnTo>
                <a:close/>
                <a:moveTo>
                  <a:pt x="7002" y="4372"/>
                </a:moveTo>
                <a:lnTo>
                  <a:pt x="7002" y="4366"/>
                </a:lnTo>
                <a:lnTo>
                  <a:pt x="7014" y="4348"/>
                </a:lnTo>
                <a:lnTo>
                  <a:pt x="7098" y="4372"/>
                </a:lnTo>
                <a:lnTo>
                  <a:pt x="7068" y="4402"/>
                </a:lnTo>
                <a:lnTo>
                  <a:pt x="7002" y="4372"/>
                </a:lnTo>
                <a:close/>
                <a:moveTo>
                  <a:pt x="7074" y="4330"/>
                </a:moveTo>
                <a:lnTo>
                  <a:pt x="7074" y="4330"/>
                </a:lnTo>
                <a:lnTo>
                  <a:pt x="7116" y="4336"/>
                </a:lnTo>
                <a:lnTo>
                  <a:pt x="7122" y="4336"/>
                </a:lnTo>
                <a:lnTo>
                  <a:pt x="7110" y="4360"/>
                </a:lnTo>
                <a:lnTo>
                  <a:pt x="7074" y="4330"/>
                </a:lnTo>
                <a:close/>
                <a:moveTo>
                  <a:pt x="7122" y="4330"/>
                </a:moveTo>
                <a:lnTo>
                  <a:pt x="7104" y="4318"/>
                </a:lnTo>
                <a:lnTo>
                  <a:pt x="7146" y="4306"/>
                </a:lnTo>
                <a:lnTo>
                  <a:pt x="7152" y="4306"/>
                </a:lnTo>
                <a:lnTo>
                  <a:pt x="7128" y="4330"/>
                </a:lnTo>
                <a:lnTo>
                  <a:pt x="7122" y="4330"/>
                </a:lnTo>
                <a:close/>
                <a:moveTo>
                  <a:pt x="7152" y="4294"/>
                </a:moveTo>
                <a:lnTo>
                  <a:pt x="7152" y="4294"/>
                </a:lnTo>
                <a:lnTo>
                  <a:pt x="7134" y="4282"/>
                </a:lnTo>
                <a:lnTo>
                  <a:pt x="7140" y="4282"/>
                </a:lnTo>
                <a:lnTo>
                  <a:pt x="7164" y="4276"/>
                </a:lnTo>
                <a:lnTo>
                  <a:pt x="7170" y="4282"/>
                </a:lnTo>
                <a:lnTo>
                  <a:pt x="7164" y="4294"/>
                </a:lnTo>
                <a:lnTo>
                  <a:pt x="7152" y="4294"/>
                </a:lnTo>
                <a:close/>
                <a:moveTo>
                  <a:pt x="7206" y="4258"/>
                </a:moveTo>
                <a:lnTo>
                  <a:pt x="7200" y="4258"/>
                </a:lnTo>
                <a:lnTo>
                  <a:pt x="7206" y="4252"/>
                </a:lnTo>
                <a:lnTo>
                  <a:pt x="7206" y="4252"/>
                </a:lnTo>
                <a:lnTo>
                  <a:pt x="7206" y="4252"/>
                </a:lnTo>
                <a:lnTo>
                  <a:pt x="7212" y="4258"/>
                </a:lnTo>
                <a:lnTo>
                  <a:pt x="7206" y="4258"/>
                </a:lnTo>
                <a:close/>
                <a:moveTo>
                  <a:pt x="7224" y="4252"/>
                </a:moveTo>
                <a:lnTo>
                  <a:pt x="7230" y="4252"/>
                </a:lnTo>
                <a:lnTo>
                  <a:pt x="7224" y="4252"/>
                </a:lnTo>
                <a:lnTo>
                  <a:pt x="7224" y="4252"/>
                </a:lnTo>
                <a:close/>
                <a:moveTo>
                  <a:pt x="6966" y="4246"/>
                </a:moveTo>
                <a:lnTo>
                  <a:pt x="6966" y="4246"/>
                </a:lnTo>
                <a:lnTo>
                  <a:pt x="6966" y="4246"/>
                </a:lnTo>
                <a:lnTo>
                  <a:pt x="6966" y="4246"/>
                </a:lnTo>
                <a:close/>
                <a:moveTo>
                  <a:pt x="6936" y="4240"/>
                </a:moveTo>
                <a:lnTo>
                  <a:pt x="6936" y="4240"/>
                </a:lnTo>
                <a:lnTo>
                  <a:pt x="6936" y="4240"/>
                </a:lnTo>
                <a:lnTo>
                  <a:pt x="6936" y="4240"/>
                </a:lnTo>
                <a:close/>
                <a:moveTo>
                  <a:pt x="6907" y="4240"/>
                </a:moveTo>
                <a:lnTo>
                  <a:pt x="6877" y="4240"/>
                </a:lnTo>
                <a:lnTo>
                  <a:pt x="6877" y="4240"/>
                </a:lnTo>
                <a:lnTo>
                  <a:pt x="6871" y="4234"/>
                </a:lnTo>
                <a:lnTo>
                  <a:pt x="6895" y="4234"/>
                </a:lnTo>
                <a:lnTo>
                  <a:pt x="6907" y="4240"/>
                </a:lnTo>
                <a:close/>
                <a:moveTo>
                  <a:pt x="6835" y="4222"/>
                </a:moveTo>
                <a:lnTo>
                  <a:pt x="6835" y="4222"/>
                </a:lnTo>
                <a:lnTo>
                  <a:pt x="6847" y="4222"/>
                </a:lnTo>
                <a:lnTo>
                  <a:pt x="6847" y="4222"/>
                </a:lnTo>
                <a:lnTo>
                  <a:pt x="6835" y="4222"/>
                </a:lnTo>
                <a:close/>
                <a:moveTo>
                  <a:pt x="6823" y="4222"/>
                </a:moveTo>
                <a:lnTo>
                  <a:pt x="6823" y="4222"/>
                </a:lnTo>
                <a:lnTo>
                  <a:pt x="6823" y="4222"/>
                </a:lnTo>
                <a:lnTo>
                  <a:pt x="6823" y="4222"/>
                </a:lnTo>
                <a:close/>
                <a:moveTo>
                  <a:pt x="6805" y="4222"/>
                </a:moveTo>
                <a:lnTo>
                  <a:pt x="6787" y="4222"/>
                </a:lnTo>
                <a:lnTo>
                  <a:pt x="6763" y="4210"/>
                </a:lnTo>
                <a:lnTo>
                  <a:pt x="6781" y="4216"/>
                </a:lnTo>
                <a:lnTo>
                  <a:pt x="6805" y="4222"/>
                </a:lnTo>
                <a:close/>
                <a:moveTo>
                  <a:pt x="6469" y="4102"/>
                </a:moveTo>
                <a:lnTo>
                  <a:pt x="6469" y="4102"/>
                </a:lnTo>
                <a:lnTo>
                  <a:pt x="6463" y="4102"/>
                </a:lnTo>
                <a:lnTo>
                  <a:pt x="6469" y="4102"/>
                </a:lnTo>
                <a:lnTo>
                  <a:pt x="6469" y="4102"/>
                </a:lnTo>
                <a:close/>
                <a:moveTo>
                  <a:pt x="6409" y="4073"/>
                </a:moveTo>
                <a:lnTo>
                  <a:pt x="6409" y="4073"/>
                </a:lnTo>
                <a:lnTo>
                  <a:pt x="6343" y="4049"/>
                </a:lnTo>
                <a:lnTo>
                  <a:pt x="6337" y="4031"/>
                </a:lnTo>
                <a:lnTo>
                  <a:pt x="6385" y="4055"/>
                </a:lnTo>
                <a:lnTo>
                  <a:pt x="6409" y="4073"/>
                </a:lnTo>
                <a:close/>
                <a:moveTo>
                  <a:pt x="6331" y="4019"/>
                </a:moveTo>
                <a:lnTo>
                  <a:pt x="6331" y="4019"/>
                </a:lnTo>
                <a:lnTo>
                  <a:pt x="6343" y="4025"/>
                </a:lnTo>
                <a:lnTo>
                  <a:pt x="6331" y="4019"/>
                </a:lnTo>
                <a:close/>
                <a:moveTo>
                  <a:pt x="6241" y="3959"/>
                </a:moveTo>
                <a:lnTo>
                  <a:pt x="6235" y="3953"/>
                </a:lnTo>
                <a:lnTo>
                  <a:pt x="6265" y="3977"/>
                </a:lnTo>
                <a:lnTo>
                  <a:pt x="6241" y="3959"/>
                </a:lnTo>
                <a:close/>
                <a:moveTo>
                  <a:pt x="6229" y="3953"/>
                </a:moveTo>
                <a:lnTo>
                  <a:pt x="6157" y="3917"/>
                </a:lnTo>
                <a:lnTo>
                  <a:pt x="6157" y="3905"/>
                </a:lnTo>
                <a:lnTo>
                  <a:pt x="6223" y="3947"/>
                </a:lnTo>
                <a:lnTo>
                  <a:pt x="6229" y="3953"/>
                </a:lnTo>
                <a:close/>
                <a:moveTo>
                  <a:pt x="6151" y="3911"/>
                </a:moveTo>
                <a:lnTo>
                  <a:pt x="6085" y="3875"/>
                </a:lnTo>
                <a:lnTo>
                  <a:pt x="6079" y="3857"/>
                </a:lnTo>
                <a:lnTo>
                  <a:pt x="6145" y="3899"/>
                </a:lnTo>
                <a:lnTo>
                  <a:pt x="6151" y="3911"/>
                </a:lnTo>
                <a:close/>
                <a:moveTo>
                  <a:pt x="6079" y="3845"/>
                </a:moveTo>
                <a:lnTo>
                  <a:pt x="6073" y="3821"/>
                </a:lnTo>
                <a:lnTo>
                  <a:pt x="6139" y="3869"/>
                </a:lnTo>
                <a:lnTo>
                  <a:pt x="6139" y="3887"/>
                </a:lnTo>
                <a:lnTo>
                  <a:pt x="6079" y="3845"/>
                </a:lnTo>
                <a:close/>
                <a:moveTo>
                  <a:pt x="6067" y="3839"/>
                </a:moveTo>
                <a:lnTo>
                  <a:pt x="6007" y="3797"/>
                </a:lnTo>
                <a:lnTo>
                  <a:pt x="6001" y="3767"/>
                </a:lnTo>
                <a:lnTo>
                  <a:pt x="6061" y="3815"/>
                </a:lnTo>
                <a:lnTo>
                  <a:pt x="6067" y="3839"/>
                </a:lnTo>
                <a:close/>
                <a:moveTo>
                  <a:pt x="5995" y="3791"/>
                </a:moveTo>
                <a:lnTo>
                  <a:pt x="5935" y="3755"/>
                </a:lnTo>
                <a:lnTo>
                  <a:pt x="5935" y="3719"/>
                </a:lnTo>
                <a:lnTo>
                  <a:pt x="5989" y="3761"/>
                </a:lnTo>
                <a:lnTo>
                  <a:pt x="5995" y="3791"/>
                </a:lnTo>
                <a:close/>
                <a:moveTo>
                  <a:pt x="5935" y="3707"/>
                </a:moveTo>
                <a:lnTo>
                  <a:pt x="5929" y="3491"/>
                </a:lnTo>
                <a:lnTo>
                  <a:pt x="5965" y="3509"/>
                </a:lnTo>
                <a:lnTo>
                  <a:pt x="5989" y="3749"/>
                </a:lnTo>
                <a:lnTo>
                  <a:pt x="5935" y="3707"/>
                </a:lnTo>
                <a:close/>
                <a:moveTo>
                  <a:pt x="5929" y="3479"/>
                </a:moveTo>
                <a:lnTo>
                  <a:pt x="5923" y="3437"/>
                </a:lnTo>
                <a:lnTo>
                  <a:pt x="5959" y="3455"/>
                </a:lnTo>
                <a:lnTo>
                  <a:pt x="5965" y="3503"/>
                </a:lnTo>
                <a:lnTo>
                  <a:pt x="5929" y="3479"/>
                </a:lnTo>
                <a:close/>
                <a:moveTo>
                  <a:pt x="5917" y="3479"/>
                </a:moveTo>
                <a:lnTo>
                  <a:pt x="5839" y="3431"/>
                </a:lnTo>
                <a:lnTo>
                  <a:pt x="5827" y="3377"/>
                </a:lnTo>
                <a:lnTo>
                  <a:pt x="5917" y="3431"/>
                </a:lnTo>
                <a:lnTo>
                  <a:pt x="5917" y="3479"/>
                </a:lnTo>
                <a:close/>
                <a:moveTo>
                  <a:pt x="5827" y="3365"/>
                </a:moveTo>
                <a:lnTo>
                  <a:pt x="5815" y="3311"/>
                </a:lnTo>
                <a:lnTo>
                  <a:pt x="5917" y="3383"/>
                </a:lnTo>
                <a:lnTo>
                  <a:pt x="5917" y="3419"/>
                </a:lnTo>
                <a:lnTo>
                  <a:pt x="5827" y="3365"/>
                </a:lnTo>
                <a:close/>
                <a:moveTo>
                  <a:pt x="5815" y="3359"/>
                </a:moveTo>
                <a:lnTo>
                  <a:pt x="5785" y="3335"/>
                </a:lnTo>
                <a:lnTo>
                  <a:pt x="5779" y="3287"/>
                </a:lnTo>
                <a:lnTo>
                  <a:pt x="5803" y="3305"/>
                </a:lnTo>
                <a:lnTo>
                  <a:pt x="5815" y="3359"/>
                </a:lnTo>
                <a:close/>
                <a:moveTo>
                  <a:pt x="5779" y="3275"/>
                </a:moveTo>
                <a:lnTo>
                  <a:pt x="5773" y="3209"/>
                </a:lnTo>
                <a:lnTo>
                  <a:pt x="5791" y="3227"/>
                </a:lnTo>
                <a:lnTo>
                  <a:pt x="5803" y="3293"/>
                </a:lnTo>
                <a:lnTo>
                  <a:pt x="5779" y="3275"/>
                </a:lnTo>
                <a:close/>
                <a:moveTo>
                  <a:pt x="5767" y="3263"/>
                </a:moveTo>
                <a:lnTo>
                  <a:pt x="5743" y="3245"/>
                </a:lnTo>
                <a:lnTo>
                  <a:pt x="5743" y="3179"/>
                </a:lnTo>
                <a:lnTo>
                  <a:pt x="5761" y="3197"/>
                </a:lnTo>
                <a:lnTo>
                  <a:pt x="5767" y="3263"/>
                </a:lnTo>
                <a:close/>
                <a:moveTo>
                  <a:pt x="5731" y="3239"/>
                </a:moveTo>
                <a:lnTo>
                  <a:pt x="5707" y="3221"/>
                </a:lnTo>
                <a:lnTo>
                  <a:pt x="5707" y="3155"/>
                </a:lnTo>
                <a:lnTo>
                  <a:pt x="5731" y="3173"/>
                </a:lnTo>
                <a:lnTo>
                  <a:pt x="5731" y="3239"/>
                </a:lnTo>
                <a:close/>
                <a:moveTo>
                  <a:pt x="5707" y="3143"/>
                </a:moveTo>
                <a:lnTo>
                  <a:pt x="5713" y="3083"/>
                </a:lnTo>
                <a:lnTo>
                  <a:pt x="5731" y="3101"/>
                </a:lnTo>
                <a:lnTo>
                  <a:pt x="5731" y="3161"/>
                </a:lnTo>
                <a:lnTo>
                  <a:pt x="5707" y="3143"/>
                </a:lnTo>
                <a:close/>
                <a:moveTo>
                  <a:pt x="5713" y="3071"/>
                </a:moveTo>
                <a:lnTo>
                  <a:pt x="5713" y="3005"/>
                </a:lnTo>
                <a:lnTo>
                  <a:pt x="5725" y="3023"/>
                </a:lnTo>
                <a:lnTo>
                  <a:pt x="5731" y="3083"/>
                </a:lnTo>
                <a:lnTo>
                  <a:pt x="5713" y="3071"/>
                </a:lnTo>
                <a:close/>
                <a:moveTo>
                  <a:pt x="5713" y="2993"/>
                </a:moveTo>
                <a:lnTo>
                  <a:pt x="5719" y="2933"/>
                </a:lnTo>
                <a:lnTo>
                  <a:pt x="5725" y="2939"/>
                </a:lnTo>
                <a:lnTo>
                  <a:pt x="5725" y="3011"/>
                </a:lnTo>
                <a:lnTo>
                  <a:pt x="5713" y="2993"/>
                </a:lnTo>
                <a:close/>
                <a:moveTo>
                  <a:pt x="5707" y="2903"/>
                </a:moveTo>
                <a:lnTo>
                  <a:pt x="5695" y="2885"/>
                </a:lnTo>
                <a:lnTo>
                  <a:pt x="5707" y="2819"/>
                </a:lnTo>
                <a:lnTo>
                  <a:pt x="5713" y="2831"/>
                </a:lnTo>
                <a:lnTo>
                  <a:pt x="5707" y="2903"/>
                </a:lnTo>
                <a:close/>
                <a:moveTo>
                  <a:pt x="5689" y="2879"/>
                </a:moveTo>
                <a:lnTo>
                  <a:pt x="5677" y="2861"/>
                </a:lnTo>
                <a:lnTo>
                  <a:pt x="5689" y="2795"/>
                </a:lnTo>
                <a:lnTo>
                  <a:pt x="5695" y="2807"/>
                </a:lnTo>
                <a:lnTo>
                  <a:pt x="5689" y="2879"/>
                </a:lnTo>
                <a:close/>
                <a:moveTo>
                  <a:pt x="5695" y="2783"/>
                </a:moveTo>
                <a:lnTo>
                  <a:pt x="5701" y="2741"/>
                </a:lnTo>
                <a:lnTo>
                  <a:pt x="5701" y="2753"/>
                </a:lnTo>
                <a:lnTo>
                  <a:pt x="5701" y="2795"/>
                </a:lnTo>
                <a:lnTo>
                  <a:pt x="5695" y="2783"/>
                </a:lnTo>
                <a:close/>
                <a:moveTo>
                  <a:pt x="5695" y="2663"/>
                </a:moveTo>
                <a:lnTo>
                  <a:pt x="5701" y="2645"/>
                </a:lnTo>
                <a:lnTo>
                  <a:pt x="5707" y="2681"/>
                </a:lnTo>
                <a:lnTo>
                  <a:pt x="5701" y="2693"/>
                </a:lnTo>
                <a:lnTo>
                  <a:pt x="5695" y="2663"/>
                </a:lnTo>
                <a:close/>
                <a:moveTo>
                  <a:pt x="5707" y="2621"/>
                </a:moveTo>
                <a:lnTo>
                  <a:pt x="5707" y="2615"/>
                </a:lnTo>
                <a:lnTo>
                  <a:pt x="5713" y="2627"/>
                </a:lnTo>
                <a:lnTo>
                  <a:pt x="5713" y="2633"/>
                </a:lnTo>
                <a:lnTo>
                  <a:pt x="5707" y="2651"/>
                </a:lnTo>
                <a:lnTo>
                  <a:pt x="5707" y="2621"/>
                </a:lnTo>
                <a:close/>
                <a:moveTo>
                  <a:pt x="5707" y="2585"/>
                </a:moveTo>
                <a:lnTo>
                  <a:pt x="5701" y="2579"/>
                </a:lnTo>
                <a:lnTo>
                  <a:pt x="5701" y="2567"/>
                </a:lnTo>
                <a:lnTo>
                  <a:pt x="5713" y="2537"/>
                </a:lnTo>
                <a:lnTo>
                  <a:pt x="5713" y="2573"/>
                </a:lnTo>
                <a:lnTo>
                  <a:pt x="5707" y="2585"/>
                </a:lnTo>
                <a:close/>
                <a:moveTo>
                  <a:pt x="5701" y="2549"/>
                </a:moveTo>
                <a:lnTo>
                  <a:pt x="5695" y="2519"/>
                </a:lnTo>
                <a:lnTo>
                  <a:pt x="5707" y="2489"/>
                </a:lnTo>
                <a:lnTo>
                  <a:pt x="5707" y="2513"/>
                </a:lnTo>
                <a:lnTo>
                  <a:pt x="5701" y="2549"/>
                </a:lnTo>
                <a:close/>
                <a:moveTo>
                  <a:pt x="5719" y="2489"/>
                </a:moveTo>
                <a:lnTo>
                  <a:pt x="5719" y="2489"/>
                </a:lnTo>
                <a:lnTo>
                  <a:pt x="5719" y="2495"/>
                </a:lnTo>
                <a:lnTo>
                  <a:pt x="5719" y="2489"/>
                </a:lnTo>
                <a:close/>
                <a:moveTo>
                  <a:pt x="5713" y="2447"/>
                </a:moveTo>
                <a:lnTo>
                  <a:pt x="5713" y="2423"/>
                </a:lnTo>
                <a:lnTo>
                  <a:pt x="5719" y="2411"/>
                </a:lnTo>
                <a:lnTo>
                  <a:pt x="5731" y="2405"/>
                </a:lnTo>
                <a:lnTo>
                  <a:pt x="5731" y="2423"/>
                </a:lnTo>
                <a:lnTo>
                  <a:pt x="5713" y="2447"/>
                </a:lnTo>
                <a:close/>
                <a:moveTo>
                  <a:pt x="5737" y="2399"/>
                </a:moveTo>
                <a:lnTo>
                  <a:pt x="5737" y="2399"/>
                </a:lnTo>
                <a:lnTo>
                  <a:pt x="5737" y="2399"/>
                </a:lnTo>
                <a:lnTo>
                  <a:pt x="5737" y="2399"/>
                </a:lnTo>
                <a:close/>
                <a:moveTo>
                  <a:pt x="5737" y="2387"/>
                </a:moveTo>
                <a:lnTo>
                  <a:pt x="5737" y="2381"/>
                </a:lnTo>
                <a:lnTo>
                  <a:pt x="5737" y="2381"/>
                </a:lnTo>
                <a:lnTo>
                  <a:pt x="5743" y="2381"/>
                </a:lnTo>
                <a:lnTo>
                  <a:pt x="5737" y="2387"/>
                </a:lnTo>
                <a:close/>
                <a:moveTo>
                  <a:pt x="5743" y="2369"/>
                </a:moveTo>
                <a:lnTo>
                  <a:pt x="5749" y="2363"/>
                </a:lnTo>
                <a:lnTo>
                  <a:pt x="5749" y="2369"/>
                </a:lnTo>
                <a:lnTo>
                  <a:pt x="5743" y="2369"/>
                </a:lnTo>
                <a:close/>
                <a:moveTo>
                  <a:pt x="5743" y="2309"/>
                </a:moveTo>
                <a:lnTo>
                  <a:pt x="5743" y="2267"/>
                </a:lnTo>
                <a:lnTo>
                  <a:pt x="5761" y="2255"/>
                </a:lnTo>
                <a:lnTo>
                  <a:pt x="5755" y="2285"/>
                </a:lnTo>
                <a:lnTo>
                  <a:pt x="5743" y="2309"/>
                </a:lnTo>
                <a:close/>
                <a:moveTo>
                  <a:pt x="5773" y="2225"/>
                </a:moveTo>
                <a:lnTo>
                  <a:pt x="5797" y="2195"/>
                </a:lnTo>
                <a:lnTo>
                  <a:pt x="5791" y="2225"/>
                </a:lnTo>
                <a:lnTo>
                  <a:pt x="5773" y="2237"/>
                </a:lnTo>
                <a:lnTo>
                  <a:pt x="5773" y="2225"/>
                </a:lnTo>
                <a:close/>
                <a:moveTo>
                  <a:pt x="5815" y="2171"/>
                </a:moveTo>
                <a:lnTo>
                  <a:pt x="5815" y="2183"/>
                </a:lnTo>
                <a:lnTo>
                  <a:pt x="5809" y="2201"/>
                </a:lnTo>
                <a:lnTo>
                  <a:pt x="5803" y="2213"/>
                </a:lnTo>
                <a:lnTo>
                  <a:pt x="5809" y="2177"/>
                </a:lnTo>
                <a:lnTo>
                  <a:pt x="5815" y="2171"/>
                </a:lnTo>
                <a:close/>
                <a:moveTo>
                  <a:pt x="5821" y="2147"/>
                </a:moveTo>
                <a:lnTo>
                  <a:pt x="5815" y="2135"/>
                </a:lnTo>
                <a:lnTo>
                  <a:pt x="5833" y="2117"/>
                </a:lnTo>
                <a:lnTo>
                  <a:pt x="5827" y="2135"/>
                </a:lnTo>
                <a:lnTo>
                  <a:pt x="5821" y="2147"/>
                </a:lnTo>
                <a:close/>
                <a:moveTo>
                  <a:pt x="5893" y="2021"/>
                </a:moveTo>
                <a:lnTo>
                  <a:pt x="5905" y="2015"/>
                </a:lnTo>
                <a:lnTo>
                  <a:pt x="5899" y="2021"/>
                </a:lnTo>
                <a:lnTo>
                  <a:pt x="5881" y="2045"/>
                </a:lnTo>
                <a:lnTo>
                  <a:pt x="5893" y="2021"/>
                </a:lnTo>
                <a:close/>
                <a:moveTo>
                  <a:pt x="5977" y="1937"/>
                </a:moveTo>
                <a:lnTo>
                  <a:pt x="5971" y="1937"/>
                </a:lnTo>
                <a:lnTo>
                  <a:pt x="5971" y="1937"/>
                </a:lnTo>
                <a:lnTo>
                  <a:pt x="5983" y="1925"/>
                </a:lnTo>
                <a:lnTo>
                  <a:pt x="5977" y="1931"/>
                </a:lnTo>
                <a:lnTo>
                  <a:pt x="5977" y="1937"/>
                </a:lnTo>
                <a:lnTo>
                  <a:pt x="5977" y="1937"/>
                </a:lnTo>
                <a:close/>
                <a:moveTo>
                  <a:pt x="6061" y="1823"/>
                </a:moveTo>
                <a:lnTo>
                  <a:pt x="6061" y="1817"/>
                </a:lnTo>
                <a:lnTo>
                  <a:pt x="6061" y="1817"/>
                </a:lnTo>
                <a:lnTo>
                  <a:pt x="6061" y="1817"/>
                </a:lnTo>
                <a:lnTo>
                  <a:pt x="6061" y="1823"/>
                </a:lnTo>
                <a:close/>
                <a:moveTo>
                  <a:pt x="6163" y="1733"/>
                </a:moveTo>
                <a:lnTo>
                  <a:pt x="6193" y="1697"/>
                </a:lnTo>
                <a:lnTo>
                  <a:pt x="6199" y="1697"/>
                </a:lnTo>
                <a:lnTo>
                  <a:pt x="6175" y="1721"/>
                </a:lnTo>
                <a:lnTo>
                  <a:pt x="6163" y="1733"/>
                </a:lnTo>
                <a:close/>
                <a:moveTo>
                  <a:pt x="6271" y="1637"/>
                </a:moveTo>
                <a:lnTo>
                  <a:pt x="6283" y="1625"/>
                </a:lnTo>
                <a:lnTo>
                  <a:pt x="6283" y="1625"/>
                </a:lnTo>
                <a:lnTo>
                  <a:pt x="6271" y="1637"/>
                </a:lnTo>
                <a:lnTo>
                  <a:pt x="6271" y="1637"/>
                </a:lnTo>
                <a:close/>
                <a:moveTo>
                  <a:pt x="6289" y="1619"/>
                </a:moveTo>
                <a:lnTo>
                  <a:pt x="6313" y="1589"/>
                </a:lnTo>
                <a:lnTo>
                  <a:pt x="6325" y="1589"/>
                </a:lnTo>
                <a:lnTo>
                  <a:pt x="6295" y="1619"/>
                </a:lnTo>
                <a:lnTo>
                  <a:pt x="6289" y="1619"/>
                </a:lnTo>
                <a:close/>
                <a:moveTo>
                  <a:pt x="6331" y="1595"/>
                </a:moveTo>
                <a:lnTo>
                  <a:pt x="6487" y="1613"/>
                </a:lnTo>
                <a:lnTo>
                  <a:pt x="6475" y="1631"/>
                </a:lnTo>
                <a:lnTo>
                  <a:pt x="6307" y="1619"/>
                </a:lnTo>
                <a:lnTo>
                  <a:pt x="6331" y="1595"/>
                </a:lnTo>
                <a:close/>
                <a:moveTo>
                  <a:pt x="6499" y="1619"/>
                </a:moveTo>
                <a:lnTo>
                  <a:pt x="6547" y="1625"/>
                </a:lnTo>
                <a:lnTo>
                  <a:pt x="6541" y="1637"/>
                </a:lnTo>
                <a:lnTo>
                  <a:pt x="6481" y="1631"/>
                </a:lnTo>
                <a:lnTo>
                  <a:pt x="6499" y="1619"/>
                </a:lnTo>
                <a:close/>
                <a:moveTo>
                  <a:pt x="6505" y="1607"/>
                </a:moveTo>
                <a:lnTo>
                  <a:pt x="6511" y="1595"/>
                </a:lnTo>
                <a:lnTo>
                  <a:pt x="6571" y="1607"/>
                </a:lnTo>
                <a:lnTo>
                  <a:pt x="6559" y="1613"/>
                </a:lnTo>
                <a:lnTo>
                  <a:pt x="6505" y="1607"/>
                </a:lnTo>
                <a:close/>
                <a:moveTo>
                  <a:pt x="6583" y="1607"/>
                </a:moveTo>
                <a:lnTo>
                  <a:pt x="6607" y="1613"/>
                </a:lnTo>
                <a:lnTo>
                  <a:pt x="6595" y="1619"/>
                </a:lnTo>
                <a:lnTo>
                  <a:pt x="6571" y="1619"/>
                </a:lnTo>
                <a:lnTo>
                  <a:pt x="6583" y="1607"/>
                </a:lnTo>
                <a:close/>
                <a:moveTo>
                  <a:pt x="6589" y="1601"/>
                </a:moveTo>
                <a:lnTo>
                  <a:pt x="6595" y="1595"/>
                </a:lnTo>
                <a:lnTo>
                  <a:pt x="6625" y="1601"/>
                </a:lnTo>
                <a:lnTo>
                  <a:pt x="6619" y="1601"/>
                </a:lnTo>
                <a:lnTo>
                  <a:pt x="6589" y="1601"/>
                </a:lnTo>
                <a:close/>
                <a:moveTo>
                  <a:pt x="6637" y="1601"/>
                </a:moveTo>
                <a:lnTo>
                  <a:pt x="6679" y="1613"/>
                </a:lnTo>
                <a:lnTo>
                  <a:pt x="6679" y="1613"/>
                </a:lnTo>
                <a:lnTo>
                  <a:pt x="6631" y="1607"/>
                </a:lnTo>
                <a:lnTo>
                  <a:pt x="6637" y="1601"/>
                </a:lnTo>
                <a:close/>
                <a:moveTo>
                  <a:pt x="6691" y="1613"/>
                </a:moveTo>
                <a:lnTo>
                  <a:pt x="6709" y="1619"/>
                </a:lnTo>
                <a:lnTo>
                  <a:pt x="6691" y="1613"/>
                </a:lnTo>
                <a:lnTo>
                  <a:pt x="6691" y="1613"/>
                </a:lnTo>
                <a:close/>
                <a:moveTo>
                  <a:pt x="6889" y="1619"/>
                </a:moveTo>
                <a:lnTo>
                  <a:pt x="6930" y="1631"/>
                </a:lnTo>
                <a:lnTo>
                  <a:pt x="6889" y="1643"/>
                </a:lnTo>
                <a:lnTo>
                  <a:pt x="6847" y="1637"/>
                </a:lnTo>
                <a:lnTo>
                  <a:pt x="6889" y="1619"/>
                </a:lnTo>
                <a:close/>
                <a:moveTo>
                  <a:pt x="6901" y="1613"/>
                </a:moveTo>
                <a:lnTo>
                  <a:pt x="6930" y="1601"/>
                </a:lnTo>
                <a:lnTo>
                  <a:pt x="6978" y="1619"/>
                </a:lnTo>
                <a:lnTo>
                  <a:pt x="6948" y="1625"/>
                </a:lnTo>
                <a:lnTo>
                  <a:pt x="6901" y="1613"/>
                </a:lnTo>
                <a:close/>
                <a:moveTo>
                  <a:pt x="6942" y="1595"/>
                </a:moveTo>
                <a:lnTo>
                  <a:pt x="6984" y="1584"/>
                </a:lnTo>
                <a:lnTo>
                  <a:pt x="7026" y="1601"/>
                </a:lnTo>
                <a:lnTo>
                  <a:pt x="6990" y="1613"/>
                </a:lnTo>
                <a:lnTo>
                  <a:pt x="6942" y="1595"/>
                </a:lnTo>
                <a:close/>
                <a:moveTo>
                  <a:pt x="6930" y="1595"/>
                </a:moveTo>
                <a:lnTo>
                  <a:pt x="6895" y="1584"/>
                </a:lnTo>
                <a:lnTo>
                  <a:pt x="6930" y="1566"/>
                </a:lnTo>
                <a:lnTo>
                  <a:pt x="6972" y="1578"/>
                </a:lnTo>
                <a:lnTo>
                  <a:pt x="6930" y="1595"/>
                </a:lnTo>
                <a:close/>
                <a:moveTo>
                  <a:pt x="6883" y="1578"/>
                </a:moveTo>
                <a:lnTo>
                  <a:pt x="6835" y="1566"/>
                </a:lnTo>
                <a:lnTo>
                  <a:pt x="6871" y="1542"/>
                </a:lnTo>
                <a:lnTo>
                  <a:pt x="6918" y="1560"/>
                </a:lnTo>
                <a:lnTo>
                  <a:pt x="6883" y="1578"/>
                </a:lnTo>
                <a:close/>
                <a:moveTo>
                  <a:pt x="6823" y="1560"/>
                </a:moveTo>
                <a:lnTo>
                  <a:pt x="6781" y="1548"/>
                </a:lnTo>
                <a:lnTo>
                  <a:pt x="6823" y="1524"/>
                </a:lnTo>
                <a:lnTo>
                  <a:pt x="6865" y="1536"/>
                </a:lnTo>
                <a:lnTo>
                  <a:pt x="6823" y="1560"/>
                </a:lnTo>
                <a:close/>
                <a:moveTo>
                  <a:pt x="6829" y="1518"/>
                </a:moveTo>
                <a:lnTo>
                  <a:pt x="6871" y="1488"/>
                </a:lnTo>
                <a:lnTo>
                  <a:pt x="6912" y="1506"/>
                </a:lnTo>
                <a:lnTo>
                  <a:pt x="6871" y="1530"/>
                </a:lnTo>
                <a:lnTo>
                  <a:pt x="6829" y="1518"/>
                </a:lnTo>
                <a:close/>
                <a:moveTo>
                  <a:pt x="6823" y="1512"/>
                </a:moveTo>
                <a:lnTo>
                  <a:pt x="6769" y="1494"/>
                </a:lnTo>
                <a:lnTo>
                  <a:pt x="6811" y="1458"/>
                </a:lnTo>
                <a:lnTo>
                  <a:pt x="6865" y="1482"/>
                </a:lnTo>
                <a:lnTo>
                  <a:pt x="6823" y="1512"/>
                </a:lnTo>
                <a:close/>
                <a:moveTo>
                  <a:pt x="6763" y="1488"/>
                </a:moveTo>
                <a:lnTo>
                  <a:pt x="6721" y="1476"/>
                </a:lnTo>
                <a:lnTo>
                  <a:pt x="6763" y="1440"/>
                </a:lnTo>
                <a:lnTo>
                  <a:pt x="6805" y="1458"/>
                </a:lnTo>
                <a:lnTo>
                  <a:pt x="6763" y="1488"/>
                </a:lnTo>
                <a:close/>
                <a:moveTo>
                  <a:pt x="6715" y="1470"/>
                </a:moveTo>
                <a:lnTo>
                  <a:pt x="6655" y="1446"/>
                </a:lnTo>
                <a:lnTo>
                  <a:pt x="6691" y="1404"/>
                </a:lnTo>
                <a:lnTo>
                  <a:pt x="6751" y="1434"/>
                </a:lnTo>
                <a:lnTo>
                  <a:pt x="6715" y="1470"/>
                </a:lnTo>
                <a:close/>
                <a:moveTo>
                  <a:pt x="6697" y="1398"/>
                </a:moveTo>
                <a:lnTo>
                  <a:pt x="6745" y="1350"/>
                </a:lnTo>
                <a:lnTo>
                  <a:pt x="6805" y="1386"/>
                </a:lnTo>
                <a:lnTo>
                  <a:pt x="6763" y="1428"/>
                </a:lnTo>
                <a:lnTo>
                  <a:pt x="6697" y="1398"/>
                </a:lnTo>
                <a:close/>
                <a:moveTo>
                  <a:pt x="6691" y="1392"/>
                </a:moveTo>
                <a:lnTo>
                  <a:pt x="6607" y="1356"/>
                </a:lnTo>
                <a:lnTo>
                  <a:pt x="6667" y="1308"/>
                </a:lnTo>
                <a:lnTo>
                  <a:pt x="6739" y="1344"/>
                </a:lnTo>
                <a:lnTo>
                  <a:pt x="6691" y="1392"/>
                </a:lnTo>
                <a:close/>
                <a:moveTo>
                  <a:pt x="6673" y="1296"/>
                </a:moveTo>
                <a:lnTo>
                  <a:pt x="6727" y="1254"/>
                </a:lnTo>
                <a:lnTo>
                  <a:pt x="6787" y="1290"/>
                </a:lnTo>
                <a:lnTo>
                  <a:pt x="6745" y="1338"/>
                </a:lnTo>
                <a:lnTo>
                  <a:pt x="6673" y="1296"/>
                </a:lnTo>
                <a:close/>
                <a:moveTo>
                  <a:pt x="6667" y="1296"/>
                </a:moveTo>
                <a:lnTo>
                  <a:pt x="6631" y="1272"/>
                </a:lnTo>
                <a:lnTo>
                  <a:pt x="6685" y="1224"/>
                </a:lnTo>
                <a:lnTo>
                  <a:pt x="6721" y="1248"/>
                </a:lnTo>
                <a:lnTo>
                  <a:pt x="6667" y="1296"/>
                </a:lnTo>
                <a:close/>
                <a:moveTo>
                  <a:pt x="6691" y="1212"/>
                </a:moveTo>
                <a:lnTo>
                  <a:pt x="6751" y="1152"/>
                </a:lnTo>
                <a:lnTo>
                  <a:pt x="6793" y="1188"/>
                </a:lnTo>
                <a:lnTo>
                  <a:pt x="6727" y="1242"/>
                </a:lnTo>
                <a:lnTo>
                  <a:pt x="6691" y="1212"/>
                </a:lnTo>
                <a:close/>
                <a:moveTo>
                  <a:pt x="6679" y="1212"/>
                </a:moveTo>
                <a:lnTo>
                  <a:pt x="6637" y="1176"/>
                </a:lnTo>
                <a:lnTo>
                  <a:pt x="6691" y="1110"/>
                </a:lnTo>
                <a:lnTo>
                  <a:pt x="6745" y="1146"/>
                </a:lnTo>
                <a:lnTo>
                  <a:pt x="6679" y="1212"/>
                </a:lnTo>
                <a:close/>
                <a:moveTo>
                  <a:pt x="6625" y="1176"/>
                </a:moveTo>
                <a:lnTo>
                  <a:pt x="6577" y="1140"/>
                </a:lnTo>
                <a:lnTo>
                  <a:pt x="6649" y="1080"/>
                </a:lnTo>
                <a:lnTo>
                  <a:pt x="6685" y="1104"/>
                </a:lnTo>
                <a:lnTo>
                  <a:pt x="6625" y="1176"/>
                </a:lnTo>
                <a:close/>
                <a:moveTo>
                  <a:pt x="6661" y="1074"/>
                </a:moveTo>
                <a:lnTo>
                  <a:pt x="6727" y="1014"/>
                </a:lnTo>
                <a:lnTo>
                  <a:pt x="6751" y="1032"/>
                </a:lnTo>
                <a:lnTo>
                  <a:pt x="6691" y="1098"/>
                </a:lnTo>
                <a:lnTo>
                  <a:pt x="6661" y="1074"/>
                </a:lnTo>
                <a:close/>
                <a:moveTo>
                  <a:pt x="6739" y="1008"/>
                </a:moveTo>
                <a:lnTo>
                  <a:pt x="6823" y="942"/>
                </a:lnTo>
                <a:lnTo>
                  <a:pt x="6823" y="948"/>
                </a:lnTo>
                <a:lnTo>
                  <a:pt x="6757" y="1026"/>
                </a:lnTo>
                <a:lnTo>
                  <a:pt x="6739" y="1008"/>
                </a:lnTo>
                <a:close/>
                <a:moveTo>
                  <a:pt x="6829" y="936"/>
                </a:moveTo>
                <a:lnTo>
                  <a:pt x="6835" y="930"/>
                </a:lnTo>
                <a:lnTo>
                  <a:pt x="6829" y="942"/>
                </a:lnTo>
                <a:lnTo>
                  <a:pt x="6829" y="936"/>
                </a:lnTo>
                <a:close/>
                <a:moveTo>
                  <a:pt x="6823" y="930"/>
                </a:moveTo>
                <a:lnTo>
                  <a:pt x="6769" y="876"/>
                </a:lnTo>
                <a:lnTo>
                  <a:pt x="6781" y="852"/>
                </a:lnTo>
                <a:lnTo>
                  <a:pt x="6847" y="792"/>
                </a:lnTo>
                <a:lnTo>
                  <a:pt x="6901" y="858"/>
                </a:lnTo>
                <a:lnTo>
                  <a:pt x="6865" y="900"/>
                </a:lnTo>
                <a:lnTo>
                  <a:pt x="6823" y="930"/>
                </a:lnTo>
                <a:close/>
                <a:moveTo>
                  <a:pt x="6907" y="864"/>
                </a:moveTo>
                <a:lnTo>
                  <a:pt x="6907" y="864"/>
                </a:lnTo>
                <a:lnTo>
                  <a:pt x="6901" y="870"/>
                </a:lnTo>
                <a:lnTo>
                  <a:pt x="6907" y="864"/>
                </a:lnTo>
                <a:close/>
                <a:moveTo>
                  <a:pt x="6912" y="858"/>
                </a:moveTo>
                <a:lnTo>
                  <a:pt x="6990" y="768"/>
                </a:lnTo>
                <a:lnTo>
                  <a:pt x="7002" y="786"/>
                </a:lnTo>
                <a:lnTo>
                  <a:pt x="6912" y="858"/>
                </a:lnTo>
                <a:lnTo>
                  <a:pt x="6912" y="858"/>
                </a:lnTo>
                <a:close/>
                <a:moveTo>
                  <a:pt x="6996" y="762"/>
                </a:moveTo>
                <a:lnTo>
                  <a:pt x="7002" y="750"/>
                </a:lnTo>
                <a:lnTo>
                  <a:pt x="7044" y="756"/>
                </a:lnTo>
                <a:lnTo>
                  <a:pt x="7008" y="780"/>
                </a:lnTo>
                <a:lnTo>
                  <a:pt x="6996" y="762"/>
                </a:lnTo>
                <a:close/>
                <a:moveTo>
                  <a:pt x="7068" y="744"/>
                </a:moveTo>
                <a:lnTo>
                  <a:pt x="7074" y="738"/>
                </a:lnTo>
                <a:lnTo>
                  <a:pt x="7134" y="756"/>
                </a:lnTo>
                <a:lnTo>
                  <a:pt x="7134" y="756"/>
                </a:lnTo>
                <a:lnTo>
                  <a:pt x="7116" y="756"/>
                </a:lnTo>
                <a:lnTo>
                  <a:pt x="7068" y="744"/>
                </a:lnTo>
                <a:close/>
                <a:moveTo>
                  <a:pt x="7158" y="744"/>
                </a:moveTo>
                <a:lnTo>
                  <a:pt x="7170" y="750"/>
                </a:lnTo>
                <a:lnTo>
                  <a:pt x="7176" y="762"/>
                </a:lnTo>
                <a:lnTo>
                  <a:pt x="7146" y="750"/>
                </a:lnTo>
                <a:lnTo>
                  <a:pt x="7158" y="744"/>
                </a:lnTo>
                <a:close/>
                <a:moveTo>
                  <a:pt x="7164" y="738"/>
                </a:moveTo>
                <a:lnTo>
                  <a:pt x="7164" y="738"/>
                </a:lnTo>
                <a:lnTo>
                  <a:pt x="7164" y="738"/>
                </a:lnTo>
                <a:lnTo>
                  <a:pt x="7164" y="738"/>
                </a:lnTo>
                <a:close/>
                <a:moveTo>
                  <a:pt x="7164" y="726"/>
                </a:moveTo>
                <a:lnTo>
                  <a:pt x="7158" y="714"/>
                </a:lnTo>
                <a:lnTo>
                  <a:pt x="7164" y="720"/>
                </a:lnTo>
                <a:lnTo>
                  <a:pt x="7164" y="726"/>
                </a:lnTo>
                <a:close/>
                <a:moveTo>
                  <a:pt x="7158" y="732"/>
                </a:moveTo>
                <a:lnTo>
                  <a:pt x="7152" y="732"/>
                </a:lnTo>
                <a:lnTo>
                  <a:pt x="7128" y="726"/>
                </a:lnTo>
                <a:lnTo>
                  <a:pt x="7116" y="708"/>
                </a:lnTo>
                <a:lnTo>
                  <a:pt x="7122" y="702"/>
                </a:lnTo>
                <a:lnTo>
                  <a:pt x="7146" y="708"/>
                </a:lnTo>
                <a:lnTo>
                  <a:pt x="7158" y="732"/>
                </a:lnTo>
                <a:close/>
                <a:moveTo>
                  <a:pt x="7134" y="696"/>
                </a:moveTo>
                <a:lnTo>
                  <a:pt x="7134" y="696"/>
                </a:lnTo>
                <a:lnTo>
                  <a:pt x="7134" y="696"/>
                </a:lnTo>
                <a:lnTo>
                  <a:pt x="7134" y="696"/>
                </a:lnTo>
                <a:close/>
                <a:moveTo>
                  <a:pt x="7122" y="690"/>
                </a:moveTo>
                <a:lnTo>
                  <a:pt x="7104" y="684"/>
                </a:lnTo>
                <a:lnTo>
                  <a:pt x="7128" y="678"/>
                </a:lnTo>
                <a:lnTo>
                  <a:pt x="7128" y="684"/>
                </a:lnTo>
                <a:lnTo>
                  <a:pt x="7122" y="690"/>
                </a:lnTo>
                <a:close/>
                <a:moveTo>
                  <a:pt x="7134" y="678"/>
                </a:moveTo>
                <a:lnTo>
                  <a:pt x="7140" y="678"/>
                </a:lnTo>
                <a:lnTo>
                  <a:pt x="7134" y="684"/>
                </a:lnTo>
                <a:lnTo>
                  <a:pt x="7134" y="678"/>
                </a:lnTo>
                <a:close/>
                <a:moveTo>
                  <a:pt x="7200" y="630"/>
                </a:moveTo>
                <a:lnTo>
                  <a:pt x="7176" y="648"/>
                </a:lnTo>
                <a:lnTo>
                  <a:pt x="7140" y="654"/>
                </a:lnTo>
                <a:lnTo>
                  <a:pt x="7128" y="648"/>
                </a:lnTo>
                <a:lnTo>
                  <a:pt x="7200" y="630"/>
                </a:lnTo>
                <a:lnTo>
                  <a:pt x="7200" y="630"/>
                </a:lnTo>
                <a:close/>
                <a:moveTo>
                  <a:pt x="7098" y="642"/>
                </a:moveTo>
                <a:lnTo>
                  <a:pt x="7092" y="648"/>
                </a:lnTo>
                <a:lnTo>
                  <a:pt x="7098" y="642"/>
                </a:lnTo>
                <a:lnTo>
                  <a:pt x="7098" y="642"/>
                </a:lnTo>
                <a:lnTo>
                  <a:pt x="7098" y="642"/>
                </a:lnTo>
                <a:close/>
                <a:moveTo>
                  <a:pt x="7080" y="642"/>
                </a:moveTo>
                <a:lnTo>
                  <a:pt x="7068" y="624"/>
                </a:lnTo>
                <a:lnTo>
                  <a:pt x="7086" y="636"/>
                </a:lnTo>
                <a:lnTo>
                  <a:pt x="7080" y="642"/>
                </a:lnTo>
                <a:close/>
                <a:moveTo>
                  <a:pt x="7002" y="636"/>
                </a:moveTo>
                <a:lnTo>
                  <a:pt x="6966" y="618"/>
                </a:lnTo>
                <a:lnTo>
                  <a:pt x="7020" y="600"/>
                </a:lnTo>
                <a:lnTo>
                  <a:pt x="7032" y="606"/>
                </a:lnTo>
                <a:lnTo>
                  <a:pt x="7002" y="636"/>
                </a:lnTo>
                <a:close/>
                <a:moveTo>
                  <a:pt x="6954" y="618"/>
                </a:moveTo>
                <a:lnTo>
                  <a:pt x="6954" y="612"/>
                </a:lnTo>
                <a:lnTo>
                  <a:pt x="6984" y="576"/>
                </a:lnTo>
                <a:lnTo>
                  <a:pt x="7008" y="594"/>
                </a:lnTo>
                <a:lnTo>
                  <a:pt x="6954" y="618"/>
                </a:lnTo>
                <a:close/>
                <a:moveTo>
                  <a:pt x="6954" y="624"/>
                </a:moveTo>
                <a:lnTo>
                  <a:pt x="6990" y="642"/>
                </a:lnTo>
                <a:lnTo>
                  <a:pt x="6954" y="654"/>
                </a:lnTo>
                <a:lnTo>
                  <a:pt x="6930" y="648"/>
                </a:lnTo>
                <a:lnTo>
                  <a:pt x="6948" y="630"/>
                </a:lnTo>
                <a:lnTo>
                  <a:pt x="6954" y="624"/>
                </a:lnTo>
                <a:close/>
                <a:moveTo>
                  <a:pt x="6918" y="648"/>
                </a:moveTo>
                <a:lnTo>
                  <a:pt x="6912" y="648"/>
                </a:lnTo>
                <a:lnTo>
                  <a:pt x="6912" y="642"/>
                </a:lnTo>
                <a:lnTo>
                  <a:pt x="6930" y="636"/>
                </a:lnTo>
                <a:lnTo>
                  <a:pt x="6918" y="648"/>
                </a:lnTo>
                <a:close/>
                <a:moveTo>
                  <a:pt x="6877" y="648"/>
                </a:moveTo>
                <a:lnTo>
                  <a:pt x="6841" y="642"/>
                </a:lnTo>
                <a:lnTo>
                  <a:pt x="6853" y="630"/>
                </a:lnTo>
                <a:lnTo>
                  <a:pt x="6883" y="642"/>
                </a:lnTo>
                <a:lnTo>
                  <a:pt x="6877" y="648"/>
                </a:lnTo>
                <a:close/>
                <a:moveTo>
                  <a:pt x="6859" y="654"/>
                </a:moveTo>
                <a:lnTo>
                  <a:pt x="6835" y="660"/>
                </a:lnTo>
                <a:lnTo>
                  <a:pt x="6829" y="660"/>
                </a:lnTo>
                <a:lnTo>
                  <a:pt x="6835" y="654"/>
                </a:lnTo>
                <a:lnTo>
                  <a:pt x="6859" y="654"/>
                </a:lnTo>
                <a:close/>
                <a:moveTo>
                  <a:pt x="6817" y="654"/>
                </a:moveTo>
                <a:lnTo>
                  <a:pt x="6793" y="648"/>
                </a:lnTo>
                <a:lnTo>
                  <a:pt x="6823" y="654"/>
                </a:lnTo>
                <a:lnTo>
                  <a:pt x="6817" y="654"/>
                </a:lnTo>
                <a:close/>
                <a:moveTo>
                  <a:pt x="6781" y="654"/>
                </a:moveTo>
                <a:lnTo>
                  <a:pt x="6769" y="672"/>
                </a:lnTo>
                <a:lnTo>
                  <a:pt x="6763" y="672"/>
                </a:lnTo>
                <a:lnTo>
                  <a:pt x="6757" y="666"/>
                </a:lnTo>
                <a:lnTo>
                  <a:pt x="6775" y="654"/>
                </a:lnTo>
                <a:lnTo>
                  <a:pt x="6781" y="654"/>
                </a:lnTo>
                <a:close/>
                <a:moveTo>
                  <a:pt x="6751" y="672"/>
                </a:moveTo>
                <a:lnTo>
                  <a:pt x="6739" y="672"/>
                </a:lnTo>
                <a:lnTo>
                  <a:pt x="6745" y="666"/>
                </a:lnTo>
                <a:lnTo>
                  <a:pt x="6751" y="672"/>
                </a:lnTo>
                <a:close/>
                <a:moveTo>
                  <a:pt x="6667" y="672"/>
                </a:moveTo>
                <a:lnTo>
                  <a:pt x="6667" y="672"/>
                </a:lnTo>
                <a:lnTo>
                  <a:pt x="6685" y="672"/>
                </a:lnTo>
                <a:lnTo>
                  <a:pt x="6667" y="672"/>
                </a:lnTo>
                <a:close/>
                <a:moveTo>
                  <a:pt x="6601" y="702"/>
                </a:moveTo>
                <a:lnTo>
                  <a:pt x="6595" y="696"/>
                </a:lnTo>
                <a:lnTo>
                  <a:pt x="6607" y="696"/>
                </a:lnTo>
                <a:lnTo>
                  <a:pt x="6601" y="702"/>
                </a:lnTo>
                <a:close/>
                <a:moveTo>
                  <a:pt x="6589" y="702"/>
                </a:moveTo>
                <a:lnTo>
                  <a:pt x="6571" y="714"/>
                </a:lnTo>
                <a:lnTo>
                  <a:pt x="6505" y="720"/>
                </a:lnTo>
                <a:lnTo>
                  <a:pt x="6553" y="690"/>
                </a:lnTo>
                <a:lnTo>
                  <a:pt x="6583" y="690"/>
                </a:lnTo>
                <a:lnTo>
                  <a:pt x="6589" y="702"/>
                </a:lnTo>
                <a:close/>
                <a:moveTo>
                  <a:pt x="6541" y="684"/>
                </a:moveTo>
                <a:lnTo>
                  <a:pt x="6487" y="720"/>
                </a:lnTo>
                <a:lnTo>
                  <a:pt x="6475" y="726"/>
                </a:lnTo>
                <a:lnTo>
                  <a:pt x="6493" y="684"/>
                </a:lnTo>
                <a:lnTo>
                  <a:pt x="6493" y="684"/>
                </a:lnTo>
                <a:lnTo>
                  <a:pt x="6511" y="684"/>
                </a:lnTo>
                <a:lnTo>
                  <a:pt x="6541" y="684"/>
                </a:lnTo>
                <a:close/>
                <a:moveTo>
                  <a:pt x="6457" y="726"/>
                </a:moveTo>
                <a:lnTo>
                  <a:pt x="6427" y="726"/>
                </a:lnTo>
                <a:lnTo>
                  <a:pt x="6421" y="726"/>
                </a:lnTo>
                <a:lnTo>
                  <a:pt x="6481" y="684"/>
                </a:lnTo>
                <a:lnTo>
                  <a:pt x="6487" y="684"/>
                </a:lnTo>
                <a:lnTo>
                  <a:pt x="6457" y="726"/>
                </a:lnTo>
                <a:close/>
                <a:moveTo>
                  <a:pt x="6403" y="732"/>
                </a:moveTo>
                <a:lnTo>
                  <a:pt x="6343" y="732"/>
                </a:lnTo>
                <a:lnTo>
                  <a:pt x="6343" y="726"/>
                </a:lnTo>
                <a:lnTo>
                  <a:pt x="6379" y="696"/>
                </a:lnTo>
                <a:lnTo>
                  <a:pt x="6409" y="726"/>
                </a:lnTo>
                <a:lnTo>
                  <a:pt x="6403" y="732"/>
                </a:lnTo>
                <a:close/>
                <a:moveTo>
                  <a:pt x="6325" y="744"/>
                </a:moveTo>
                <a:lnTo>
                  <a:pt x="6325" y="744"/>
                </a:lnTo>
                <a:lnTo>
                  <a:pt x="6313" y="780"/>
                </a:lnTo>
                <a:lnTo>
                  <a:pt x="6295" y="786"/>
                </a:lnTo>
                <a:lnTo>
                  <a:pt x="6307" y="762"/>
                </a:lnTo>
                <a:lnTo>
                  <a:pt x="6325" y="744"/>
                </a:lnTo>
                <a:close/>
                <a:moveTo>
                  <a:pt x="6277" y="786"/>
                </a:moveTo>
                <a:lnTo>
                  <a:pt x="6277" y="786"/>
                </a:lnTo>
                <a:lnTo>
                  <a:pt x="6277" y="786"/>
                </a:lnTo>
                <a:lnTo>
                  <a:pt x="6277" y="786"/>
                </a:lnTo>
                <a:close/>
                <a:moveTo>
                  <a:pt x="6169" y="858"/>
                </a:moveTo>
                <a:lnTo>
                  <a:pt x="6157" y="858"/>
                </a:lnTo>
                <a:lnTo>
                  <a:pt x="6145" y="852"/>
                </a:lnTo>
                <a:lnTo>
                  <a:pt x="6181" y="810"/>
                </a:lnTo>
                <a:lnTo>
                  <a:pt x="6169" y="858"/>
                </a:lnTo>
                <a:close/>
                <a:moveTo>
                  <a:pt x="6145" y="864"/>
                </a:moveTo>
                <a:lnTo>
                  <a:pt x="6133" y="864"/>
                </a:lnTo>
                <a:lnTo>
                  <a:pt x="6139" y="858"/>
                </a:lnTo>
                <a:lnTo>
                  <a:pt x="6145" y="864"/>
                </a:lnTo>
                <a:close/>
                <a:moveTo>
                  <a:pt x="6115" y="870"/>
                </a:moveTo>
                <a:lnTo>
                  <a:pt x="6127" y="852"/>
                </a:lnTo>
                <a:lnTo>
                  <a:pt x="6133" y="852"/>
                </a:lnTo>
                <a:lnTo>
                  <a:pt x="6115" y="870"/>
                </a:lnTo>
                <a:close/>
                <a:moveTo>
                  <a:pt x="6103" y="870"/>
                </a:moveTo>
                <a:lnTo>
                  <a:pt x="6055" y="882"/>
                </a:lnTo>
                <a:lnTo>
                  <a:pt x="6055" y="876"/>
                </a:lnTo>
                <a:lnTo>
                  <a:pt x="6097" y="828"/>
                </a:lnTo>
                <a:lnTo>
                  <a:pt x="6115" y="846"/>
                </a:lnTo>
                <a:lnTo>
                  <a:pt x="6103" y="870"/>
                </a:lnTo>
                <a:close/>
                <a:moveTo>
                  <a:pt x="6043" y="894"/>
                </a:moveTo>
                <a:lnTo>
                  <a:pt x="6037" y="936"/>
                </a:lnTo>
                <a:lnTo>
                  <a:pt x="6031" y="936"/>
                </a:lnTo>
                <a:lnTo>
                  <a:pt x="6013" y="930"/>
                </a:lnTo>
                <a:lnTo>
                  <a:pt x="6043" y="894"/>
                </a:lnTo>
                <a:lnTo>
                  <a:pt x="6043" y="894"/>
                </a:lnTo>
                <a:close/>
                <a:moveTo>
                  <a:pt x="6007" y="924"/>
                </a:moveTo>
                <a:lnTo>
                  <a:pt x="5983" y="912"/>
                </a:lnTo>
                <a:lnTo>
                  <a:pt x="6025" y="900"/>
                </a:lnTo>
                <a:lnTo>
                  <a:pt x="6007" y="924"/>
                </a:lnTo>
                <a:close/>
                <a:moveTo>
                  <a:pt x="5941" y="966"/>
                </a:moveTo>
                <a:lnTo>
                  <a:pt x="5929" y="966"/>
                </a:lnTo>
                <a:lnTo>
                  <a:pt x="5959" y="930"/>
                </a:lnTo>
                <a:lnTo>
                  <a:pt x="5941" y="966"/>
                </a:lnTo>
                <a:close/>
                <a:moveTo>
                  <a:pt x="5941" y="972"/>
                </a:moveTo>
                <a:lnTo>
                  <a:pt x="5917" y="1020"/>
                </a:lnTo>
                <a:lnTo>
                  <a:pt x="5911" y="1026"/>
                </a:lnTo>
                <a:lnTo>
                  <a:pt x="5911" y="1026"/>
                </a:lnTo>
                <a:lnTo>
                  <a:pt x="5911" y="990"/>
                </a:lnTo>
                <a:lnTo>
                  <a:pt x="5923" y="978"/>
                </a:lnTo>
                <a:lnTo>
                  <a:pt x="5941" y="972"/>
                </a:lnTo>
                <a:close/>
                <a:moveTo>
                  <a:pt x="5905" y="990"/>
                </a:moveTo>
                <a:lnTo>
                  <a:pt x="5887" y="1014"/>
                </a:lnTo>
                <a:lnTo>
                  <a:pt x="5857" y="1002"/>
                </a:lnTo>
                <a:lnTo>
                  <a:pt x="5905" y="984"/>
                </a:lnTo>
                <a:lnTo>
                  <a:pt x="5905" y="990"/>
                </a:lnTo>
                <a:close/>
                <a:moveTo>
                  <a:pt x="5881" y="1020"/>
                </a:moveTo>
                <a:lnTo>
                  <a:pt x="5869" y="1044"/>
                </a:lnTo>
                <a:lnTo>
                  <a:pt x="5839" y="1056"/>
                </a:lnTo>
                <a:lnTo>
                  <a:pt x="5833" y="1008"/>
                </a:lnTo>
                <a:lnTo>
                  <a:pt x="5845" y="1002"/>
                </a:lnTo>
                <a:lnTo>
                  <a:pt x="5881" y="1020"/>
                </a:lnTo>
                <a:close/>
                <a:moveTo>
                  <a:pt x="5809" y="1002"/>
                </a:moveTo>
                <a:lnTo>
                  <a:pt x="5791" y="1008"/>
                </a:lnTo>
                <a:lnTo>
                  <a:pt x="5791" y="984"/>
                </a:lnTo>
                <a:lnTo>
                  <a:pt x="5815" y="990"/>
                </a:lnTo>
                <a:lnTo>
                  <a:pt x="5809" y="1002"/>
                </a:lnTo>
                <a:close/>
                <a:moveTo>
                  <a:pt x="5809" y="1014"/>
                </a:moveTo>
                <a:lnTo>
                  <a:pt x="5791" y="1068"/>
                </a:lnTo>
                <a:lnTo>
                  <a:pt x="5791" y="1020"/>
                </a:lnTo>
                <a:lnTo>
                  <a:pt x="5809" y="1014"/>
                </a:lnTo>
                <a:close/>
                <a:moveTo>
                  <a:pt x="5779" y="1074"/>
                </a:moveTo>
                <a:lnTo>
                  <a:pt x="5731" y="1098"/>
                </a:lnTo>
                <a:lnTo>
                  <a:pt x="5701" y="1086"/>
                </a:lnTo>
                <a:lnTo>
                  <a:pt x="5695" y="1050"/>
                </a:lnTo>
                <a:lnTo>
                  <a:pt x="5785" y="1020"/>
                </a:lnTo>
                <a:lnTo>
                  <a:pt x="5779" y="1074"/>
                </a:lnTo>
                <a:close/>
                <a:moveTo>
                  <a:pt x="5671" y="1074"/>
                </a:moveTo>
                <a:lnTo>
                  <a:pt x="5671" y="1074"/>
                </a:lnTo>
                <a:lnTo>
                  <a:pt x="5671" y="1056"/>
                </a:lnTo>
                <a:lnTo>
                  <a:pt x="5671" y="1056"/>
                </a:lnTo>
                <a:lnTo>
                  <a:pt x="5671" y="1074"/>
                </a:lnTo>
                <a:close/>
                <a:moveTo>
                  <a:pt x="5659" y="1068"/>
                </a:moveTo>
                <a:lnTo>
                  <a:pt x="5648" y="1062"/>
                </a:lnTo>
                <a:lnTo>
                  <a:pt x="5659" y="1062"/>
                </a:lnTo>
                <a:lnTo>
                  <a:pt x="5659" y="1068"/>
                </a:lnTo>
                <a:close/>
                <a:moveTo>
                  <a:pt x="5659" y="1080"/>
                </a:moveTo>
                <a:lnTo>
                  <a:pt x="5659" y="1110"/>
                </a:lnTo>
                <a:lnTo>
                  <a:pt x="5659" y="1122"/>
                </a:lnTo>
                <a:lnTo>
                  <a:pt x="5570" y="1158"/>
                </a:lnTo>
                <a:lnTo>
                  <a:pt x="5558" y="1092"/>
                </a:lnTo>
                <a:lnTo>
                  <a:pt x="5636" y="1068"/>
                </a:lnTo>
                <a:lnTo>
                  <a:pt x="5659" y="1080"/>
                </a:lnTo>
                <a:close/>
                <a:moveTo>
                  <a:pt x="5558" y="1080"/>
                </a:moveTo>
                <a:lnTo>
                  <a:pt x="5558" y="1080"/>
                </a:lnTo>
                <a:lnTo>
                  <a:pt x="5564" y="1038"/>
                </a:lnTo>
                <a:lnTo>
                  <a:pt x="5624" y="1062"/>
                </a:lnTo>
                <a:lnTo>
                  <a:pt x="5558" y="1080"/>
                </a:lnTo>
                <a:close/>
                <a:moveTo>
                  <a:pt x="5552" y="1056"/>
                </a:moveTo>
                <a:lnTo>
                  <a:pt x="5552" y="1032"/>
                </a:lnTo>
                <a:lnTo>
                  <a:pt x="5558" y="1038"/>
                </a:lnTo>
                <a:lnTo>
                  <a:pt x="5552" y="1056"/>
                </a:lnTo>
                <a:close/>
                <a:moveTo>
                  <a:pt x="5552" y="1080"/>
                </a:moveTo>
                <a:lnTo>
                  <a:pt x="5546" y="1086"/>
                </a:lnTo>
                <a:lnTo>
                  <a:pt x="5540" y="1086"/>
                </a:lnTo>
                <a:lnTo>
                  <a:pt x="5534" y="1026"/>
                </a:lnTo>
                <a:lnTo>
                  <a:pt x="5540" y="1032"/>
                </a:lnTo>
                <a:lnTo>
                  <a:pt x="5552" y="1080"/>
                </a:lnTo>
                <a:close/>
                <a:moveTo>
                  <a:pt x="5522" y="1026"/>
                </a:moveTo>
                <a:lnTo>
                  <a:pt x="5534" y="1092"/>
                </a:lnTo>
                <a:lnTo>
                  <a:pt x="5426" y="1122"/>
                </a:lnTo>
                <a:lnTo>
                  <a:pt x="5432" y="1038"/>
                </a:lnTo>
                <a:lnTo>
                  <a:pt x="5510" y="1020"/>
                </a:lnTo>
                <a:lnTo>
                  <a:pt x="5522" y="1026"/>
                </a:lnTo>
                <a:close/>
                <a:moveTo>
                  <a:pt x="5432" y="1026"/>
                </a:moveTo>
                <a:lnTo>
                  <a:pt x="5432" y="990"/>
                </a:lnTo>
                <a:lnTo>
                  <a:pt x="5492" y="1014"/>
                </a:lnTo>
                <a:lnTo>
                  <a:pt x="5432" y="1026"/>
                </a:lnTo>
                <a:close/>
                <a:moveTo>
                  <a:pt x="5420" y="1032"/>
                </a:moveTo>
                <a:lnTo>
                  <a:pt x="5396" y="1038"/>
                </a:lnTo>
                <a:lnTo>
                  <a:pt x="5384" y="972"/>
                </a:lnTo>
                <a:lnTo>
                  <a:pt x="5426" y="990"/>
                </a:lnTo>
                <a:lnTo>
                  <a:pt x="5420" y="1032"/>
                </a:lnTo>
                <a:close/>
                <a:moveTo>
                  <a:pt x="5396" y="1044"/>
                </a:moveTo>
                <a:lnTo>
                  <a:pt x="5420" y="1038"/>
                </a:lnTo>
                <a:lnTo>
                  <a:pt x="5414" y="1128"/>
                </a:lnTo>
                <a:lnTo>
                  <a:pt x="5408" y="1110"/>
                </a:lnTo>
                <a:lnTo>
                  <a:pt x="5396" y="1044"/>
                </a:lnTo>
                <a:close/>
                <a:moveTo>
                  <a:pt x="5408" y="1140"/>
                </a:moveTo>
                <a:lnTo>
                  <a:pt x="5408" y="1140"/>
                </a:lnTo>
                <a:lnTo>
                  <a:pt x="5408" y="1140"/>
                </a:lnTo>
                <a:lnTo>
                  <a:pt x="5408" y="1140"/>
                </a:lnTo>
                <a:close/>
                <a:moveTo>
                  <a:pt x="5294" y="1260"/>
                </a:moveTo>
                <a:lnTo>
                  <a:pt x="5288" y="1260"/>
                </a:lnTo>
                <a:lnTo>
                  <a:pt x="5288" y="1254"/>
                </a:lnTo>
                <a:lnTo>
                  <a:pt x="5294" y="1260"/>
                </a:lnTo>
                <a:close/>
                <a:moveTo>
                  <a:pt x="5282" y="1272"/>
                </a:moveTo>
                <a:lnTo>
                  <a:pt x="5234" y="1290"/>
                </a:lnTo>
                <a:lnTo>
                  <a:pt x="5162" y="1278"/>
                </a:lnTo>
                <a:lnTo>
                  <a:pt x="5162" y="1242"/>
                </a:lnTo>
                <a:lnTo>
                  <a:pt x="5282" y="1266"/>
                </a:lnTo>
                <a:lnTo>
                  <a:pt x="5282" y="1272"/>
                </a:lnTo>
                <a:close/>
                <a:moveTo>
                  <a:pt x="5156" y="1272"/>
                </a:moveTo>
                <a:lnTo>
                  <a:pt x="5132" y="1266"/>
                </a:lnTo>
                <a:lnTo>
                  <a:pt x="5120" y="1230"/>
                </a:lnTo>
                <a:lnTo>
                  <a:pt x="5150" y="1242"/>
                </a:lnTo>
                <a:lnTo>
                  <a:pt x="5156" y="1272"/>
                </a:lnTo>
                <a:close/>
                <a:moveTo>
                  <a:pt x="5030" y="1248"/>
                </a:moveTo>
                <a:lnTo>
                  <a:pt x="5018" y="1242"/>
                </a:lnTo>
                <a:lnTo>
                  <a:pt x="5012" y="1212"/>
                </a:lnTo>
                <a:lnTo>
                  <a:pt x="5090" y="1224"/>
                </a:lnTo>
                <a:lnTo>
                  <a:pt x="5030" y="1248"/>
                </a:lnTo>
                <a:close/>
                <a:moveTo>
                  <a:pt x="5012" y="1242"/>
                </a:moveTo>
                <a:lnTo>
                  <a:pt x="4922" y="1224"/>
                </a:lnTo>
                <a:lnTo>
                  <a:pt x="4904" y="1188"/>
                </a:lnTo>
                <a:lnTo>
                  <a:pt x="5006" y="1206"/>
                </a:lnTo>
                <a:lnTo>
                  <a:pt x="5012" y="1242"/>
                </a:lnTo>
                <a:close/>
                <a:moveTo>
                  <a:pt x="4910" y="1224"/>
                </a:moveTo>
                <a:lnTo>
                  <a:pt x="4766" y="1188"/>
                </a:lnTo>
                <a:lnTo>
                  <a:pt x="4844" y="1170"/>
                </a:lnTo>
                <a:lnTo>
                  <a:pt x="4892" y="1182"/>
                </a:lnTo>
                <a:lnTo>
                  <a:pt x="4910" y="1224"/>
                </a:lnTo>
                <a:close/>
                <a:moveTo>
                  <a:pt x="4748" y="1188"/>
                </a:moveTo>
                <a:lnTo>
                  <a:pt x="4688" y="1170"/>
                </a:lnTo>
                <a:lnTo>
                  <a:pt x="4664" y="1134"/>
                </a:lnTo>
                <a:lnTo>
                  <a:pt x="4826" y="1170"/>
                </a:lnTo>
                <a:lnTo>
                  <a:pt x="4748" y="1188"/>
                </a:lnTo>
                <a:close/>
                <a:moveTo>
                  <a:pt x="4622" y="1158"/>
                </a:moveTo>
                <a:lnTo>
                  <a:pt x="4502" y="1134"/>
                </a:lnTo>
                <a:lnTo>
                  <a:pt x="4508" y="1098"/>
                </a:lnTo>
                <a:lnTo>
                  <a:pt x="4622" y="1122"/>
                </a:lnTo>
                <a:lnTo>
                  <a:pt x="4622" y="1158"/>
                </a:lnTo>
                <a:close/>
                <a:moveTo>
                  <a:pt x="4616" y="1164"/>
                </a:moveTo>
                <a:lnTo>
                  <a:pt x="4610" y="1218"/>
                </a:lnTo>
                <a:lnTo>
                  <a:pt x="4496" y="1242"/>
                </a:lnTo>
                <a:lnTo>
                  <a:pt x="4502" y="1140"/>
                </a:lnTo>
                <a:lnTo>
                  <a:pt x="4616" y="1164"/>
                </a:lnTo>
                <a:close/>
                <a:moveTo>
                  <a:pt x="4490" y="1242"/>
                </a:moveTo>
                <a:lnTo>
                  <a:pt x="4401" y="1122"/>
                </a:lnTo>
                <a:lnTo>
                  <a:pt x="4496" y="1140"/>
                </a:lnTo>
                <a:lnTo>
                  <a:pt x="4490" y="1242"/>
                </a:lnTo>
                <a:close/>
                <a:moveTo>
                  <a:pt x="4484" y="1248"/>
                </a:moveTo>
                <a:lnTo>
                  <a:pt x="4371" y="1272"/>
                </a:lnTo>
                <a:lnTo>
                  <a:pt x="4371" y="1116"/>
                </a:lnTo>
                <a:lnTo>
                  <a:pt x="4389" y="1116"/>
                </a:lnTo>
                <a:lnTo>
                  <a:pt x="4484" y="1248"/>
                </a:lnTo>
                <a:close/>
                <a:moveTo>
                  <a:pt x="4490" y="1254"/>
                </a:moveTo>
                <a:lnTo>
                  <a:pt x="4484" y="1302"/>
                </a:lnTo>
                <a:lnTo>
                  <a:pt x="4371" y="1284"/>
                </a:lnTo>
                <a:lnTo>
                  <a:pt x="4371" y="1278"/>
                </a:lnTo>
                <a:lnTo>
                  <a:pt x="4490" y="1254"/>
                </a:lnTo>
                <a:close/>
                <a:moveTo>
                  <a:pt x="4365" y="1290"/>
                </a:moveTo>
                <a:lnTo>
                  <a:pt x="4365" y="1314"/>
                </a:lnTo>
                <a:lnTo>
                  <a:pt x="4281" y="1302"/>
                </a:lnTo>
                <a:lnTo>
                  <a:pt x="4341" y="1290"/>
                </a:lnTo>
                <a:lnTo>
                  <a:pt x="4365" y="1290"/>
                </a:lnTo>
                <a:close/>
                <a:moveTo>
                  <a:pt x="4263" y="1296"/>
                </a:moveTo>
                <a:lnTo>
                  <a:pt x="4245" y="1272"/>
                </a:lnTo>
                <a:lnTo>
                  <a:pt x="4317" y="1284"/>
                </a:lnTo>
                <a:lnTo>
                  <a:pt x="4263" y="1296"/>
                </a:lnTo>
                <a:close/>
                <a:moveTo>
                  <a:pt x="4251" y="1296"/>
                </a:moveTo>
                <a:lnTo>
                  <a:pt x="4227" y="1296"/>
                </a:lnTo>
                <a:lnTo>
                  <a:pt x="4227" y="1272"/>
                </a:lnTo>
                <a:lnTo>
                  <a:pt x="4233" y="1272"/>
                </a:lnTo>
                <a:lnTo>
                  <a:pt x="4251" y="1296"/>
                </a:lnTo>
                <a:close/>
                <a:moveTo>
                  <a:pt x="4059" y="1236"/>
                </a:moveTo>
                <a:lnTo>
                  <a:pt x="3885" y="1212"/>
                </a:lnTo>
                <a:lnTo>
                  <a:pt x="3873" y="1170"/>
                </a:lnTo>
                <a:lnTo>
                  <a:pt x="4047" y="1146"/>
                </a:lnTo>
                <a:lnTo>
                  <a:pt x="4059" y="1236"/>
                </a:lnTo>
                <a:close/>
                <a:moveTo>
                  <a:pt x="3873" y="1212"/>
                </a:moveTo>
                <a:lnTo>
                  <a:pt x="3867" y="1212"/>
                </a:lnTo>
                <a:lnTo>
                  <a:pt x="3831" y="1176"/>
                </a:lnTo>
                <a:lnTo>
                  <a:pt x="3867" y="1170"/>
                </a:lnTo>
                <a:lnTo>
                  <a:pt x="3873" y="1212"/>
                </a:lnTo>
                <a:close/>
                <a:moveTo>
                  <a:pt x="3855" y="1206"/>
                </a:moveTo>
                <a:lnTo>
                  <a:pt x="3735" y="1194"/>
                </a:lnTo>
                <a:lnTo>
                  <a:pt x="3825" y="1176"/>
                </a:lnTo>
                <a:lnTo>
                  <a:pt x="3855" y="1206"/>
                </a:lnTo>
                <a:close/>
                <a:moveTo>
                  <a:pt x="3705" y="1188"/>
                </a:moveTo>
                <a:lnTo>
                  <a:pt x="3681" y="1182"/>
                </a:lnTo>
                <a:lnTo>
                  <a:pt x="3615" y="966"/>
                </a:lnTo>
                <a:lnTo>
                  <a:pt x="3813" y="1170"/>
                </a:lnTo>
                <a:lnTo>
                  <a:pt x="3705" y="1188"/>
                </a:lnTo>
                <a:close/>
                <a:moveTo>
                  <a:pt x="3705" y="1194"/>
                </a:moveTo>
                <a:lnTo>
                  <a:pt x="3861" y="1218"/>
                </a:lnTo>
                <a:lnTo>
                  <a:pt x="3879" y="1236"/>
                </a:lnTo>
                <a:lnTo>
                  <a:pt x="3885" y="1248"/>
                </a:lnTo>
                <a:lnTo>
                  <a:pt x="3687" y="1218"/>
                </a:lnTo>
                <a:lnTo>
                  <a:pt x="3681" y="1200"/>
                </a:lnTo>
                <a:lnTo>
                  <a:pt x="3705" y="1194"/>
                </a:lnTo>
                <a:close/>
                <a:moveTo>
                  <a:pt x="3681" y="1218"/>
                </a:moveTo>
                <a:lnTo>
                  <a:pt x="3621" y="1212"/>
                </a:lnTo>
                <a:lnTo>
                  <a:pt x="3675" y="1200"/>
                </a:lnTo>
                <a:lnTo>
                  <a:pt x="3681" y="1218"/>
                </a:lnTo>
                <a:close/>
                <a:moveTo>
                  <a:pt x="3681" y="1224"/>
                </a:moveTo>
                <a:lnTo>
                  <a:pt x="3741" y="1416"/>
                </a:lnTo>
                <a:lnTo>
                  <a:pt x="3729" y="1422"/>
                </a:lnTo>
                <a:lnTo>
                  <a:pt x="3507" y="1224"/>
                </a:lnTo>
                <a:lnTo>
                  <a:pt x="3591" y="1212"/>
                </a:lnTo>
                <a:lnTo>
                  <a:pt x="3681" y="1224"/>
                </a:lnTo>
                <a:close/>
                <a:moveTo>
                  <a:pt x="3495" y="1218"/>
                </a:moveTo>
                <a:lnTo>
                  <a:pt x="3471" y="1200"/>
                </a:lnTo>
                <a:lnTo>
                  <a:pt x="3561" y="1212"/>
                </a:lnTo>
                <a:lnTo>
                  <a:pt x="3495" y="1218"/>
                </a:lnTo>
                <a:close/>
                <a:moveTo>
                  <a:pt x="3453" y="1224"/>
                </a:moveTo>
                <a:lnTo>
                  <a:pt x="3231" y="1260"/>
                </a:lnTo>
                <a:lnTo>
                  <a:pt x="3219" y="1230"/>
                </a:lnTo>
                <a:lnTo>
                  <a:pt x="3249" y="1164"/>
                </a:lnTo>
                <a:lnTo>
                  <a:pt x="3441" y="1194"/>
                </a:lnTo>
                <a:lnTo>
                  <a:pt x="3453" y="1224"/>
                </a:lnTo>
                <a:close/>
                <a:moveTo>
                  <a:pt x="3219" y="1260"/>
                </a:moveTo>
                <a:lnTo>
                  <a:pt x="3201" y="1266"/>
                </a:lnTo>
                <a:lnTo>
                  <a:pt x="3213" y="1242"/>
                </a:lnTo>
                <a:lnTo>
                  <a:pt x="3219" y="1260"/>
                </a:lnTo>
                <a:close/>
                <a:moveTo>
                  <a:pt x="3189" y="1266"/>
                </a:moveTo>
                <a:lnTo>
                  <a:pt x="3142" y="1272"/>
                </a:lnTo>
                <a:lnTo>
                  <a:pt x="3189" y="1188"/>
                </a:lnTo>
                <a:lnTo>
                  <a:pt x="3207" y="1230"/>
                </a:lnTo>
                <a:lnTo>
                  <a:pt x="3189" y="1266"/>
                </a:lnTo>
                <a:close/>
                <a:moveTo>
                  <a:pt x="3189" y="1278"/>
                </a:moveTo>
                <a:lnTo>
                  <a:pt x="3165" y="1326"/>
                </a:lnTo>
                <a:lnTo>
                  <a:pt x="3130" y="1296"/>
                </a:lnTo>
                <a:lnTo>
                  <a:pt x="3136" y="1284"/>
                </a:lnTo>
                <a:lnTo>
                  <a:pt x="3189" y="1278"/>
                </a:lnTo>
                <a:close/>
                <a:moveTo>
                  <a:pt x="3124" y="1290"/>
                </a:moveTo>
                <a:lnTo>
                  <a:pt x="3118" y="1290"/>
                </a:lnTo>
                <a:lnTo>
                  <a:pt x="3124" y="1284"/>
                </a:lnTo>
                <a:lnTo>
                  <a:pt x="3124" y="1290"/>
                </a:lnTo>
                <a:close/>
                <a:moveTo>
                  <a:pt x="3016" y="1398"/>
                </a:moveTo>
                <a:lnTo>
                  <a:pt x="2818" y="1380"/>
                </a:lnTo>
                <a:lnTo>
                  <a:pt x="2764" y="1344"/>
                </a:lnTo>
                <a:lnTo>
                  <a:pt x="2968" y="1308"/>
                </a:lnTo>
                <a:lnTo>
                  <a:pt x="3016" y="1398"/>
                </a:lnTo>
                <a:close/>
                <a:moveTo>
                  <a:pt x="2806" y="1380"/>
                </a:moveTo>
                <a:lnTo>
                  <a:pt x="2710" y="1374"/>
                </a:lnTo>
                <a:lnTo>
                  <a:pt x="2698" y="1350"/>
                </a:lnTo>
                <a:lnTo>
                  <a:pt x="2752" y="1344"/>
                </a:lnTo>
                <a:lnTo>
                  <a:pt x="2806" y="1380"/>
                </a:lnTo>
                <a:close/>
                <a:moveTo>
                  <a:pt x="2692" y="1344"/>
                </a:moveTo>
                <a:lnTo>
                  <a:pt x="2632" y="1254"/>
                </a:lnTo>
                <a:lnTo>
                  <a:pt x="2746" y="1338"/>
                </a:lnTo>
                <a:lnTo>
                  <a:pt x="2692" y="1344"/>
                </a:lnTo>
                <a:close/>
                <a:moveTo>
                  <a:pt x="2680" y="1344"/>
                </a:moveTo>
                <a:lnTo>
                  <a:pt x="2662" y="1350"/>
                </a:lnTo>
                <a:lnTo>
                  <a:pt x="2272" y="1104"/>
                </a:lnTo>
                <a:lnTo>
                  <a:pt x="2290" y="1068"/>
                </a:lnTo>
                <a:lnTo>
                  <a:pt x="2374" y="1062"/>
                </a:lnTo>
                <a:lnTo>
                  <a:pt x="2608" y="1236"/>
                </a:lnTo>
                <a:lnTo>
                  <a:pt x="2680" y="1344"/>
                </a:lnTo>
                <a:close/>
                <a:moveTo>
                  <a:pt x="2290" y="1062"/>
                </a:moveTo>
                <a:lnTo>
                  <a:pt x="2314" y="1014"/>
                </a:lnTo>
                <a:lnTo>
                  <a:pt x="2362" y="1056"/>
                </a:lnTo>
                <a:lnTo>
                  <a:pt x="2290" y="1062"/>
                </a:lnTo>
                <a:close/>
                <a:moveTo>
                  <a:pt x="2386" y="1062"/>
                </a:moveTo>
                <a:lnTo>
                  <a:pt x="2488" y="1050"/>
                </a:lnTo>
                <a:lnTo>
                  <a:pt x="2596" y="1212"/>
                </a:lnTo>
                <a:lnTo>
                  <a:pt x="2386" y="1062"/>
                </a:lnTo>
                <a:close/>
                <a:moveTo>
                  <a:pt x="2284" y="1062"/>
                </a:moveTo>
                <a:lnTo>
                  <a:pt x="2278" y="1062"/>
                </a:lnTo>
                <a:lnTo>
                  <a:pt x="2290" y="1044"/>
                </a:lnTo>
                <a:lnTo>
                  <a:pt x="2284" y="1062"/>
                </a:lnTo>
                <a:close/>
                <a:moveTo>
                  <a:pt x="2278" y="1068"/>
                </a:moveTo>
                <a:lnTo>
                  <a:pt x="2266" y="1098"/>
                </a:lnTo>
                <a:lnTo>
                  <a:pt x="2260" y="1098"/>
                </a:lnTo>
                <a:lnTo>
                  <a:pt x="2278" y="1068"/>
                </a:lnTo>
                <a:lnTo>
                  <a:pt x="2278" y="1068"/>
                </a:lnTo>
                <a:close/>
                <a:moveTo>
                  <a:pt x="2254" y="1098"/>
                </a:moveTo>
                <a:lnTo>
                  <a:pt x="2254" y="1098"/>
                </a:lnTo>
                <a:lnTo>
                  <a:pt x="2260" y="1104"/>
                </a:lnTo>
                <a:lnTo>
                  <a:pt x="2218" y="1206"/>
                </a:lnTo>
                <a:lnTo>
                  <a:pt x="2122" y="1080"/>
                </a:lnTo>
                <a:lnTo>
                  <a:pt x="2266" y="1068"/>
                </a:lnTo>
                <a:lnTo>
                  <a:pt x="2254" y="1098"/>
                </a:lnTo>
                <a:close/>
                <a:moveTo>
                  <a:pt x="2212" y="1218"/>
                </a:moveTo>
                <a:lnTo>
                  <a:pt x="2164" y="1338"/>
                </a:lnTo>
                <a:lnTo>
                  <a:pt x="2140" y="1338"/>
                </a:lnTo>
                <a:lnTo>
                  <a:pt x="1930" y="1206"/>
                </a:lnTo>
                <a:lnTo>
                  <a:pt x="1948" y="1146"/>
                </a:lnTo>
                <a:lnTo>
                  <a:pt x="1966" y="1092"/>
                </a:lnTo>
                <a:lnTo>
                  <a:pt x="2110" y="1080"/>
                </a:lnTo>
                <a:lnTo>
                  <a:pt x="2212" y="1218"/>
                </a:lnTo>
                <a:close/>
                <a:moveTo>
                  <a:pt x="1966" y="1086"/>
                </a:moveTo>
                <a:lnTo>
                  <a:pt x="2008" y="954"/>
                </a:lnTo>
                <a:lnTo>
                  <a:pt x="2014" y="954"/>
                </a:lnTo>
                <a:lnTo>
                  <a:pt x="2104" y="1074"/>
                </a:lnTo>
                <a:lnTo>
                  <a:pt x="1966" y="1086"/>
                </a:lnTo>
                <a:close/>
                <a:moveTo>
                  <a:pt x="2002" y="930"/>
                </a:moveTo>
                <a:lnTo>
                  <a:pt x="2032" y="864"/>
                </a:lnTo>
                <a:lnTo>
                  <a:pt x="2008" y="936"/>
                </a:lnTo>
                <a:lnTo>
                  <a:pt x="2002" y="930"/>
                </a:lnTo>
                <a:close/>
                <a:moveTo>
                  <a:pt x="2014" y="876"/>
                </a:moveTo>
                <a:lnTo>
                  <a:pt x="2032" y="810"/>
                </a:lnTo>
                <a:lnTo>
                  <a:pt x="2044" y="816"/>
                </a:lnTo>
                <a:lnTo>
                  <a:pt x="2014" y="876"/>
                </a:lnTo>
                <a:close/>
                <a:moveTo>
                  <a:pt x="1996" y="918"/>
                </a:moveTo>
                <a:lnTo>
                  <a:pt x="1984" y="906"/>
                </a:lnTo>
                <a:lnTo>
                  <a:pt x="2020" y="840"/>
                </a:lnTo>
                <a:lnTo>
                  <a:pt x="1996" y="918"/>
                </a:lnTo>
                <a:close/>
                <a:moveTo>
                  <a:pt x="1996" y="930"/>
                </a:moveTo>
                <a:lnTo>
                  <a:pt x="1990" y="936"/>
                </a:lnTo>
                <a:lnTo>
                  <a:pt x="1990" y="942"/>
                </a:lnTo>
                <a:lnTo>
                  <a:pt x="1966" y="936"/>
                </a:lnTo>
                <a:lnTo>
                  <a:pt x="1978" y="912"/>
                </a:lnTo>
                <a:lnTo>
                  <a:pt x="1996" y="930"/>
                </a:lnTo>
                <a:close/>
                <a:moveTo>
                  <a:pt x="1972" y="912"/>
                </a:moveTo>
                <a:lnTo>
                  <a:pt x="1972" y="906"/>
                </a:lnTo>
                <a:lnTo>
                  <a:pt x="1978" y="906"/>
                </a:lnTo>
                <a:lnTo>
                  <a:pt x="1972" y="912"/>
                </a:lnTo>
                <a:close/>
                <a:moveTo>
                  <a:pt x="1889" y="1086"/>
                </a:moveTo>
                <a:lnTo>
                  <a:pt x="1907" y="936"/>
                </a:lnTo>
                <a:lnTo>
                  <a:pt x="1954" y="948"/>
                </a:lnTo>
                <a:lnTo>
                  <a:pt x="1889" y="1086"/>
                </a:lnTo>
                <a:close/>
                <a:moveTo>
                  <a:pt x="1889" y="1188"/>
                </a:moveTo>
                <a:lnTo>
                  <a:pt x="1871" y="1242"/>
                </a:lnTo>
                <a:lnTo>
                  <a:pt x="1877" y="1176"/>
                </a:lnTo>
                <a:lnTo>
                  <a:pt x="1889" y="1188"/>
                </a:lnTo>
                <a:close/>
                <a:moveTo>
                  <a:pt x="1901" y="1194"/>
                </a:moveTo>
                <a:lnTo>
                  <a:pt x="1912" y="1200"/>
                </a:lnTo>
                <a:lnTo>
                  <a:pt x="1895" y="1272"/>
                </a:lnTo>
                <a:lnTo>
                  <a:pt x="1883" y="1320"/>
                </a:lnTo>
                <a:lnTo>
                  <a:pt x="1877" y="1320"/>
                </a:lnTo>
                <a:lnTo>
                  <a:pt x="1859" y="1302"/>
                </a:lnTo>
                <a:lnTo>
                  <a:pt x="1865" y="1278"/>
                </a:lnTo>
                <a:lnTo>
                  <a:pt x="1901" y="1194"/>
                </a:lnTo>
                <a:close/>
                <a:moveTo>
                  <a:pt x="1853" y="1314"/>
                </a:moveTo>
                <a:lnTo>
                  <a:pt x="1847" y="1314"/>
                </a:lnTo>
                <a:lnTo>
                  <a:pt x="1853" y="1308"/>
                </a:lnTo>
                <a:lnTo>
                  <a:pt x="1853" y="1314"/>
                </a:lnTo>
                <a:close/>
                <a:moveTo>
                  <a:pt x="1823" y="1488"/>
                </a:moveTo>
                <a:lnTo>
                  <a:pt x="1799" y="1572"/>
                </a:lnTo>
                <a:lnTo>
                  <a:pt x="1793" y="1572"/>
                </a:lnTo>
                <a:lnTo>
                  <a:pt x="1793" y="1494"/>
                </a:lnTo>
                <a:lnTo>
                  <a:pt x="1823" y="1488"/>
                </a:lnTo>
                <a:close/>
                <a:moveTo>
                  <a:pt x="1793" y="1578"/>
                </a:moveTo>
                <a:lnTo>
                  <a:pt x="1793" y="1589"/>
                </a:lnTo>
                <a:lnTo>
                  <a:pt x="1793" y="1578"/>
                </a:lnTo>
                <a:lnTo>
                  <a:pt x="1793" y="1578"/>
                </a:lnTo>
                <a:close/>
                <a:moveTo>
                  <a:pt x="1799" y="1584"/>
                </a:moveTo>
                <a:lnTo>
                  <a:pt x="1817" y="1595"/>
                </a:lnTo>
                <a:lnTo>
                  <a:pt x="1811" y="1625"/>
                </a:lnTo>
                <a:lnTo>
                  <a:pt x="1787" y="1727"/>
                </a:lnTo>
                <a:lnTo>
                  <a:pt x="1781" y="1721"/>
                </a:lnTo>
                <a:lnTo>
                  <a:pt x="1787" y="1619"/>
                </a:lnTo>
                <a:lnTo>
                  <a:pt x="1799" y="1584"/>
                </a:lnTo>
                <a:close/>
                <a:moveTo>
                  <a:pt x="1775" y="1715"/>
                </a:moveTo>
                <a:lnTo>
                  <a:pt x="1763" y="1703"/>
                </a:lnTo>
                <a:lnTo>
                  <a:pt x="1781" y="1655"/>
                </a:lnTo>
                <a:lnTo>
                  <a:pt x="1775" y="1715"/>
                </a:lnTo>
                <a:close/>
                <a:moveTo>
                  <a:pt x="1775" y="1727"/>
                </a:moveTo>
                <a:lnTo>
                  <a:pt x="1769" y="1787"/>
                </a:lnTo>
                <a:lnTo>
                  <a:pt x="1751" y="1877"/>
                </a:lnTo>
                <a:lnTo>
                  <a:pt x="1703" y="1889"/>
                </a:lnTo>
                <a:lnTo>
                  <a:pt x="1757" y="1709"/>
                </a:lnTo>
                <a:lnTo>
                  <a:pt x="1775" y="1727"/>
                </a:lnTo>
                <a:close/>
                <a:moveTo>
                  <a:pt x="1721" y="1979"/>
                </a:moveTo>
                <a:lnTo>
                  <a:pt x="1691" y="2105"/>
                </a:lnTo>
                <a:lnTo>
                  <a:pt x="1643" y="2063"/>
                </a:lnTo>
                <a:lnTo>
                  <a:pt x="1679" y="1955"/>
                </a:lnTo>
                <a:lnTo>
                  <a:pt x="1721" y="1979"/>
                </a:lnTo>
                <a:close/>
                <a:moveTo>
                  <a:pt x="1733" y="1979"/>
                </a:moveTo>
                <a:lnTo>
                  <a:pt x="1757" y="1991"/>
                </a:lnTo>
                <a:lnTo>
                  <a:pt x="1733" y="2141"/>
                </a:lnTo>
                <a:lnTo>
                  <a:pt x="1697" y="2111"/>
                </a:lnTo>
                <a:lnTo>
                  <a:pt x="1733" y="1979"/>
                </a:lnTo>
                <a:close/>
                <a:moveTo>
                  <a:pt x="1727" y="2147"/>
                </a:moveTo>
                <a:lnTo>
                  <a:pt x="1721" y="2201"/>
                </a:lnTo>
                <a:lnTo>
                  <a:pt x="1685" y="2147"/>
                </a:lnTo>
                <a:lnTo>
                  <a:pt x="1697" y="2117"/>
                </a:lnTo>
                <a:lnTo>
                  <a:pt x="1727" y="2147"/>
                </a:lnTo>
                <a:close/>
                <a:moveTo>
                  <a:pt x="1715" y="2213"/>
                </a:moveTo>
                <a:lnTo>
                  <a:pt x="1709" y="2267"/>
                </a:lnTo>
                <a:lnTo>
                  <a:pt x="1649" y="2285"/>
                </a:lnTo>
                <a:lnTo>
                  <a:pt x="1685" y="2159"/>
                </a:lnTo>
                <a:lnTo>
                  <a:pt x="1715" y="2213"/>
                </a:lnTo>
                <a:close/>
                <a:moveTo>
                  <a:pt x="1727" y="2225"/>
                </a:moveTo>
                <a:lnTo>
                  <a:pt x="1739" y="2249"/>
                </a:lnTo>
                <a:lnTo>
                  <a:pt x="1739" y="2261"/>
                </a:lnTo>
                <a:lnTo>
                  <a:pt x="1715" y="2267"/>
                </a:lnTo>
                <a:lnTo>
                  <a:pt x="1727" y="2225"/>
                </a:lnTo>
                <a:close/>
                <a:moveTo>
                  <a:pt x="1739" y="2267"/>
                </a:moveTo>
                <a:lnTo>
                  <a:pt x="1721" y="2387"/>
                </a:lnTo>
                <a:lnTo>
                  <a:pt x="1697" y="2375"/>
                </a:lnTo>
                <a:lnTo>
                  <a:pt x="1715" y="2279"/>
                </a:lnTo>
                <a:lnTo>
                  <a:pt x="1739" y="2267"/>
                </a:lnTo>
                <a:close/>
                <a:moveTo>
                  <a:pt x="1721" y="2393"/>
                </a:moveTo>
                <a:lnTo>
                  <a:pt x="1691" y="2633"/>
                </a:lnTo>
                <a:lnTo>
                  <a:pt x="1655" y="2579"/>
                </a:lnTo>
                <a:lnTo>
                  <a:pt x="1691" y="2387"/>
                </a:lnTo>
                <a:lnTo>
                  <a:pt x="1721" y="2393"/>
                </a:lnTo>
                <a:close/>
                <a:moveTo>
                  <a:pt x="1691" y="2645"/>
                </a:moveTo>
                <a:lnTo>
                  <a:pt x="1685" y="2675"/>
                </a:lnTo>
                <a:lnTo>
                  <a:pt x="1637" y="2699"/>
                </a:lnTo>
                <a:lnTo>
                  <a:pt x="1655" y="2591"/>
                </a:lnTo>
                <a:lnTo>
                  <a:pt x="1691" y="2645"/>
                </a:lnTo>
                <a:close/>
                <a:moveTo>
                  <a:pt x="1697" y="2651"/>
                </a:moveTo>
                <a:lnTo>
                  <a:pt x="1709" y="2669"/>
                </a:lnTo>
                <a:lnTo>
                  <a:pt x="1697" y="2675"/>
                </a:lnTo>
                <a:lnTo>
                  <a:pt x="1697" y="2651"/>
                </a:lnTo>
                <a:close/>
                <a:moveTo>
                  <a:pt x="1715" y="2675"/>
                </a:moveTo>
                <a:lnTo>
                  <a:pt x="1721" y="2687"/>
                </a:lnTo>
                <a:lnTo>
                  <a:pt x="1721" y="2795"/>
                </a:lnTo>
                <a:lnTo>
                  <a:pt x="1685" y="2783"/>
                </a:lnTo>
                <a:lnTo>
                  <a:pt x="1697" y="2681"/>
                </a:lnTo>
                <a:lnTo>
                  <a:pt x="1715" y="2675"/>
                </a:lnTo>
                <a:close/>
                <a:moveTo>
                  <a:pt x="1733" y="2699"/>
                </a:moveTo>
                <a:lnTo>
                  <a:pt x="1823" y="2819"/>
                </a:lnTo>
                <a:lnTo>
                  <a:pt x="1727" y="2795"/>
                </a:lnTo>
                <a:lnTo>
                  <a:pt x="1733" y="2699"/>
                </a:lnTo>
                <a:close/>
                <a:moveTo>
                  <a:pt x="1829" y="2831"/>
                </a:moveTo>
                <a:lnTo>
                  <a:pt x="1930" y="2969"/>
                </a:lnTo>
                <a:lnTo>
                  <a:pt x="1721" y="3071"/>
                </a:lnTo>
                <a:lnTo>
                  <a:pt x="1715" y="3065"/>
                </a:lnTo>
                <a:lnTo>
                  <a:pt x="1727" y="2801"/>
                </a:lnTo>
                <a:lnTo>
                  <a:pt x="1829" y="2831"/>
                </a:lnTo>
                <a:close/>
                <a:moveTo>
                  <a:pt x="1715" y="3083"/>
                </a:moveTo>
                <a:lnTo>
                  <a:pt x="1823" y="3209"/>
                </a:lnTo>
                <a:lnTo>
                  <a:pt x="1709" y="3185"/>
                </a:lnTo>
                <a:lnTo>
                  <a:pt x="1709" y="3083"/>
                </a:lnTo>
                <a:lnTo>
                  <a:pt x="1715" y="3083"/>
                </a:lnTo>
                <a:close/>
                <a:moveTo>
                  <a:pt x="1727" y="3077"/>
                </a:moveTo>
                <a:lnTo>
                  <a:pt x="1936" y="2975"/>
                </a:lnTo>
                <a:lnTo>
                  <a:pt x="2098" y="3197"/>
                </a:lnTo>
                <a:lnTo>
                  <a:pt x="2068" y="3257"/>
                </a:lnTo>
                <a:lnTo>
                  <a:pt x="1835" y="3209"/>
                </a:lnTo>
                <a:lnTo>
                  <a:pt x="1727" y="3077"/>
                </a:lnTo>
                <a:close/>
                <a:moveTo>
                  <a:pt x="2062" y="3263"/>
                </a:moveTo>
                <a:lnTo>
                  <a:pt x="2038" y="3311"/>
                </a:lnTo>
                <a:lnTo>
                  <a:pt x="1960" y="3359"/>
                </a:lnTo>
                <a:lnTo>
                  <a:pt x="1847" y="3221"/>
                </a:lnTo>
                <a:lnTo>
                  <a:pt x="2062" y="3263"/>
                </a:lnTo>
                <a:close/>
                <a:moveTo>
                  <a:pt x="2032" y="3329"/>
                </a:moveTo>
                <a:lnTo>
                  <a:pt x="1996" y="3395"/>
                </a:lnTo>
                <a:lnTo>
                  <a:pt x="1966" y="3365"/>
                </a:lnTo>
                <a:lnTo>
                  <a:pt x="2032" y="3329"/>
                </a:lnTo>
                <a:close/>
                <a:moveTo>
                  <a:pt x="1990" y="3407"/>
                </a:moveTo>
                <a:lnTo>
                  <a:pt x="1883" y="3605"/>
                </a:lnTo>
                <a:lnTo>
                  <a:pt x="1877" y="3605"/>
                </a:lnTo>
                <a:lnTo>
                  <a:pt x="1763" y="3485"/>
                </a:lnTo>
                <a:lnTo>
                  <a:pt x="1960" y="3371"/>
                </a:lnTo>
                <a:lnTo>
                  <a:pt x="1990" y="3407"/>
                </a:lnTo>
                <a:close/>
                <a:moveTo>
                  <a:pt x="2128" y="3641"/>
                </a:moveTo>
                <a:lnTo>
                  <a:pt x="2110" y="3671"/>
                </a:lnTo>
                <a:lnTo>
                  <a:pt x="2014" y="3743"/>
                </a:lnTo>
                <a:lnTo>
                  <a:pt x="1889" y="3611"/>
                </a:lnTo>
                <a:lnTo>
                  <a:pt x="2128" y="3641"/>
                </a:lnTo>
                <a:close/>
                <a:moveTo>
                  <a:pt x="2104" y="3689"/>
                </a:moveTo>
                <a:lnTo>
                  <a:pt x="2062" y="3791"/>
                </a:lnTo>
                <a:lnTo>
                  <a:pt x="2020" y="3749"/>
                </a:lnTo>
                <a:lnTo>
                  <a:pt x="2104" y="3689"/>
                </a:lnTo>
                <a:close/>
                <a:moveTo>
                  <a:pt x="2056" y="3797"/>
                </a:moveTo>
                <a:lnTo>
                  <a:pt x="1972" y="3989"/>
                </a:lnTo>
                <a:lnTo>
                  <a:pt x="1942" y="3983"/>
                </a:lnTo>
                <a:lnTo>
                  <a:pt x="1823" y="3875"/>
                </a:lnTo>
                <a:lnTo>
                  <a:pt x="2008" y="3749"/>
                </a:lnTo>
                <a:lnTo>
                  <a:pt x="2056" y="3797"/>
                </a:lnTo>
                <a:close/>
                <a:moveTo>
                  <a:pt x="1966" y="3995"/>
                </a:moveTo>
                <a:lnTo>
                  <a:pt x="1966" y="4001"/>
                </a:lnTo>
                <a:lnTo>
                  <a:pt x="1954" y="3995"/>
                </a:lnTo>
                <a:lnTo>
                  <a:pt x="1966" y="3995"/>
                </a:lnTo>
                <a:close/>
                <a:moveTo>
                  <a:pt x="2194" y="4055"/>
                </a:moveTo>
                <a:lnTo>
                  <a:pt x="2152" y="4174"/>
                </a:lnTo>
                <a:lnTo>
                  <a:pt x="2104" y="4126"/>
                </a:lnTo>
                <a:lnTo>
                  <a:pt x="2194" y="4055"/>
                </a:lnTo>
                <a:close/>
                <a:moveTo>
                  <a:pt x="2206" y="4049"/>
                </a:moveTo>
                <a:lnTo>
                  <a:pt x="2254" y="4007"/>
                </a:lnTo>
                <a:lnTo>
                  <a:pt x="2260" y="4007"/>
                </a:lnTo>
                <a:lnTo>
                  <a:pt x="2392" y="4144"/>
                </a:lnTo>
                <a:lnTo>
                  <a:pt x="2338" y="4336"/>
                </a:lnTo>
                <a:lnTo>
                  <a:pt x="2158" y="4180"/>
                </a:lnTo>
                <a:lnTo>
                  <a:pt x="2206" y="4049"/>
                </a:lnTo>
                <a:close/>
                <a:moveTo>
                  <a:pt x="2332" y="4342"/>
                </a:moveTo>
                <a:lnTo>
                  <a:pt x="2332" y="4354"/>
                </a:lnTo>
                <a:lnTo>
                  <a:pt x="2092" y="4360"/>
                </a:lnTo>
                <a:lnTo>
                  <a:pt x="2158" y="4186"/>
                </a:lnTo>
                <a:lnTo>
                  <a:pt x="2332" y="4342"/>
                </a:lnTo>
                <a:close/>
                <a:moveTo>
                  <a:pt x="2338" y="4354"/>
                </a:moveTo>
                <a:lnTo>
                  <a:pt x="2344" y="4354"/>
                </a:lnTo>
                <a:lnTo>
                  <a:pt x="2338" y="4354"/>
                </a:lnTo>
                <a:lnTo>
                  <a:pt x="2338" y="4354"/>
                </a:lnTo>
                <a:close/>
                <a:moveTo>
                  <a:pt x="2350" y="4366"/>
                </a:moveTo>
                <a:lnTo>
                  <a:pt x="2332" y="4378"/>
                </a:lnTo>
                <a:lnTo>
                  <a:pt x="2338" y="4366"/>
                </a:lnTo>
                <a:lnTo>
                  <a:pt x="2350" y="4366"/>
                </a:lnTo>
                <a:close/>
                <a:moveTo>
                  <a:pt x="2548" y="4360"/>
                </a:moveTo>
                <a:lnTo>
                  <a:pt x="2518" y="4498"/>
                </a:lnTo>
                <a:lnTo>
                  <a:pt x="2368" y="4366"/>
                </a:lnTo>
                <a:lnTo>
                  <a:pt x="2548" y="4360"/>
                </a:lnTo>
                <a:close/>
                <a:moveTo>
                  <a:pt x="2554" y="4360"/>
                </a:moveTo>
                <a:lnTo>
                  <a:pt x="2602" y="4360"/>
                </a:lnTo>
                <a:lnTo>
                  <a:pt x="2710" y="4468"/>
                </a:lnTo>
                <a:lnTo>
                  <a:pt x="2608" y="4582"/>
                </a:lnTo>
                <a:lnTo>
                  <a:pt x="2524" y="4504"/>
                </a:lnTo>
                <a:lnTo>
                  <a:pt x="2554" y="4360"/>
                </a:lnTo>
                <a:close/>
                <a:moveTo>
                  <a:pt x="2716" y="4474"/>
                </a:moveTo>
                <a:lnTo>
                  <a:pt x="2722" y="4480"/>
                </a:lnTo>
                <a:lnTo>
                  <a:pt x="2692" y="4654"/>
                </a:lnTo>
                <a:lnTo>
                  <a:pt x="2614" y="4588"/>
                </a:lnTo>
                <a:lnTo>
                  <a:pt x="2716" y="4474"/>
                </a:lnTo>
                <a:close/>
                <a:moveTo>
                  <a:pt x="2734" y="4462"/>
                </a:moveTo>
                <a:lnTo>
                  <a:pt x="2812" y="4378"/>
                </a:lnTo>
                <a:lnTo>
                  <a:pt x="2896" y="4480"/>
                </a:lnTo>
                <a:lnTo>
                  <a:pt x="2890" y="4576"/>
                </a:lnTo>
                <a:lnTo>
                  <a:pt x="2854" y="4606"/>
                </a:lnTo>
                <a:lnTo>
                  <a:pt x="2728" y="4474"/>
                </a:lnTo>
                <a:lnTo>
                  <a:pt x="2734" y="4462"/>
                </a:lnTo>
                <a:close/>
                <a:moveTo>
                  <a:pt x="2890" y="4588"/>
                </a:moveTo>
                <a:lnTo>
                  <a:pt x="2884" y="4636"/>
                </a:lnTo>
                <a:lnTo>
                  <a:pt x="2860" y="4612"/>
                </a:lnTo>
                <a:lnTo>
                  <a:pt x="2890" y="4588"/>
                </a:lnTo>
                <a:close/>
                <a:moveTo>
                  <a:pt x="2896" y="4576"/>
                </a:moveTo>
                <a:lnTo>
                  <a:pt x="2944" y="4534"/>
                </a:lnTo>
                <a:lnTo>
                  <a:pt x="3010" y="4612"/>
                </a:lnTo>
                <a:lnTo>
                  <a:pt x="2974" y="4648"/>
                </a:lnTo>
                <a:lnTo>
                  <a:pt x="2908" y="4660"/>
                </a:lnTo>
                <a:lnTo>
                  <a:pt x="2890" y="4642"/>
                </a:lnTo>
                <a:lnTo>
                  <a:pt x="2896" y="4576"/>
                </a:lnTo>
                <a:close/>
                <a:moveTo>
                  <a:pt x="3016" y="4618"/>
                </a:moveTo>
                <a:lnTo>
                  <a:pt x="3034" y="4642"/>
                </a:lnTo>
                <a:lnTo>
                  <a:pt x="2986" y="4648"/>
                </a:lnTo>
                <a:lnTo>
                  <a:pt x="3016" y="4618"/>
                </a:lnTo>
                <a:close/>
                <a:moveTo>
                  <a:pt x="3022" y="4612"/>
                </a:moveTo>
                <a:lnTo>
                  <a:pt x="3052" y="4570"/>
                </a:lnTo>
                <a:lnTo>
                  <a:pt x="3052" y="4642"/>
                </a:lnTo>
                <a:lnTo>
                  <a:pt x="3046" y="4642"/>
                </a:lnTo>
                <a:lnTo>
                  <a:pt x="3022" y="4612"/>
                </a:lnTo>
                <a:close/>
                <a:moveTo>
                  <a:pt x="3058" y="4654"/>
                </a:moveTo>
                <a:lnTo>
                  <a:pt x="3154" y="4642"/>
                </a:lnTo>
                <a:lnTo>
                  <a:pt x="3201" y="4708"/>
                </a:lnTo>
                <a:lnTo>
                  <a:pt x="3201" y="4714"/>
                </a:lnTo>
                <a:lnTo>
                  <a:pt x="3154" y="4768"/>
                </a:lnTo>
                <a:lnTo>
                  <a:pt x="3058" y="4660"/>
                </a:lnTo>
                <a:lnTo>
                  <a:pt x="3058" y="4654"/>
                </a:lnTo>
                <a:close/>
                <a:moveTo>
                  <a:pt x="3213" y="4720"/>
                </a:moveTo>
                <a:lnTo>
                  <a:pt x="3255" y="4780"/>
                </a:lnTo>
                <a:lnTo>
                  <a:pt x="3219" y="4828"/>
                </a:lnTo>
                <a:lnTo>
                  <a:pt x="3213" y="4720"/>
                </a:lnTo>
                <a:close/>
                <a:moveTo>
                  <a:pt x="3219" y="4714"/>
                </a:moveTo>
                <a:lnTo>
                  <a:pt x="3261" y="4666"/>
                </a:lnTo>
                <a:lnTo>
                  <a:pt x="3297" y="4720"/>
                </a:lnTo>
                <a:lnTo>
                  <a:pt x="3255" y="4768"/>
                </a:lnTo>
                <a:lnTo>
                  <a:pt x="3219" y="4714"/>
                </a:lnTo>
                <a:close/>
                <a:moveTo>
                  <a:pt x="3297" y="4726"/>
                </a:moveTo>
                <a:lnTo>
                  <a:pt x="3351" y="4804"/>
                </a:lnTo>
                <a:lnTo>
                  <a:pt x="3363" y="4912"/>
                </a:lnTo>
                <a:lnTo>
                  <a:pt x="3261" y="4774"/>
                </a:lnTo>
                <a:lnTo>
                  <a:pt x="3297" y="4726"/>
                </a:lnTo>
                <a:close/>
                <a:moveTo>
                  <a:pt x="3303" y="4720"/>
                </a:moveTo>
                <a:lnTo>
                  <a:pt x="3333" y="4678"/>
                </a:lnTo>
                <a:lnTo>
                  <a:pt x="3345" y="4786"/>
                </a:lnTo>
                <a:lnTo>
                  <a:pt x="3303" y="4720"/>
                </a:lnTo>
                <a:close/>
                <a:moveTo>
                  <a:pt x="3297" y="4708"/>
                </a:moveTo>
                <a:lnTo>
                  <a:pt x="3267" y="4660"/>
                </a:lnTo>
                <a:lnTo>
                  <a:pt x="3303" y="4630"/>
                </a:lnTo>
                <a:lnTo>
                  <a:pt x="3327" y="4624"/>
                </a:lnTo>
                <a:lnTo>
                  <a:pt x="3327" y="4666"/>
                </a:lnTo>
                <a:lnTo>
                  <a:pt x="3297" y="4708"/>
                </a:lnTo>
                <a:close/>
                <a:moveTo>
                  <a:pt x="3333" y="4624"/>
                </a:moveTo>
                <a:lnTo>
                  <a:pt x="3363" y="4624"/>
                </a:lnTo>
                <a:lnTo>
                  <a:pt x="3339" y="4654"/>
                </a:lnTo>
                <a:lnTo>
                  <a:pt x="3333" y="4624"/>
                </a:lnTo>
                <a:close/>
                <a:moveTo>
                  <a:pt x="3333" y="4618"/>
                </a:moveTo>
                <a:lnTo>
                  <a:pt x="3327" y="4600"/>
                </a:lnTo>
                <a:lnTo>
                  <a:pt x="3411" y="4516"/>
                </a:lnTo>
                <a:lnTo>
                  <a:pt x="3417" y="4546"/>
                </a:lnTo>
                <a:lnTo>
                  <a:pt x="3369" y="4612"/>
                </a:lnTo>
                <a:lnTo>
                  <a:pt x="3333" y="4618"/>
                </a:lnTo>
                <a:close/>
                <a:moveTo>
                  <a:pt x="3417" y="4558"/>
                </a:moveTo>
                <a:lnTo>
                  <a:pt x="3429" y="4606"/>
                </a:lnTo>
                <a:lnTo>
                  <a:pt x="3381" y="4612"/>
                </a:lnTo>
                <a:lnTo>
                  <a:pt x="3417" y="4558"/>
                </a:lnTo>
                <a:close/>
                <a:moveTo>
                  <a:pt x="3423" y="4546"/>
                </a:moveTo>
                <a:lnTo>
                  <a:pt x="3483" y="4462"/>
                </a:lnTo>
                <a:lnTo>
                  <a:pt x="3519" y="4594"/>
                </a:lnTo>
                <a:lnTo>
                  <a:pt x="3435" y="4606"/>
                </a:lnTo>
                <a:lnTo>
                  <a:pt x="3423" y="4546"/>
                </a:lnTo>
                <a:close/>
                <a:moveTo>
                  <a:pt x="3525" y="4606"/>
                </a:moveTo>
                <a:lnTo>
                  <a:pt x="3567" y="4756"/>
                </a:lnTo>
                <a:lnTo>
                  <a:pt x="3489" y="4846"/>
                </a:lnTo>
                <a:lnTo>
                  <a:pt x="3441" y="4612"/>
                </a:lnTo>
                <a:lnTo>
                  <a:pt x="3525" y="4606"/>
                </a:lnTo>
                <a:close/>
                <a:moveTo>
                  <a:pt x="3579" y="4756"/>
                </a:moveTo>
                <a:lnTo>
                  <a:pt x="3627" y="4696"/>
                </a:lnTo>
                <a:lnTo>
                  <a:pt x="3687" y="4858"/>
                </a:lnTo>
                <a:lnTo>
                  <a:pt x="3609" y="4870"/>
                </a:lnTo>
                <a:lnTo>
                  <a:pt x="3579" y="4756"/>
                </a:lnTo>
                <a:close/>
                <a:moveTo>
                  <a:pt x="3681" y="4630"/>
                </a:moveTo>
                <a:lnTo>
                  <a:pt x="3723" y="4588"/>
                </a:lnTo>
                <a:lnTo>
                  <a:pt x="3765" y="4582"/>
                </a:lnTo>
                <a:lnTo>
                  <a:pt x="3717" y="4630"/>
                </a:lnTo>
                <a:lnTo>
                  <a:pt x="3711" y="4636"/>
                </a:lnTo>
                <a:lnTo>
                  <a:pt x="3819" y="4834"/>
                </a:lnTo>
                <a:lnTo>
                  <a:pt x="3777" y="4840"/>
                </a:lnTo>
                <a:lnTo>
                  <a:pt x="3681" y="4630"/>
                </a:lnTo>
                <a:close/>
                <a:moveTo>
                  <a:pt x="4065" y="4552"/>
                </a:moveTo>
                <a:lnTo>
                  <a:pt x="4359" y="4522"/>
                </a:lnTo>
                <a:lnTo>
                  <a:pt x="4209" y="4768"/>
                </a:lnTo>
                <a:lnTo>
                  <a:pt x="3867" y="4828"/>
                </a:lnTo>
                <a:lnTo>
                  <a:pt x="4065" y="4552"/>
                </a:lnTo>
                <a:close/>
                <a:moveTo>
                  <a:pt x="4077" y="4540"/>
                </a:moveTo>
                <a:lnTo>
                  <a:pt x="4239" y="4318"/>
                </a:lnTo>
                <a:lnTo>
                  <a:pt x="4311" y="4312"/>
                </a:lnTo>
                <a:lnTo>
                  <a:pt x="4430" y="4414"/>
                </a:lnTo>
                <a:lnTo>
                  <a:pt x="4365" y="4510"/>
                </a:lnTo>
                <a:lnTo>
                  <a:pt x="4077" y="4540"/>
                </a:lnTo>
                <a:close/>
                <a:moveTo>
                  <a:pt x="4436" y="4420"/>
                </a:moveTo>
                <a:lnTo>
                  <a:pt x="4526" y="4498"/>
                </a:lnTo>
                <a:lnTo>
                  <a:pt x="4377" y="4510"/>
                </a:lnTo>
                <a:lnTo>
                  <a:pt x="4436" y="4420"/>
                </a:lnTo>
                <a:close/>
                <a:moveTo>
                  <a:pt x="4436" y="4408"/>
                </a:moveTo>
                <a:lnTo>
                  <a:pt x="4478" y="4348"/>
                </a:lnTo>
                <a:lnTo>
                  <a:pt x="4616" y="4486"/>
                </a:lnTo>
                <a:lnTo>
                  <a:pt x="4538" y="4492"/>
                </a:lnTo>
                <a:lnTo>
                  <a:pt x="4436" y="4408"/>
                </a:lnTo>
                <a:close/>
                <a:moveTo>
                  <a:pt x="4616" y="4498"/>
                </a:moveTo>
                <a:lnTo>
                  <a:pt x="4592" y="4540"/>
                </a:lnTo>
                <a:lnTo>
                  <a:pt x="4550" y="4504"/>
                </a:lnTo>
                <a:lnTo>
                  <a:pt x="4616" y="4498"/>
                </a:lnTo>
                <a:close/>
                <a:moveTo>
                  <a:pt x="4754" y="4618"/>
                </a:moveTo>
                <a:lnTo>
                  <a:pt x="4766" y="4630"/>
                </a:lnTo>
                <a:lnTo>
                  <a:pt x="4766" y="4636"/>
                </a:lnTo>
                <a:lnTo>
                  <a:pt x="4748" y="4672"/>
                </a:lnTo>
                <a:lnTo>
                  <a:pt x="4706" y="4636"/>
                </a:lnTo>
                <a:lnTo>
                  <a:pt x="4754" y="4618"/>
                </a:lnTo>
                <a:close/>
                <a:moveTo>
                  <a:pt x="4766" y="4648"/>
                </a:moveTo>
                <a:lnTo>
                  <a:pt x="4772" y="4666"/>
                </a:lnTo>
                <a:lnTo>
                  <a:pt x="4760" y="4672"/>
                </a:lnTo>
                <a:lnTo>
                  <a:pt x="4766" y="4648"/>
                </a:lnTo>
                <a:close/>
                <a:moveTo>
                  <a:pt x="4772" y="4642"/>
                </a:moveTo>
                <a:lnTo>
                  <a:pt x="4796" y="4660"/>
                </a:lnTo>
                <a:lnTo>
                  <a:pt x="4778" y="4666"/>
                </a:lnTo>
                <a:lnTo>
                  <a:pt x="4772" y="4642"/>
                </a:lnTo>
                <a:close/>
                <a:moveTo>
                  <a:pt x="4778" y="4630"/>
                </a:moveTo>
                <a:lnTo>
                  <a:pt x="4784" y="4612"/>
                </a:lnTo>
                <a:lnTo>
                  <a:pt x="4790" y="4606"/>
                </a:lnTo>
                <a:lnTo>
                  <a:pt x="4838" y="4654"/>
                </a:lnTo>
                <a:lnTo>
                  <a:pt x="4808" y="4660"/>
                </a:lnTo>
                <a:lnTo>
                  <a:pt x="4778" y="4630"/>
                </a:lnTo>
                <a:close/>
                <a:moveTo>
                  <a:pt x="4844" y="4666"/>
                </a:moveTo>
                <a:lnTo>
                  <a:pt x="4910" y="4738"/>
                </a:lnTo>
                <a:lnTo>
                  <a:pt x="4916" y="4762"/>
                </a:lnTo>
                <a:lnTo>
                  <a:pt x="4910" y="4762"/>
                </a:lnTo>
                <a:lnTo>
                  <a:pt x="4820" y="4666"/>
                </a:lnTo>
                <a:lnTo>
                  <a:pt x="4844" y="4666"/>
                </a:lnTo>
                <a:close/>
                <a:moveTo>
                  <a:pt x="5018" y="4732"/>
                </a:moveTo>
                <a:lnTo>
                  <a:pt x="5048" y="4804"/>
                </a:lnTo>
                <a:lnTo>
                  <a:pt x="4994" y="4816"/>
                </a:lnTo>
                <a:lnTo>
                  <a:pt x="4940" y="4762"/>
                </a:lnTo>
                <a:lnTo>
                  <a:pt x="5018" y="4732"/>
                </a:lnTo>
                <a:close/>
                <a:moveTo>
                  <a:pt x="5054" y="4810"/>
                </a:moveTo>
                <a:lnTo>
                  <a:pt x="5072" y="4858"/>
                </a:lnTo>
                <a:lnTo>
                  <a:pt x="5036" y="4870"/>
                </a:lnTo>
                <a:lnTo>
                  <a:pt x="5000" y="4828"/>
                </a:lnTo>
                <a:lnTo>
                  <a:pt x="5054" y="4810"/>
                </a:lnTo>
                <a:close/>
                <a:moveTo>
                  <a:pt x="5126" y="4792"/>
                </a:moveTo>
                <a:lnTo>
                  <a:pt x="5150" y="4786"/>
                </a:lnTo>
                <a:lnTo>
                  <a:pt x="5168" y="4828"/>
                </a:lnTo>
                <a:lnTo>
                  <a:pt x="5114" y="4846"/>
                </a:lnTo>
                <a:lnTo>
                  <a:pt x="5126" y="4792"/>
                </a:lnTo>
                <a:close/>
                <a:moveTo>
                  <a:pt x="5156" y="4786"/>
                </a:moveTo>
                <a:lnTo>
                  <a:pt x="5240" y="4762"/>
                </a:lnTo>
                <a:lnTo>
                  <a:pt x="5264" y="4798"/>
                </a:lnTo>
                <a:lnTo>
                  <a:pt x="5180" y="4828"/>
                </a:lnTo>
                <a:lnTo>
                  <a:pt x="5156" y="4786"/>
                </a:lnTo>
                <a:close/>
                <a:moveTo>
                  <a:pt x="5252" y="4762"/>
                </a:moveTo>
                <a:lnTo>
                  <a:pt x="5312" y="4744"/>
                </a:lnTo>
                <a:lnTo>
                  <a:pt x="5306" y="4786"/>
                </a:lnTo>
                <a:lnTo>
                  <a:pt x="5270" y="4798"/>
                </a:lnTo>
                <a:lnTo>
                  <a:pt x="5252" y="4762"/>
                </a:lnTo>
                <a:close/>
                <a:moveTo>
                  <a:pt x="5294" y="4804"/>
                </a:moveTo>
                <a:lnTo>
                  <a:pt x="5276" y="4810"/>
                </a:lnTo>
                <a:lnTo>
                  <a:pt x="5276" y="4804"/>
                </a:lnTo>
                <a:lnTo>
                  <a:pt x="5294" y="4804"/>
                </a:lnTo>
                <a:close/>
                <a:moveTo>
                  <a:pt x="5300" y="4810"/>
                </a:moveTo>
                <a:lnTo>
                  <a:pt x="5294" y="4840"/>
                </a:lnTo>
                <a:lnTo>
                  <a:pt x="5282" y="4816"/>
                </a:lnTo>
                <a:lnTo>
                  <a:pt x="5300" y="4810"/>
                </a:lnTo>
                <a:close/>
                <a:moveTo>
                  <a:pt x="5312" y="4804"/>
                </a:moveTo>
                <a:lnTo>
                  <a:pt x="5348" y="4786"/>
                </a:lnTo>
                <a:lnTo>
                  <a:pt x="5408" y="4876"/>
                </a:lnTo>
                <a:lnTo>
                  <a:pt x="5330" y="4906"/>
                </a:lnTo>
                <a:lnTo>
                  <a:pt x="5300" y="4852"/>
                </a:lnTo>
                <a:lnTo>
                  <a:pt x="5312" y="4804"/>
                </a:lnTo>
                <a:close/>
                <a:moveTo>
                  <a:pt x="5360" y="4780"/>
                </a:moveTo>
                <a:lnTo>
                  <a:pt x="5414" y="4768"/>
                </a:lnTo>
                <a:lnTo>
                  <a:pt x="5468" y="4840"/>
                </a:lnTo>
                <a:lnTo>
                  <a:pt x="5462" y="4858"/>
                </a:lnTo>
                <a:lnTo>
                  <a:pt x="5420" y="4876"/>
                </a:lnTo>
                <a:lnTo>
                  <a:pt x="5360" y="4780"/>
                </a:lnTo>
                <a:close/>
                <a:moveTo>
                  <a:pt x="5474" y="4834"/>
                </a:moveTo>
                <a:lnTo>
                  <a:pt x="5486" y="4750"/>
                </a:lnTo>
                <a:lnTo>
                  <a:pt x="5552" y="4828"/>
                </a:lnTo>
                <a:lnTo>
                  <a:pt x="5486" y="4852"/>
                </a:lnTo>
                <a:lnTo>
                  <a:pt x="5474" y="4834"/>
                </a:lnTo>
                <a:close/>
                <a:moveTo>
                  <a:pt x="5492" y="4744"/>
                </a:moveTo>
                <a:lnTo>
                  <a:pt x="5522" y="4732"/>
                </a:lnTo>
                <a:lnTo>
                  <a:pt x="5606" y="4810"/>
                </a:lnTo>
                <a:lnTo>
                  <a:pt x="5564" y="4828"/>
                </a:lnTo>
                <a:lnTo>
                  <a:pt x="5492" y="4744"/>
                </a:lnTo>
                <a:close/>
                <a:moveTo>
                  <a:pt x="5612" y="4816"/>
                </a:moveTo>
                <a:lnTo>
                  <a:pt x="5618" y="4822"/>
                </a:lnTo>
                <a:lnTo>
                  <a:pt x="5576" y="4846"/>
                </a:lnTo>
                <a:lnTo>
                  <a:pt x="5570" y="4834"/>
                </a:lnTo>
                <a:lnTo>
                  <a:pt x="5612" y="4816"/>
                </a:lnTo>
                <a:close/>
                <a:moveTo>
                  <a:pt x="5624" y="4828"/>
                </a:moveTo>
                <a:lnTo>
                  <a:pt x="5624" y="4828"/>
                </a:lnTo>
                <a:lnTo>
                  <a:pt x="5612" y="4834"/>
                </a:lnTo>
                <a:lnTo>
                  <a:pt x="5624" y="4828"/>
                </a:lnTo>
                <a:close/>
                <a:moveTo>
                  <a:pt x="5630" y="4822"/>
                </a:moveTo>
                <a:lnTo>
                  <a:pt x="5636" y="4822"/>
                </a:lnTo>
                <a:lnTo>
                  <a:pt x="5636" y="4828"/>
                </a:lnTo>
                <a:lnTo>
                  <a:pt x="5636" y="4828"/>
                </a:lnTo>
                <a:lnTo>
                  <a:pt x="5630" y="4822"/>
                </a:lnTo>
                <a:close/>
                <a:moveTo>
                  <a:pt x="5833" y="4882"/>
                </a:moveTo>
                <a:lnTo>
                  <a:pt x="5833" y="4882"/>
                </a:lnTo>
                <a:lnTo>
                  <a:pt x="5827" y="4888"/>
                </a:lnTo>
                <a:lnTo>
                  <a:pt x="5833" y="4882"/>
                </a:lnTo>
                <a:close/>
                <a:moveTo>
                  <a:pt x="5839" y="4876"/>
                </a:moveTo>
                <a:lnTo>
                  <a:pt x="5863" y="4864"/>
                </a:lnTo>
                <a:lnTo>
                  <a:pt x="5869" y="4870"/>
                </a:lnTo>
                <a:lnTo>
                  <a:pt x="5845" y="4882"/>
                </a:lnTo>
                <a:lnTo>
                  <a:pt x="5839" y="4876"/>
                </a:lnTo>
                <a:close/>
                <a:moveTo>
                  <a:pt x="5875" y="4876"/>
                </a:moveTo>
                <a:lnTo>
                  <a:pt x="5947" y="4918"/>
                </a:lnTo>
                <a:lnTo>
                  <a:pt x="5953" y="4960"/>
                </a:lnTo>
                <a:lnTo>
                  <a:pt x="5851" y="4888"/>
                </a:lnTo>
                <a:lnTo>
                  <a:pt x="5875" y="4876"/>
                </a:lnTo>
                <a:close/>
                <a:moveTo>
                  <a:pt x="5971" y="4972"/>
                </a:moveTo>
                <a:lnTo>
                  <a:pt x="5977" y="4972"/>
                </a:lnTo>
                <a:lnTo>
                  <a:pt x="5971" y="4972"/>
                </a:lnTo>
                <a:lnTo>
                  <a:pt x="5971" y="4972"/>
                </a:lnTo>
                <a:close/>
                <a:moveTo>
                  <a:pt x="5983" y="4966"/>
                </a:moveTo>
                <a:lnTo>
                  <a:pt x="6001" y="4954"/>
                </a:lnTo>
                <a:lnTo>
                  <a:pt x="6121" y="5026"/>
                </a:lnTo>
                <a:lnTo>
                  <a:pt x="6127" y="5038"/>
                </a:lnTo>
                <a:lnTo>
                  <a:pt x="6097" y="5068"/>
                </a:lnTo>
                <a:lnTo>
                  <a:pt x="5983" y="4984"/>
                </a:lnTo>
                <a:lnTo>
                  <a:pt x="5983" y="4966"/>
                </a:lnTo>
                <a:close/>
                <a:moveTo>
                  <a:pt x="6091" y="5074"/>
                </a:moveTo>
                <a:lnTo>
                  <a:pt x="6043" y="5110"/>
                </a:lnTo>
                <a:lnTo>
                  <a:pt x="5989" y="5062"/>
                </a:lnTo>
                <a:lnTo>
                  <a:pt x="5983" y="4990"/>
                </a:lnTo>
                <a:lnTo>
                  <a:pt x="6091" y="5074"/>
                </a:lnTo>
                <a:close/>
                <a:moveTo>
                  <a:pt x="6037" y="5116"/>
                </a:moveTo>
                <a:lnTo>
                  <a:pt x="5989" y="5128"/>
                </a:lnTo>
                <a:lnTo>
                  <a:pt x="5989" y="5074"/>
                </a:lnTo>
                <a:lnTo>
                  <a:pt x="6037" y="5116"/>
                </a:lnTo>
                <a:close/>
                <a:moveTo>
                  <a:pt x="6097" y="5074"/>
                </a:moveTo>
                <a:lnTo>
                  <a:pt x="6139" y="5104"/>
                </a:lnTo>
                <a:lnTo>
                  <a:pt x="6055" y="5116"/>
                </a:lnTo>
                <a:lnTo>
                  <a:pt x="6097" y="5074"/>
                </a:lnTo>
                <a:close/>
                <a:moveTo>
                  <a:pt x="6145" y="5038"/>
                </a:moveTo>
                <a:lnTo>
                  <a:pt x="6229" y="5092"/>
                </a:lnTo>
                <a:lnTo>
                  <a:pt x="6151" y="5104"/>
                </a:lnTo>
                <a:lnTo>
                  <a:pt x="6145" y="5038"/>
                </a:lnTo>
                <a:close/>
                <a:moveTo>
                  <a:pt x="6151" y="5032"/>
                </a:moveTo>
                <a:lnTo>
                  <a:pt x="6181" y="5002"/>
                </a:lnTo>
                <a:lnTo>
                  <a:pt x="6301" y="5068"/>
                </a:lnTo>
                <a:lnTo>
                  <a:pt x="6301" y="5080"/>
                </a:lnTo>
                <a:lnTo>
                  <a:pt x="6241" y="5092"/>
                </a:lnTo>
                <a:lnTo>
                  <a:pt x="6151" y="5032"/>
                </a:lnTo>
                <a:close/>
                <a:moveTo>
                  <a:pt x="6319" y="5074"/>
                </a:moveTo>
                <a:lnTo>
                  <a:pt x="6325" y="5080"/>
                </a:lnTo>
                <a:lnTo>
                  <a:pt x="6319" y="5080"/>
                </a:lnTo>
                <a:lnTo>
                  <a:pt x="6319" y="5074"/>
                </a:lnTo>
                <a:close/>
                <a:moveTo>
                  <a:pt x="6325" y="5068"/>
                </a:moveTo>
                <a:lnTo>
                  <a:pt x="6355" y="5038"/>
                </a:lnTo>
                <a:lnTo>
                  <a:pt x="6421" y="5062"/>
                </a:lnTo>
                <a:lnTo>
                  <a:pt x="6337" y="5074"/>
                </a:lnTo>
                <a:lnTo>
                  <a:pt x="6325" y="5068"/>
                </a:lnTo>
                <a:close/>
                <a:moveTo>
                  <a:pt x="6433" y="5074"/>
                </a:moveTo>
                <a:lnTo>
                  <a:pt x="6463" y="5080"/>
                </a:lnTo>
                <a:lnTo>
                  <a:pt x="6475" y="5128"/>
                </a:lnTo>
                <a:lnTo>
                  <a:pt x="6463" y="5140"/>
                </a:lnTo>
                <a:lnTo>
                  <a:pt x="6349" y="5086"/>
                </a:lnTo>
                <a:lnTo>
                  <a:pt x="6433" y="5074"/>
                </a:lnTo>
                <a:close/>
                <a:moveTo>
                  <a:pt x="6469" y="5086"/>
                </a:moveTo>
                <a:lnTo>
                  <a:pt x="6499" y="5098"/>
                </a:lnTo>
                <a:lnTo>
                  <a:pt x="6481" y="5122"/>
                </a:lnTo>
                <a:lnTo>
                  <a:pt x="6469" y="5086"/>
                </a:lnTo>
                <a:close/>
                <a:moveTo>
                  <a:pt x="6469" y="5074"/>
                </a:moveTo>
                <a:lnTo>
                  <a:pt x="6463" y="5068"/>
                </a:lnTo>
                <a:lnTo>
                  <a:pt x="6529" y="5056"/>
                </a:lnTo>
                <a:lnTo>
                  <a:pt x="6505" y="5092"/>
                </a:lnTo>
                <a:lnTo>
                  <a:pt x="6469" y="5074"/>
                </a:lnTo>
                <a:close/>
                <a:moveTo>
                  <a:pt x="6463" y="5056"/>
                </a:moveTo>
                <a:lnTo>
                  <a:pt x="6439" y="4954"/>
                </a:lnTo>
                <a:lnTo>
                  <a:pt x="6541" y="4846"/>
                </a:lnTo>
                <a:lnTo>
                  <a:pt x="6589" y="4990"/>
                </a:lnTo>
                <a:lnTo>
                  <a:pt x="6541" y="5050"/>
                </a:lnTo>
                <a:lnTo>
                  <a:pt x="6463" y="5056"/>
                </a:lnTo>
                <a:close/>
                <a:moveTo>
                  <a:pt x="6589" y="5002"/>
                </a:moveTo>
                <a:lnTo>
                  <a:pt x="6607" y="5038"/>
                </a:lnTo>
                <a:lnTo>
                  <a:pt x="6553" y="5044"/>
                </a:lnTo>
                <a:lnTo>
                  <a:pt x="6589" y="5002"/>
                </a:lnTo>
                <a:close/>
                <a:moveTo>
                  <a:pt x="6595" y="4990"/>
                </a:moveTo>
                <a:lnTo>
                  <a:pt x="6691" y="4876"/>
                </a:lnTo>
                <a:lnTo>
                  <a:pt x="6751" y="5008"/>
                </a:lnTo>
                <a:lnTo>
                  <a:pt x="6739" y="5020"/>
                </a:lnTo>
                <a:lnTo>
                  <a:pt x="6613" y="5038"/>
                </a:lnTo>
                <a:lnTo>
                  <a:pt x="6595" y="4990"/>
                </a:lnTo>
                <a:close/>
                <a:moveTo>
                  <a:pt x="6751" y="5014"/>
                </a:moveTo>
                <a:lnTo>
                  <a:pt x="6751" y="5020"/>
                </a:lnTo>
                <a:lnTo>
                  <a:pt x="6751" y="5020"/>
                </a:lnTo>
                <a:lnTo>
                  <a:pt x="6751" y="5014"/>
                </a:lnTo>
                <a:close/>
                <a:moveTo>
                  <a:pt x="6757" y="5008"/>
                </a:moveTo>
                <a:lnTo>
                  <a:pt x="6841" y="4888"/>
                </a:lnTo>
                <a:lnTo>
                  <a:pt x="6895" y="4996"/>
                </a:lnTo>
                <a:lnTo>
                  <a:pt x="6763" y="5014"/>
                </a:lnTo>
                <a:lnTo>
                  <a:pt x="6757" y="5008"/>
                </a:lnTo>
                <a:close/>
                <a:moveTo>
                  <a:pt x="6847" y="4882"/>
                </a:moveTo>
                <a:lnTo>
                  <a:pt x="6924" y="4774"/>
                </a:lnTo>
                <a:lnTo>
                  <a:pt x="6990" y="4882"/>
                </a:lnTo>
                <a:lnTo>
                  <a:pt x="6924" y="4996"/>
                </a:lnTo>
                <a:lnTo>
                  <a:pt x="6907" y="4996"/>
                </a:lnTo>
                <a:lnTo>
                  <a:pt x="6847" y="4882"/>
                </a:lnTo>
                <a:close/>
                <a:moveTo>
                  <a:pt x="6918" y="5002"/>
                </a:moveTo>
                <a:lnTo>
                  <a:pt x="6912" y="5008"/>
                </a:lnTo>
                <a:lnTo>
                  <a:pt x="6912" y="5002"/>
                </a:lnTo>
                <a:lnTo>
                  <a:pt x="6918" y="5002"/>
                </a:lnTo>
                <a:close/>
                <a:moveTo>
                  <a:pt x="7218" y="4996"/>
                </a:moveTo>
                <a:lnTo>
                  <a:pt x="7200" y="5032"/>
                </a:lnTo>
                <a:lnTo>
                  <a:pt x="7116" y="5056"/>
                </a:lnTo>
                <a:lnTo>
                  <a:pt x="7092" y="5026"/>
                </a:lnTo>
                <a:lnTo>
                  <a:pt x="7218" y="4996"/>
                </a:lnTo>
                <a:close/>
                <a:moveTo>
                  <a:pt x="7242" y="4990"/>
                </a:moveTo>
                <a:lnTo>
                  <a:pt x="7248" y="4990"/>
                </a:lnTo>
                <a:lnTo>
                  <a:pt x="7242" y="4996"/>
                </a:lnTo>
                <a:lnTo>
                  <a:pt x="7242" y="4990"/>
                </a:lnTo>
                <a:close/>
                <a:moveTo>
                  <a:pt x="7236" y="4984"/>
                </a:moveTo>
                <a:lnTo>
                  <a:pt x="7248" y="4954"/>
                </a:lnTo>
                <a:lnTo>
                  <a:pt x="7260" y="4954"/>
                </a:lnTo>
                <a:lnTo>
                  <a:pt x="7248" y="4978"/>
                </a:lnTo>
                <a:lnTo>
                  <a:pt x="7236" y="4984"/>
                </a:lnTo>
                <a:close/>
                <a:moveTo>
                  <a:pt x="7278" y="4942"/>
                </a:moveTo>
                <a:lnTo>
                  <a:pt x="7296" y="4900"/>
                </a:lnTo>
                <a:lnTo>
                  <a:pt x="7344" y="4936"/>
                </a:lnTo>
                <a:lnTo>
                  <a:pt x="7278" y="4942"/>
                </a:lnTo>
                <a:close/>
                <a:moveTo>
                  <a:pt x="7266" y="4948"/>
                </a:moveTo>
                <a:lnTo>
                  <a:pt x="7254" y="4948"/>
                </a:lnTo>
                <a:lnTo>
                  <a:pt x="7278" y="4894"/>
                </a:lnTo>
                <a:lnTo>
                  <a:pt x="7284" y="4894"/>
                </a:lnTo>
                <a:lnTo>
                  <a:pt x="7266" y="4948"/>
                </a:lnTo>
                <a:close/>
                <a:moveTo>
                  <a:pt x="7278" y="4876"/>
                </a:moveTo>
                <a:lnTo>
                  <a:pt x="7188" y="4822"/>
                </a:lnTo>
                <a:lnTo>
                  <a:pt x="7218" y="4768"/>
                </a:lnTo>
                <a:lnTo>
                  <a:pt x="7290" y="4852"/>
                </a:lnTo>
                <a:lnTo>
                  <a:pt x="7278" y="4876"/>
                </a:lnTo>
                <a:close/>
                <a:moveTo>
                  <a:pt x="7182" y="4816"/>
                </a:moveTo>
                <a:lnTo>
                  <a:pt x="7080" y="4744"/>
                </a:lnTo>
                <a:lnTo>
                  <a:pt x="7128" y="4672"/>
                </a:lnTo>
                <a:lnTo>
                  <a:pt x="7152" y="4690"/>
                </a:lnTo>
                <a:lnTo>
                  <a:pt x="7212" y="4756"/>
                </a:lnTo>
                <a:lnTo>
                  <a:pt x="7182" y="4816"/>
                </a:lnTo>
                <a:close/>
                <a:moveTo>
                  <a:pt x="7128" y="4666"/>
                </a:moveTo>
                <a:lnTo>
                  <a:pt x="7128" y="4666"/>
                </a:lnTo>
                <a:lnTo>
                  <a:pt x="7134" y="4666"/>
                </a:lnTo>
                <a:lnTo>
                  <a:pt x="7128" y="4666"/>
                </a:lnTo>
                <a:close/>
                <a:moveTo>
                  <a:pt x="7122" y="4660"/>
                </a:moveTo>
                <a:lnTo>
                  <a:pt x="7038" y="4612"/>
                </a:lnTo>
                <a:lnTo>
                  <a:pt x="7056" y="4582"/>
                </a:lnTo>
                <a:lnTo>
                  <a:pt x="7122" y="4660"/>
                </a:lnTo>
                <a:lnTo>
                  <a:pt x="7122" y="4660"/>
                </a:lnTo>
                <a:close/>
                <a:moveTo>
                  <a:pt x="7062" y="4576"/>
                </a:moveTo>
                <a:lnTo>
                  <a:pt x="7068" y="4564"/>
                </a:lnTo>
                <a:lnTo>
                  <a:pt x="7146" y="4624"/>
                </a:lnTo>
                <a:lnTo>
                  <a:pt x="7128" y="4648"/>
                </a:lnTo>
                <a:lnTo>
                  <a:pt x="7062" y="4576"/>
                </a:lnTo>
                <a:close/>
                <a:moveTo>
                  <a:pt x="7074" y="4558"/>
                </a:moveTo>
                <a:lnTo>
                  <a:pt x="7074" y="4558"/>
                </a:lnTo>
                <a:lnTo>
                  <a:pt x="7158" y="4600"/>
                </a:lnTo>
                <a:lnTo>
                  <a:pt x="7152" y="4612"/>
                </a:lnTo>
                <a:lnTo>
                  <a:pt x="7074" y="4558"/>
                </a:lnTo>
                <a:close/>
                <a:moveTo>
                  <a:pt x="7176" y="4540"/>
                </a:moveTo>
                <a:lnTo>
                  <a:pt x="7140" y="4504"/>
                </a:lnTo>
                <a:lnTo>
                  <a:pt x="7200" y="4528"/>
                </a:lnTo>
                <a:lnTo>
                  <a:pt x="7188" y="4552"/>
                </a:lnTo>
                <a:lnTo>
                  <a:pt x="7176" y="4540"/>
                </a:lnTo>
                <a:close/>
                <a:moveTo>
                  <a:pt x="7122" y="4492"/>
                </a:moveTo>
                <a:lnTo>
                  <a:pt x="7146" y="4456"/>
                </a:lnTo>
                <a:lnTo>
                  <a:pt x="7224" y="4498"/>
                </a:lnTo>
                <a:lnTo>
                  <a:pt x="7206" y="4522"/>
                </a:lnTo>
                <a:lnTo>
                  <a:pt x="7122" y="4492"/>
                </a:lnTo>
                <a:close/>
                <a:moveTo>
                  <a:pt x="7236" y="4492"/>
                </a:moveTo>
                <a:lnTo>
                  <a:pt x="7242" y="4486"/>
                </a:lnTo>
                <a:lnTo>
                  <a:pt x="7278" y="4516"/>
                </a:lnTo>
                <a:lnTo>
                  <a:pt x="7236" y="4492"/>
                </a:lnTo>
                <a:close/>
                <a:moveTo>
                  <a:pt x="7158" y="4438"/>
                </a:moveTo>
                <a:lnTo>
                  <a:pt x="7170" y="4426"/>
                </a:lnTo>
                <a:lnTo>
                  <a:pt x="7200" y="4450"/>
                </a:lnTo>
                <a:lnTo>
                  <a:pt x="7158" y="4438"/>
                </a:lnTo>
                <a:close/>
                <a:moveTo>
                  <a:pt x="7152" y="4438"/>
                </a:moveTo>
                <a:lnTo>
                  <a:pt x="7092" y="4420"/>
                </a:lnTo>
                <a:lnTo>
                  <a:pt x="7074" y="4408"/>
                </a:lnTo>
                <a:lnTo>
                  <a:pt x="7104" y="4372"/>
                </a:lnTo>
                <a:lnTo>
                  <a:pt x="7116" y="4378"/>
                </a:lnTo>
                <a:lnTo>
                  <a:pt x="7164" y="4420"/>
                </a:lnTo>
                <a:lnTo>
                  <a:pt x="7152" y="4438"/>
                </a:lnTo>
                <a:close/>
                <a:moveTo>
                  <a:pt x="7146" y="4390"/>
                </a:moveTo>
                <a:lnTo>
                  <a:pt x="7176" y="4402"/>
                </a:lnTo>
                <a:lnTo>
                  <a:pt x="7170" y="4414"/>
                </a:lnTo>
                <a:lnTo>
                  <a:pt x="7146" y="4390"/>
                </a:lnTo>
                <a:close/>
                <a:moveTo>
                  <a:pt x="7140" y="4378"/>
                </a:moveTo>
                <a:lnTo>
                  <a:pt x="7182" y="4390"/>
                </a:lnTo>
                <a:lnTo>
                  <a:pt x="7176" y="4396"/>
                </a:lnTo>
                <a:lnTo>
                  <a:pt x="7140" y="4378"/>
                </a:lnTo>
                <a:close/>
                <a:moveTo>
                  <a:pt x="7116" y="4366"/>
                </a:moveTo>
                <a:lnTo>
                  <a:pt x="7116" y="4366"/>
                </a:lnTo>
                <a:lnTo>
                  <a:pt x="7134" y="4342"/>
                </a:lnTo>
                <a:lnTo>
                  <a:pt x="7200" y="4366"/>
                </a:lnTo>
                <a:lnTo>
                  <a:pt x="7188" y="4384"/>
                </a:lnTo>
                <a:lnTo>
                  <a:pt x="7116" y="4366"/>
                </a:lnTo>
                <a:close/>
                <a:moveTo>
                  <a:pt x="7140" y="4330"/>
                </a:moveTo>
                <a:lnTo>
                  <a:pt x="7158" y="4312"/>
                </a:lnTo>
                <a:lnTo>
                  <a:pt x="7194" y="4342"/>
                </a:lnTo>
                <a:lnTo>
                  <a:pt x="7140" y="4330"/>
                </a:lnTo>
                <a:close/>
                <a:moveTo>
                  <a:pt x="7182" y="4282"/>
                </a:moveTo>
                <a:lnTo>
                  <a:pt x="7188" y="4282"/>
                </a:lnTo>
                <a:lnTo>
                  <a:pt x="7176" y="4288"/>
                </a:lnTo>
                <a:lnTo>
                  <a:pt x="7182" y="4282"/>
                </a:lnTo>
                <a:close/>
                <a:moveTo>
                  <a:pt x="7194" y="4276"/>
                </a:moveTo>
                <a:lnTo>
                  <a:pt x="7212" y="4276"/>
                </a:lnTo>
                <a:lnTo>
                  <a:pt x="7206" y="4276"/>
                </a:lnTo>
                <a:lnTo>
                  <a:pt x="7194" y="4276"/>
                </a:lnTo>
                <a:close/>
                <a:moveTo>
                  <a:pt x="7242" y="4264"/>
                </a:moveTo>
                <a:lnTo>
                  <a:pt x="7236" y="4258"/>
                </a:lnTo>
                <a:lnTo>
                  <a:pt x="7260" y="4252"/>
                </a:lnTo>
                <a:lnTo>
                  <a:pt x="7272" y="4252"/>
                </a:lnTo>
                <a:lnTo>
                  <a:pt x="7248" y="4264"/>
                </a:lnTo>
                <a:lnTo>
                  <a:pt x="7242" y="4264"/>
                </a:lnTo>
                <a:close/>
                <a:moveTo>
                  <a:pt x="7284" y="4240"/>
                </a:moveTo>
                <a:lnTo>
                  <a:pt x="7284" y="4240"/>
                </a:lnTo>
                <a:lnTo>
                  <a:pt x="7248" y="4240"/>
                </a:lnTo>
                <a:lnTo>
                  <a:pt x="7260" y="4240"/>
                </a:lnTo>
                <a:lnTo>
                  <a:pt x="7284" y="4240"/>
                </a:lnTo>
                <a:close/>
                <a:moveTo>
                  <a:pt x="7176" y="4240"/>
                </a:moveTo>
                <a:lnTo>
                  <a:pt x="7176" y="4240"/>
                </a:lnTo>
                <a:lnTo>
                  <a:pt x="7176" y="4240"/>
                </a:lnTo>
                <a:lnTo>
                  <a:pt x="7176" y="4240"/>
                </a:lnTo>
                <a:lnTo>
                  <a:pt x="7176" y="4240"/>
                </a:lnTo>
                <a:lnTo>
                  <a:pt x="7176" y="4240"/>
                </a:lnTo>
                <a:close/>
                <a:moveTo>
                  <a:pt x="7008" y="4246"/>
                </a:moveTo>
                <a:lnTo>
                  <a:pt x="7002" y="4246"/>
                </a:lnTo>
                <a:lnTo>
                  <a:pt x="6984" y="4252"/>
                </a:lnTo>
                <a:lnTo>
                  <a:pt x="6978" y="4246"/>
                </a:lnTo>
                <a:lnTo>
                  <a:pt x="6996" y="4246"/>
                </a:lnTo>
                <a:lnTo>
                  <a:pt x="7008" y="4246"/>
                </a:lnTo>
                <a:close/>
                <a:moveTo>
                  <a:pt x="6781" y="4204"/>
                </a:moveTo>
                <a:lnTo>
                  <a:pt x="6763" y="4198"/>
                </a:lnTo>
                <a:lnTo>
                  <a:pt x="6793" y="4210"/>
                </a:lnTo>
                <a:lnTo>
                  <a:pt x="6781" y="4204"/>
                </a:lnTo>
                <a:close/>
                <a:moveTo>
                  <a:pt x="6475" y="4096"/>
                </a:moveTo>
                <a:lnTo>
                  <a:pt x="6469" y="4096"/>
                </a:lnTo>
                <a:lnTo>
                  <a:pt x="6475" y="4096"/>
                </a:lnTo>
                <a:lnTo>
                  <a:pt x="6475" y="4096"/>
                </a:lnTo>
                <a:close/>
                <a:moveTo>
                  <a:pt x="6235" y="3941"/>
                </a:moveTo>
                <a:lnTo>
                  <a:pt x="6229" y="3941"/>
                </a:lnTo>
                <a:lnTo>
                  <a:pt x="6259" y="3959"/>
                </a:lnTo>
                <a:lnTo>
                  <a:pt x="6235" y="3941"/>
                </a:lnTo>
                <a:close/>
                <a:moveTo>
                  <a:pt x="6223" y="3935"/>
                </a:moveTo>
                <a:lnTo>
                  <a:pt x="6151" y="3893"/>
                </a:lnTo>
                <a:lnTo>
                  <a:pt x="6145" y="3875"/>
                </a:lnTo>
                <a:lnTo>
                  <a:pt x="6217" y="3929"/>
                </a:lnTo>
                <a:lnTo>
                  <a:pt x="6223" y="3935"/>
                </a:lnTo>
                <a:close/>
                <a:moveTo>
                  <a:pt x="6145" y="3863"/>
                </a:moveTo>
                <a:lnTo>
                  <a:pt x="6067" y="3563"/>
                </a:lnTo>
                <a:lnTo>
                  <a:pt x="6097" y="3581"/>
                </a:lnTo>
                <a:lnTo>
                  <a:pt x="6211" y="3911"/>
                </a:lnTo>
                <a:lnTo>
                  <a:pt x="6145" y="3863"/>
                </a:lnTo>
                <a:close/>
                <a:moveTo>
                  <a:pt x="6133" y="3857"/>
                </a:moveTo>
                <a:lnTo>
                  <a:pt x="6073" y="3809"/>
                </a:lnTo>
                <a:lnTo>
                  <a:pt x="6019" y="3539"/>
                </a:lnTo>
                <a:lnTo>
                  <a:pt x="6055" y="3557"/>
                </a:lnTo>
                <a:lnTo>
                  <a:pt x="6133" y="3857"/>
                </a:lnTo>
                <a:close/>
                <a:moveTo>
                  <a:pt x="6061" y="3797"/>
                </a:moveTo>
                <a:lnTo>
                  <a:pt x="6001" y="3755"/>
                </a:lnTo>
                <a:lnTo>
                  <a:pt x="5971" y="3515"/>
                </a:lnTo>
                <a:lnTo>
                  <a:pt x="6013" y="3539"/>
                </a:lnTo>
                <a:lnTo>
                  <a:pt x="6061" y="3797"/>
                </a:lnTo>
                <a:close/>
                <a:moveTo>
                  <a:pt x="5971" y="3503"/>
                </a:moveTo>
                <a:lnTo>
                  <a:pt x="5965" y="3461"/>
                </a:lnTo>
                <a:lnTo>
                  <a:pt x="6001" y="3485"/>
                </a:lnTo>
                <a:lnTo>
                  <a:pt x="6007" y="3527"/>
                </a:lnTo>
                <a:lnTo>
                  <a:pt x="5971" y="3503"/>
                </a:lnTo>
                <a:close/>
                <a:moveTo>
                  <a:pt x="5965" y="3455"/>
                </a:moveTo>
                <a:lnTo>
                  <a:pt x="5965" y="3419"/>
                </a:lnTo>
                <a:lnTo>
                  <a:pt x="5995" y="3443"/>
                </a:lnTo>
                <a:lnTo>
                  <a:pt x="6001" y="3473"/>
                </a:lnTo>
                <a:lnTo>
                  <a:pt x="5965" y="3455"/>
                </a:lnTo>
                <a:close/>
                <a:moveTo>
                  <a:pt x="5959" y="3449"/>
                </a:moveTo>
                <a:lnTo>
                  <a:pt x="5923" y="3425"/>
                </a:lnTo>
                <a:lnTo>
                  <a:pt x="5923" y="3395"/>
                </a:lnTo>
                <a:lnTo>
                  <a:pt x="5953" y="3413"/>
                </a:lnTo>
                <a:lnTo>
                  <a:pt x="5959" y="3449"/>
                </a:lnTo>
                <a:close/>
                <a:moveTo>
                  <a:pt x="5923" y="3383"/>
                </a:moveTo>
                <a:lnTo>
                  <a:pt x="5923" y="3341"/>
                </a:lnTo>
                <a:lnTo>
                  <a:pt x="5947" y="3359"/>
                </a:lnTo>
                <a:lnTo>
                  <a:pt x="5953" y="3401"/>
                </a:lnTo>
                <a:lnTo>
                  <a:pt x="5923" y="3383"/>
                </a:lnTo>
                <a:close/>
                <a:moveTo>
                  <a:pt x="5917" y="3377"/>
                </a:moveTo>
                <a:lnTo>
                  <a:pt x="5815" y="3299"/>
                </a:lnTo>
                <a:lnTo>
                  <a:pt x="5803" y="3233"/>
                </a:lnTo>
                <a:lnTo>
                  <a:pt x="5911" y="3329"/>
                </a:lnTo>
                <a:lnTo>
                  <a:pt x="5917" y="3377"/>
                </a:lnTo>
                <a:close/>
                <a:moveTo>
                  <a:pt x="5797" y="3221"/>
                </a:moveTo>
                <a:lnTo>
                  <a:pt x="5785" y="3155"/>
                </a:lnTo>
                <a:lnTo>
                  <a:pt x="5911" y="3281"/>
                </a:lnTo>
                <a:lnTo>
                  <a:pt x="5911" y="3317"/>
                </a:lnTo>
                <a:lnTo>
                  <a:pt x="5797" y="3221"/>
                </a:lnTo>
                <a:close/>
                <a:moveTo>
                  <a:pt x="5791" y="3209"/>
                </a:moveTo>
                <a:lnTo>
                  <a:pt x="5767" y="3197"/>
                </a:lnTo>
                <a:lnTo>
                  <a:pt x="5761" y="3131"/>
                </a:lnTo>
                <a:lnTo>
                  <a:pt x="5779" y="3149"/>
                </a:lnTo>
                <a:lnTo>
                  <a:pt x="5791" y="3209"/>
                </a:lnTo>
                <a:close/>
                <a:moveTo>
                  <a:pt x="5761" y="3185"/>
                </a:moveTo>
                <a:lnTo>
                  <a:pt x="5743" y="3173"/>
                </a:lnTo>
                <a:lnTo>
                  <a:pt x="5737" y="3107"/>
                </a:lnTo>
                <a:lnTo>
                  <a:pt x="5755" y="3125"/>
                </a:lnTo>
                <a:lnTo>
                  <a:pt x="5761" y="3185"/>
                </a:lnTo>
                <a:close/>
                <a:moveTo>
                  <a:pt x="5737" y="3095"/>
                </a:moveTo>
                <a:lnTo>
                  <a:pt x="5737" y="3035"/>
                </a:lnTo>
                <a:lnTo>
                  <a:pt x="5743" y="3041"/>
                </a:lnTo>
                <a:lnTo>
                  <a:pt x="5749" y="3107"/>
                </a:lnTo>
                <a:lnTo>
                  <a:pt x="5737" y="3095"/>
                </a:lnTo>
                <a:close/>
                <a:moveTo>
                  <a:pt x="5737" y="3017"/>
                </a:moveTo>
                <a:lnTo>
                  <a:pt x="5731" y="2951"/>
                </a:lnTo>
                <a:lnTo>
                  <a:pt x="5737" y="2951"/>
                </a:lnTo>
                <a:lnTo>
                  <a:pt x="5743" y="3029"/>
                </a:lnTo>
                <a:lnTo>
                  <a:pt x="5737" y="3017"/>
                </a:lnTo>
                <a:close/>
                <a:moveTo>
                  <a:pt x="5713" y="2813"/>
                </a:moveTo>
                <a:lnTo>
                  <a:pt x="5707" y="2807"/>
                </a:lnTo>
                <a:lnTo>
                  <a:pt x="5707" y="2783"/>
                </a:lnTo>
                <a:lnTo>
                  <a:pt x="5713" y="2807"/>
                </a:lnTo>
                <a:lnTo>
                  <a:pt x="5713" y="2813"/>
                </a:lnTo>
                <a:close/>
                <a:moveTo>
                  <a:pt x="5707" y="2717"/>
                </a:moveTo>
                <a:lnTo>
                  <a:pt x="5707" y="2711"/>
                </a:lnTo>
                <a:lnTo>
                  <a:pt x="5707" y="2711"/>
                </a:lnTo>
                <a:lnTo>
                  <a:pt x="5707" y="2711"/>
                </a:lnTo>
                <a:lnTo>
                  <a:pt x="5707" y="2717"/>
                </a:lnTo>
                <a:close/>
                <a:moveTo>
                  <a:pt x="5719" y="2573"/>
                </a:moveTo>
                <a:lnTo>
                  <a:pt x="5725" y="2561"/>
                </a:lnTo>
                <a:lnTo>
                  <a:pt x="5719" y="2585"/>
                </a:lnTo>
                <a:lnTo>
                  <a:pt x="5719" y="2591"/>
                </a:lnTo>
                <a:lnTo>
                  <a:pt x="5719" y="2573"/>
                </a:lnTo>
                <a:close/>
                <a:moveTo>
                  <a:pt x="5719" y="2543"/>
                </a:moveTo>
                <a:lnTo>
                  <a:pt x="5719" y="2519"/>
                </a:lnTo>
                <a:lnTo>
                  <a:pt x="5725" y="2501"/>
                </a:lnTo>
                <a:lnTo>
                  <a:pt x="5725" y="2507"/>
                </a:lnTo>
                <a:lnTo>
                  <a:pt x="5725" y="2519"/>
                </a:lnTo>
                <a:lnTo>
                  <a:pt x="5719" y="2543"/>
                </a:lnTo>
                <a:close/>
                <a:moveTo>
                  <a:pt x="5725" y="2477"/>
                </a:moveTo>
                <a:lnTo>
                  <a:pt x="5719" y="2465"/>
                </a:lnTo>
                <a:lnTo>
                  <a:pt x="5719" y="2465"/>
                </a:lnTo>
                <a:lnTo>
                  <a:pt x="5725" y="2453"/>
                </a:lnTo>
                <a:lnTo>
                  <a:pt x="5725" y="2465"/>
                </a:lnTo>
                <a:lnTo>
                  <a:pt x="5725" y="2477"/>
                </a:lnTo>
                <a:close/>
                <a:moveTo>
                  <a:pt x="5743" y="2429"/>
                </a:moveTo>
                <a:lnTo>
                  <a:pt x="5737" y="2429"/>
                </a:lnTo>
                <a:lnTo>
                  <a:pt x="5737" y="2423"/>
                </a:lnTo>
                <a:lnTo>
                  <a:pt x="5743" y="2411"/>
                </a:lnTo>
                <a:lnTo>
                  <a:pt x="5743" y="2429"/>
                </a:lnTo>
                <a:lnTo>
                  <a:pt x="5743" y="2429"/>
                </a:lnTo>
                <a:close/>
                <a:moveTo>
                  <a:pt x="5761" y="2345"/>
                </a:moveTo>
                <a:lnTo>
                  <a:pt x="5773" y="2315"/>
                </a:lnTo>
                <a:lnTo>
                  <a:pt x="5773" y="2321"/>
                </a:lnTo>
                <a:lnTo>
                  <a:pt x="5755" y="2351"/>
                </a:lnTo>
                <a:lnTo>
                  <a:pt x="5761" y="2345"/>
                </a:lnTo>
                <a:close/>
                <a:moveTo>
                  <a:pt x="5761" y="2297"/>
                </a:moveTo>
                <a:lnTo>
                  <a:pt x="5767" y="2291"/>
                </a:lnTo>
                <a:lnTo>
                  <a:pt x="5773" y="2279"/>
                </a:lnTo>
                <a:lnTo>
                  <a:pt x="5773" y="2285"/>
                </a:lnTo>
                <a:lnTo>
                  <a:pt x="5761" y="2297"/>
                </a:lnTo>
                <a:close/>
                <a:moveTo>
                  <a:pt x="5767" y="2273"/>
                </a:moveTo>
                <a:lnTo>
                  <a:pt x="5767" y="2255"/>
                </a:lnTo>
                <a:lnTo>
                  <a:pt x="5773" y="2261"/>
                </a:lnTo>
                <a:lnTo>
                  <a:pt x="5767" y="2273"/>
                </a:lnTo>
                <a:close/>
                <a:moveTo>
                  <a:pt x="5779" y="2249"/>
                </a:moveTo>
                <a:lnTo>
                  <a:pt x="5785" y="2237"/>
                </a:lnTo>
                <a:lnTo>
                  <a:pt x="5779" y="2255"/>
                </a:lnTo>
                <a:lnTo>
                  <a:pt x="5779" y="2249"/>
                </a:lnTo>
                <a:close/>
                <a:moveTo>
                  <a:pt x="5833" y="2141"/>
                </a:moveTo>
                <a:lnTo>
                  <a:pt x="5845" y="2129"/>
                </a:lnTo>
                <a:lnTo>
                  <a:pt x="5839" y="2135"/>
                </a:lnTo>
                <a:lnTo>
                  <a:pt x="5833" y="2141"/>
                </a:lnTo>
                <a:close/>
                <a:moveTo>
                  <a:pt x="5839" y="2117"/>
                </a:moveTo>
                <a:lnTo>
                  <a:pt x="5845" y="2099"/>
                </a:lnTo>
                <a:lnTo>
                  <a:pt x="5845" y="2099"/>
                </a:lnTo>
                <a:lnTo>
                  <a:pt x="5857" y="2093"/>
                </a:lnTo>
                <a:lnTo>
                  <a:pt x="5851" y="2099"/>
                </a:lnTo>
                <a:lnTo>
                  <a:pt x="5839" y="2117"/>
                </a:lnTo>
                <a:close/>
                <a:moveTo>
                  <a:pt x="5875" y="2075"/>
                </a:moveTo>
                <a:lnTo>
                  <a:pt x="5875" y="2069"/>
                </a:lnTo>
                <a:lnTo>
                  <a:pt x="5875" y="2063"/>
                </a:lnTo>
                <a:lnTo>
                  <a:pt x="5887" y="2051"/>
                </a:lnTo>
                <a:lnTo>
                  <a:pt x="5887" y="2057"/>
                </a:lnTo>
                <a:lnTo>
                  <a:pt x="5875" y="2075"/>
                </a:lnTo>
                <a:close/>
                <a:moveTo>
                  <a:pt x="6061" y="1835"/>
                </a:moveTo>
                <a:lnTo>
                  <a:pt x="6067" y="1823"/>
                </a:lnTo>
                <a:lnTo>
                  <a:pt x="6079" y="1817"/>
                </a:lnTo>
                <a:lnTo>
                  <a:pt x="6067" y="1829"/>
                </a:lnTo>
                <a:lnTo>
                  <a:pt x="6061" y="1835"/>
                </a:lnTo>
                <a:close/>
                <a:moveTo>
                  <a:pt x="6151" y="1757"/>
                </a:moveTo>
                <a:lnTo>
                  <a:pt x="6373" y="1739"/>
                </a:lnTo>
                <a:lnTo>
                  <a:pt x="6349" y="1763"/>
                </a:lnTo>
                <a:lnTo>
                  <a:pt x="6103" y="1799"/>
                </a:lnTo>
                <a:lnTo>
                  <a:pt x="6151" y="1757"/>
                </a:lnTo>
                <a:close/>
                <a:moveTo>
                  <a:pt x="6157" y="1745"/>
                </a:moveTo>
                <a:lnTo>
                  <a:pt x="6181" y="1727"/>
                </a:lnTo>
                <a:lnTo>
                  <a:pt x="6217" y="1697"/>
                </a:lnTo>
                <a:lnTo>
                  <a:pt x="6415" y="1697"/>
                </a:lnTo>
                <a:lnTo>
                  <a:pt x="6379" y="1727"/>
                </a:lnTo>
                <a:lnTo>
                  <a:pt x="6157" y="1745"/>
                </a:lnTo>
                <a:close/>
                <a:moveTo>
                  <a:pt x="6223" y="1691"/>
                </a:moveTo>
                <a:lnTo>
                  <a:pt x="6271" y="1649"/>
                </a:lnTo>
                <a:lnTo>
                  <a:pt x="6445" y="1661"/>
                </a:lnTo>
                <a:lnTo>
                  <a:pt x="6421" y="1685"/>
                </a:lnTo>
                <a:lnTo>
                  <a:pt x="6223" y="1691"/>
                </a:lnTo>
                <a:close/>
                <a:moveTo>
                  <a:pt x="6283" y="1637"/>
                </a:moveTo>
                <a:lnTo>
                  <a:pt x="6295" y="1625"/>
                </a:lnTo>
                <a:lnTo>
                  <a:pt x="6463" y="1637"/>
                </a:lnTo>
                <a:lnTo>
                  <a:pt x="6457" y="1649"/>
                </a:lnTo>
                <a:lnTo>
                  <a:pt x="6283" y="1637"/>
                </a:lnTo>
                <a:close/>
                <a:moveTo>
                  <a:pt x="6475" y="1637"/>
                </a:moveTo>
                <a:lnTo>
                  <a:pt x="6529" y="1643"/>
                </a:lnTo>
                <a:lnTo>
                  <a:pt x="6517" y="1655"/>
                </a:lnTo>
                <a:lnTo>
                  <a:pt x="6463" y="1649"/>
                </a:lnTo>
                <a:lnTo>
                  <a:pt x="6475" y="1637"/>
                </a:lnTo>
                <a:close/>
                <a:moveTo>
                  <a:pt x="6541" y="1643"/>
                </a:moveTo>
                <a:lnTo>
                  <a:pt x="6565" y="1643"/>
                </a:lnTo>
                <a:lnTo>
                  <a:pt x="6553" y="1655"/>
                </a:lnTo>
                <a:lnTo>
                  <a:pt x="6529" y="1655"/>
                </a:lnTo>
                <a:lnTo>
                  <a:pt x="6541" y="1643"/>
                </a:lnTo>
                <a:close/>
                <a:moveTo>
                  <a:pt x="6553" y="1637"/>
                </a:moveTo>
                <a:lnTo>
                  <a:pt x="6559" y="1625"/>
                </a:lnTo>
                <a:lnTo>
                  <a:pt x="6589" y="1631"/>
                </a:lnTo>
                <a:lnTo>
                  <a:pt x="6577" y="1637"/>
                </a:lnTo>
                <a:lnTo>
                  <a:pt x="6553" y="1637"/>
                </a:lnTo>
                <a:close/>
                <a:moveTo>
                  <a:pt x="6601" y="1631"/>
                </a:moveTo>
                <a:lnTo>
                  <a:pt x="6643" y="1637"/>
                </a:lnTo>
                <a:lnTo>
                  <a:pt x="6637" y="1643"/>
                </a:lnTo>
                <a:lnTo>
                  <a:pt x="6589" y="1637"/>
                </a:lnTo>
                <a:lnTo>
                  <a:pt x="6601" y="1631"/>
                </a:lnTo>
                <a:close/>
                <a:moveTo>
                  <a:pt x="6607" y="1625"/>
                </a:moveTo>
                <a:lnTo>
                  <a:pt x="6619" y="1613"/>
                </a:lnTo>
                <a:lnTo>
                  <a:pt x="6667" y="1619"/>
                </a:lnTo>
                <a:lnTo>
                  <a:pt x="6655" y="1631"/>
                </a:lnTo>
                <a:lnTo>
                  <a:pt x="6607" y="1625"/>
                </a:lnTo>
                <a:close/>
                <a:moveTo>
                  <a:pt x="6679" y="1619"/>
                </a:moveTo>
                <a:lnTo>
                  <a:pt x="6709" y="1625"/>
                </a:lnTo>
                <a:lnTo>
                  <a:pt x="6697" y="1637"/>
                </a:lnTo>
                <a:lnTo>
                  <a:pt x="6667" y="1631"/>
                </a:lnTo>
                <a:lnTo>
                  <a:pt x="6679" y="1619"/>
                </a:lnTo>
                <a:close/>
                <a:moveTo>
                  <a:pt x="6727" y="1631"/>
                </a:moveTo>
                <a:lnTo>
                  <a:pt x="6769" y="1637"/>
                </a:lnTo>
                <a:lnTo>
                  <a:pt x="6751" y="1643"/>
                </a:lnTo>
                <a:lnTo>
                  <a:pt x="6709" y="1637"/>
                </a:lnTo>
                <a:lnTo>
                  <a:pt x="6727" y="1631"/>
                </a:lnTo>
                <a:close/>
                <a:moveTo>
                  <a:pt x="6787" y="1637"/>
                </a:moveTo>
                <a:lnTo>
                  <a:pt x="6817" y="1643"/>
                </a:lnTo>
                <a:lnTo>
                  <a:pt x="6793" y="1649"/>
                </a:lnTo>
                <a:lnTo>
                  <a:pt x="6769" y="1643"/>
                </a:lnTo>
                <a:lnTo>
                  <a:pt x="6787" y="1637"/>
                </a:lnTo>
                <a:close/>
                <a:moveTo>
                  <a:pt x="6912" y="1643"/>
                </a:moveTo>
                <a:lnTo>
                  <a:pt x="6948" y="1637"/>
                </a:lnTo>
                <a:lnTo>
                  <a:pt x="6978" y="1643"/>
                </a:lnTo>
                <a:lnTo>
                  <a:pt x="6942" y="1649"/>
                </a:lnTo>
                <a:lnTo>
                  <a:pt x="6912" y="1643"/>
                </a:lnTo>
                <a:close/>
                <a:moveTo>
                  <a:pt x="6960" y="1631"/>
                </a:moveTo>
                <a:lnTo>
                  <a:pt x="6990" y="1619"/>
                </a:lnTo>
                <a:lnTo>
                  <a:pt x="7026" y="1631"/>
                </a:lnTo>
                <a:lnTo>
                  <a:pt x="6996" y="1637"/>
                </a:lnTo>
                <a:lnTo>
                  <a:pt x="6960" y="1631"/>
                </a:lnTo>
                <a:close/>
                <a:moveTo>
                  <a:pt x="7044" y="1637"/>
                </a:moveTo>
                <a:lnTo>
                  <a:pt x="7074" y="1643"/>
                </a:lnTo>
                <a:lnTo>
                  <a:pt x="7050" y="1649"/>
                </a:lnTo>
                <a:lnTo>
                  <a:pt x="7020" y="1643"/>
                </a:lnTo>
                <a:lnTo>
                  <a:pt x="7044" y="1637"/>
                </a:lnTo>
                <a:close/>
                <a:moveTo>
                  <a:pt x="7044" y="1625"/>
                </a:moveTo>
                <a:lnTo>
                  <a:pt x="7002" y="1613"/>
                </a:lnTo>
                <a:lnTo>
                  <a:pt x="7038" y="1607"/>
                </a:lnTo>
                <a:lnTo>
                  <a:pt x="7074" y="1619"/>
                </a:lnTo>
                <a:lnTo>
                  <a:pt x="7044" y="1625"/>
                </a:lnTo>
                <a:close/>
                <a:moveTo>
                  <a:pt x="7050" y="1601"/>
                </a:moveTo>
                <a:lnTo>
                  <a:pt x="7086" y="1589"/>
                </a:lnTo>
                <a:lnTo>
                  <a:pt x="7122" y="1607"/>
                </a:lnTo>
                <a:lnTo>
                  <a:pt x="7092" y="1613"/>
                </a:lnTo>
                <a:lnTo>
                  <a:pt x="7050" y="1601"/>
                </a:lnTo>
                <a:close/>
                <a:moveTo>
                  <a:pt x="7038" y="1595"/>
                </a:moveTo>
                <a:lnTo>
                  <a:pt x="6996" y="1578"/>
                </a:lnTo>
                <a:lnTo>
                  <a:pt x="7032" y="1566"/>
                </a:lnTo>
                <a:lnTo>
                  <a:pt x="7074" y="1584"/>
                </a:lnTo>
                <a:lnTo>
                  <a:pt x="7038" y="1595"/>
                </a:lnTo>
                <a:close/>
                <a:moveTo>
                  <a:pt x="6984" y="1572"/>
                </a:moveTo>
                <a:lnTo>
                  <a:pt x="6942" y="1560"/>
                </a:lnTo>
                <a:lnTo>
                  <a:pt x="6978" y="1542"/>
                </a:lnTo>
                <a:lnTo>
                  <a:pt x="7020" y="1560"/>
                </a:lnTo>
                <a:lnTo>
                  <a:pt x="6984" y="1572"/>
                </a:lnTo>
                <a:close/>
                <a:moveTo>
                  <a:pt x="6930" y="1554"/>
                </a:moveTo>
                <a:lnTo>
                  <a:pt x="6883" y="1536"/>
                </a:lnTo>
                <a:lnTo>
                  <a:pt x="6924" y="1512"/>
                </a:lnTo>
                <a:lnTo>
                  <a:pt x="6972" y="1536"/>
                </a:lnTo>
                <a:lnTo>
                  <a:pt x="6930" y="1554"/>
                </a:lnTo>
                <a:close/>
                <a:moveTo>
                  <a:pt x="6930" y="1506"/>
                </a:moveTo>
                <a:lnTo>
                  <a:pt x="6978" y="1482"/>
                </a:lnTo>
                <a:lnTo>
                  <a:pt x="7026" y="1506"/>
                </a:lnTo>
                <a:lnTo>
                  <a:pt x="6978" y="1530"/>
                </a:lnTo>
                <a:lnTo>
                  <a:pt x="6930" y="1506"/>
                </a:lnTo>
                <a:close/>
                <a:moveTo>
                  <a:pt x="6924" y="1506"/>
                </a:moveTo>
                <a:lnTo>
                  <a:pt x="6883" y="1482"/>
                </a:lnTo>
                <a:lnTo>
                  <a:pt x="6924" y="1452"/>
                </a:lnTo>
                <a:lnTo>
                  <a:pt x="6966" y="1476"/>
                </a:lnTo>
                <a:lnTo>
                  <a:pt x="6924" y="1506"/>
                </a:lnTo>
                <a:close/>
                <a:moveTo>
                  <a:pt x="6871" y="1476"/>
                </a:moveTo>
                <a:lnTo>
                  <a:pt x="6817" y="1452"/>
                </a:lnTo>
                <a:lnTo>
                  <a:pt x="6865" y="1416"/>
                </a:lnTo>
                <a:lnTo>
                  <a:pt x="6918" y="1446"/>
                </a:lnTo>
                <a:lnTo>
                  <a:pt x="6871" y="1476"/>
                </a:lnTo>
                <a:close/>
                <a:moveTo>
                  <a:pt x="6811" y="1452"/>
                </a:moveTo>
                <a:lnTo>
                  <a:pt x="6769" y="1428"/>
                </a:lnTo>
                <a:lnTo>
                  <a:pt x="6817" y="1386"/>
                </a:lnTo>
                <a:lnTo>
                  <a:pt x="6859" y="1410"/>
                </a:lnTo>
                <a:lnTo>
                  <a:pt x="6811" y="1452"/>
                </a:lnTo>
                <a:close/>
                <a:moveTo>
                  <a:pt x="6823" y="1380"/>
                </a:moveTo>
                <a:lnTo>
                  <a:pt x="6865" y="1344"/>
                </a:lnTo>
                <a:lnTo>
                  <a:pt x="6907" y="1374"/>
                </a:lnTo>
                <a:lnTo>
                  <a:pt x="6865" y="1404"/>
                </a:lnTo>
                <a:lnTo>
                  <a:pt x="6823" y="1380"/>
                </a:lnTo>
                <a:close/>
                <a:moveTo>
                  <a:pt x="6811" y="1380"/>
                </a:moveTo>
                <a:lnTo>
                  <a:pt x="6751" y="1344"/>
                </a:lnTo>
                <a:lnTo>
                  <a:pt x="6793" y="1296"/>
                </a:lnTo>
                <a:lnTo>
                  <a:pt x="6859" y="1338"/>
                </a:lnTo>
                <a:lnTo>
                  <a:pt x="6811" y="1380"/>
                </a:lnTo>
                <a:close/>
                <a:moveTo>
                  <a:pt x="6799" y="1290"/>
                </a:moveTo>
                <a:lnTo>
                  <a:pt x="6853" y="1230"/>
                </a:lnTo>
                <a:lnTo>
                  <a:pt x="6912" y="1284"/>
                </a:lnTo>
                <a:lnTo>
                  <a:pt x="6865" y="1332"/>
                </a:lnTo>
                <a:lnTo>
                  <a:pt x="6799" y="1290"/>
                </a:lnTo>
                <a:close/>
                <a:moveTo>
                  <a:pt x="6793" y="1284"/>
                </a:moveTo>
                <a:lnTo>
                  <a:pt x="6733" y="1248"/>
                </a:lnTo>
                <a:lnTo>
                  <a:pt x="6799" y="1194"/>
                </a:lnTo>
                <a:lnTo>
                  <a:pt x="6841" y="1224"/>
                </a:lnTo>
                <a:lnTo>
                  <a:pt x="6793" y="1284"/>
                </a:lnTo>
                <a:close/>
                <a:moveTo>
                  <a:pt x="6805" y="1188"/>
                </a:moveTo>
                <a:lnTo>
                  <a:pt x="6865" y="1134"/>
                </a:lnTo>
                <a:lnTo>
                  <a:pt x="6895" y="1170"/>
                </a:lnTo>
                <a:lnTo>
                  <a:pt x="6847" y="1218"/>
                </a:lnTo>
                <a:lnTo>
                  <a:pt x="6805" y="1188"/>
                </a:lnTo>
                <a:close/>
                <a:moveTo>
                  <a:pt x="6799" y="1182"/>
                </a:moveTo>
                <a:lnTo>
                  <a:pt x="6757" y="1146"/>
                </a:lnTo>
                <a:lnTo>
                  <a:pt x="6811" y="1092"/>
                </a:lnTo>
                <a:lnTo>
                  <a:pt x="6853" y="1128"/>
                </a:lnTo>
                <a:lnTo>
                  <a:pt x="6799" y="1182"/>
                </a:lnTo>
                <a:close/>
                <a:moveTo>
                  <a:pt x="6751" y="1140"/>
                </a:moveTo>
                <a:lnTo>
                  <a:pt x="6697" y="1104"/>
                </a:lnTo>
                <a:lnTo>
                  <a:pt x="6757" y="1038"/>
                </a:lnTo>
                <a:lnTo>
                  <a:pt x="6805" y="1086"/>
                </a:lnTo>
                <a:lnTo>
                  <a:pt x="6751" y="1140"/>
                </a:lnTo>
                <a:close/>
                <a:moveTo>
                  <a:pt x="6763" y="1032"/>
                </a:moveTo>
                <a:lnTo>
                  <a:pt x="6829" y="954"/>
                </a:lnTo>
                <a:lnTo>
                  <a:pt x="6883" y="1008"/>
                </a:lnTo>
                <a:lnTo>
                  <a:pt x="6811" y="1080"/>
                </a:lnTo>
                <a:lnTo>
                  <a:pt x="6763" y="1032"/>
                </a:lnTo>
                <a:close/>
                <a:moveTo>
                  <a:pt x="6835" y="948"/>
                </a:moveTo>
                <a:lnTo>
                  <a:pt x="6871" y="906"/>
                </a:lnTo>
                <a:lnTo>
                  <a:pt x="6912" y="870"/>
                </a:lnTo>
                <a:lnTo>
                  <a:pt x="6960" y="930"/>
                </a:lnTo>
                <a:lnTo>
                  <a:pt x="6889" y="1002"/>
                </a:lnTo>
                <a:lnTo>
                  <a:pt x="6835" y="948"/>
                </a:lnTo>
                <a:close/>
                <a:moveTo>
                  <a:pt x="6918" y="864"/>
                </a:moveTo>
                <a:lnTo>
                  <a:pt x="7008" y="792"/>
                </a:lnTo>
                <a:lnTo>
                  <a:pt x="7044" y="846"/>
                </a:lnTo>
                <a:lnTo>
                  <a:pt x="6966" y="924"/>
                </a:lnTo>
                <a:lnTo>
                  <a:pt x="6918" y="864"/>
                </a:lnTo>
                <a:close/>
                <a:moveTo>
                  <a:pt x="7014" y="786"/>
                </a:moveTo>
                <a:lnTo>
                  <a:pt x="7056" y="756"/>
                </a:lnTo>
                <a:lnTo>
                  <a:pt x="7116" y="762"/>
                </a:lnTo>
                <a:lnTo>
                  <a:pt x="7122" y="762"/>
                </a:lnTo>
                <a:lnTo>
                  <a:pt x="7050" y="840"/>
                </a:lnTo>
                <a:lnTo>
                  <a:pt x="7014" y="786"/>
                </a:lnTo>
                <a:close/>
                <a:moveTo>
                  <a:pt x="7188" y="762"/>
                </a:moveTo>
                <a:lnTo>
                  <a:pt x="7182" y="756"/>
                </a:lnTo>
                <a:lnTo>
                  <a:pt x="7218" y="768"/>
                </a:lnTo>
                <a:lnTo>
                  <a:pt x="7188" y="762"/>
                </a:lnTo>
                <a:lnTo>
                  <a:pt x="7188" y="762"/>
                </a:lnTo>
                <a:close/>
                <a:moveTo>
                  <a:pt x="7272" y="756"/>
                </a:moveTo>
                <a:lnTo>
                  <a:pt x="7182" y="720"/>
                </a:lnTo>
                <a:lnTo>
                  <a:pt x="7200" y="696"/>
                </a:lnTo>
                <a:lnTo>
                  <a:pt x="7284" y="744"/>
                </a:lnTo>
                <a:lnTo>
                  <a:pt x="7272" y="756"/>
                </a:lnTo>
                <a:close/>
                <a:moveTo>
                  <a:pt x="7296" y="750"/>
                </a:moveTo>
                <a:lnTo>
                  <a:pt x="7296" y="750"/>
                </a:lnTo>
                <a:lnTo>
                  <a:pt x="7296" y="750"/>
                </a:lnTo>
                <a:lnTo>
                  <a:pt x="7296" y="750"/>
                </a:lnTo>
                <a:close/>
                <a:moveTo>
                  <a:pt x="7176" y="714"/>
                </a:moveTo>
                <a:lnTo>
                  <a:pt x="7152" y="702"/>
                </a:lnTo>
                <a:lnTo>
                  <a:pt x="7140" y="690"/>
                </a:lnTo>
                <a:lnTo>
                  <a:pt x="7152" y="678"/>
                </a:lnTo>
                <a:lnTo>
                  <a:pt x="7164" y="678"/>
                </a:lnTo>
                <a:lnTo>
                  <a:pt x="7194" y="696"/>
                </a:lnTo>
                <a:lnTo>
                  <a:pt x="7176" y="714"/>
                </a:lnTo>
                <a:close/>
                <a:moveTo>
                  <a:pt x="7182" y="678"/>
                </a:moveTo>
                <a:lnTo>
                  <a:pt x="7200" y="678"/>
                </a:lnTo>
                <a:lnTo>
                  <a:pt x="7206" y="678"/>
                </a:lnTo>
                <a:lnTo>
                  <a:pt x="7200" y="684"/>
                </a:lnTo>
                <a:lnTo>
                  <a:pt x="7182" y="678"/>
                </a:lnTo>
                <a:close/>
                <a:moveTo>
                  <a:pt x="7260" y="660"/>
                </a:moveTo>
                <a:lnTo>
                  <a:pt x="7254" y="648"/>
                </a:lnTo>
                <a:lnTo>
                  <a:pt x="7254" y="642"/>
                </a:lnTo>
                <a:lnTo>
                  <a:pt x="7278" y="642"/>
                </a:lnTo>
                <a:lnTo>
                  <a:pt x="7296" y="660"/>
                </a:lnTo>
                <a:lnTo>
                  <a:pt x="7266" y="660"/>
                </a:lnTo>
                <a:lnTo>
                  <a:pt x="7260" y="660"/>
                </a:lnTo>
                <a:close/>
                <a:moveTo>
                  <a:pt x="7266" y="636"/>
                </a:moveTo>
                <a:lnTo>
                  <a:pt x="7272" y="630"/>
                </a:lnTo>
                <a:lnTo>
                  <a:pt x="7272" y="630"/>
                </a:lnTo>
                <a:lnTo>
                  <a:pt x="7266" y="636"/>
                </a:lnTo>
                <a:close/>
                <a:moveTo>
                  <a:pt x="7236" y="612"/>
                </a:moveTo>
                <a:lnTo>
                  <a:pt x="7248" y="600"/>
                </a:lnTo>
                <a:lnTo>
                  <a:pt x="7254" y="606"/>
                </a:lnTo>
                <a:lnTo>
                  <a:pt x="7236" y="612"/>
                </a:lnTo>
                <a:close/>
                <a:moveTo>
                  <a:pt x="7230" y="606"/>
                </a:moveTo>
                <a:lnTo>
                  <a:pt x="7218" y="582"/>
                </a:lnTo>
                <a:lnTo>
                  <a:pt x="7230" y="576"/>
                </a:lnTo>
                <a:lnTo>
                  <a:pt x="7242" y="594"/>
                </a:lnTo>
                <a:lnTo>
                  <a:pt x="7230" y="606"/>
                </a:lnTo>
                <a:close/>
                <a:moveTo>
                  <a:pt x="7224" y="612"/>
                </a:moveTo>
                <a:lnTo>
                  <a:pt x="7218" y="618"/>
                </a:lnTo>
                <a:lnTo>
                  <a:pt x="7200" y="618"/>
                </a:lnTo>
                <a:lnTo>
                  <a:pt x="7164" y="594"/>
                </a:lnTo>
                <a:lnTo>
                  <a:pt x="7206" y="582"/>
                </a:lnTo>
                <a:lnTo>
                  <a:pt x="7224" y="612"/>
                </a:lnTo>
                <a:close/>
                <a:moveTo>
                  <a:pt x="7146" y="594"/>
                </a:moveTo>
                <a:lnTo>
                  <a:pt x="7134" y="600"/>
                </a:lnTo>
                <a:lnTo>
                  <a:pt x="7140" y="588"/>
                </a:lnTo>
                <a:lnTo>
                  <a:pt x="7146" y="594"/>
                </a:lnTo>
                <a:close/>
                <a:moveTo>
                  <a:pt x="7152" y="600"/>
                </a:moveTo>
                <a:lnTo>
                  <a:pt x="7188" y="624"/>
                </a:lnTo>
                <a:lnTo>
                  <a:pt x="7116" y="642"/>
                </a:lnTo>
                <a:lnTo>
                  <a:pt x="7104" y="636"/>
                </a:lnTo>
                <a:lnTo>
                  <a:pt x="7104" y="630"/>
                </a:lnTo>
                <a:lnTo>
                  <a:pt x="7122" y="612"/>
                </a:lnTo>
                <a:lnTo>
                  <a:pt x="7152" y="600"/>
                </a:lnTo>
                <a:close/>
                <a:moveTo>
                  <a:pt x="7098" y="624"/>
                </a:moveTo>
                <a:lnTo>
                  <a:pt x="7092" y="618"/>
                </a:lnTo>
                <a:lnTo>
                  <a:pt x="7104" y="612"/>
                </a:lnTo>
                <a:lnTo>
                  <a:pt x="7098" y="624"/>
                </a:lnTo>
                <a:close/>
                <a:moveTo>
                  <a:pt x="7092" y="630"/>
                </a:moveTo>
                <a:lnTo>
                  <a:pt x="7080" y="624"/>
                </a:lnTo>
                <a:lnTo>
                  <a:pt x="7086" y="618"/>
                </a:lnTo>
                <a:lnTo>
                  <a:pt x="7092" y="630"/>
                </a:lnTo>
                <a:close/>
                <a:moveTo>
                  <a:pt x="7068" y="618"/>
                </a:moveTo>
                <a:lnTo>
                  <a:pt x="7062" y="612"/>
                </a:lnTo>
                <a:lnTo>
                  <a:pt x="7056" y="600"/>
                </a:lnTo>
                <a:lnTo>
                  <a:pt x="7068" y="588"/>
                </a:lnTo>
                <a:lnTo>
                  <a:pt x="7080" y="612"/>
                </a:lnTo>
                <a:lnTo>
                  <a:pt x="7068" y="618"/>
                </a:lnTo>
                <a:close/>
                <a:moveTo>
                  <a:pt x="7050" y="594"/>
                </a:moveTo>
                <a:lnTo>
                  <a:pt x="7050" y="588"/>
                </a:lnTo>
                <a:lnTo>
                  <a:pt x="7056" y="588"/>
                </a:lnTo>
                <a:lnTo>
                  <a:pt x="7050" y="594"/>
                </a:lnTo>
                <a:close/>
                <a:moveTo>
                  <a:pt x="7044" y="600"/>
                </a:moveTo>
                <a:lnTo>
                  <a:pt x="7038" y="600"/>
                </a:lnTo>
                <a:lnTo>
                  <a:pt x="7032" y="594"/>
                </a:lnTo>
                <a:lnTo>
                  <a:pt x="7038" y="594"/>
                </a:lnTo>
                <a:lnTo>
                  <a:pt x="7044" y="600"/>
                </a:lnTo>
                <a:close/>
                <a:moveTo>
                  <a:pt x="6978" y="570"/>
                </a:moveTo>
                <a:lnTo>
                  <a:pt x="6972" y="564"/>
                </a:lnTo>
                <a:lnTo>
                  <a:pt x="6990" y="552"/>
                </a:lnTo>
                <a:lnTo>
                  <a:pt x="6978" y="570"/>
                </a:lnTo>
                <a:close/>
                <a:moveTo>
                  <a:pt x="6972" y="576"/>
                </a:moveTo>
                <a:lnTo>
                  <a:pt x="6948" y="612"/>
                </a:lnTo>
                <a:lnTo>
                  <a:pt x="6907" y="594"/>
                </a:lnTo>
                <a:lnTo>
                  <a:pt x="6960" y="564"/>
                </a:lnTo>
                <a:lnTo>
                  <a:pt x="6972" y="576"/>
                </a:lnTo>
                <a:close/>
                <a:moveTo>
                  <a:pt x="6942" y="618"/>
                </a:moveTo>
                <a:lnTo>
                  <a:pt x="6942" y="624"/>
                </a:lnTo>
                <a:lnTo>
                  <a:pt x="6907" y="636"/>
                </a:lnTo>
                <a:lnTo>
                  <a:pt x="6883" y="600"/>
                </a:lnTo>
                <a:lnTo>
                  <a:pt x="6895" y="594"/>
                </a:lnTo>
                <a:lnTo>
                  <a:pt x="6942" y="618"/>
                </a:lnTo>
                <a:close/>
                <a:moveTo>
                  <a:pt x="6877" y="606"/>
                </a:moveTo>
                <a:lnTo>
                  <a:pt x="6901" y="636"/>
                </a:lnTo>
                <a:lnTo>
                  <a:pt x="6895" y="642"/>
                </a:lnTo>
                <a:lnTo>
                  <a:pt x="6859" y="624"/>
                </a:lnTo>
                <a:lnTo>
                  <a:pt x="6877" y="606"/>
                </a:lnTo>
                <a:lnTo>
                  <a:pt x="6877" y="606"/>
                </a:lnTo>
                <a:close/>
                <a:moveTo>
                  <a:pt x="6847" y="624"/>
                </a:moveTo>
                <a:lnTo>
                  <a:pt x="6847" y="618"/>
                </a:lnTo>
                <a:lnTo>
                  <a:pt x="6853" y="618"/>
                </a:lnTo>
                <a:lnTo>
                  <a:pt x="6847" y="624"/>
                </a:lnTo>
                <a:close/>
                <a:moveTo>
                  <a:pt x="6841" y="630"/>
                </a:moveTo>
                <a:lnTo>
                  <a:pt x="6829" y="642"/>
                </a:lnTo>
                <a:lnTo>
                  <a:pt x="6805" y="642"/>
                </a:lnTo>
                <a:lnTo>
                  <a:pt x="6835" y="624"/>
                </a:lnTo>
                <a:lnTo>
                  <a:pt x="6841" y="630"/>
                </a:lnTo>
                <a:close/>
                <a:moveTo>
                  <a:pt x="6805" y="630"/>
                </a:moveTo>
                <a:lnTo>
                  <a:pt x="6811" y="618"/>
                </a:lnTo>
                <a:lnTo>
                  <a:pt x="6823" y="624"/>
                </a:lnTo>
                <a:lnTo>
                  <a:pt x="6805" y="630"/>
                </a:lnTo>
                <a:close/>
                <a:moveTo>
                  <a:pt x="6763" y="648"/>
                </a:moveTo>
                <a:lnTo>
                  <a:pt x="6751" y="660"/>
                </a:lnTo>
                <a:lnTo>
                  <a:pt x="6739" y="648"/>
                </a:lnTo>
                <a:lnTo>
                  <a:pt x="6751" y="648"/>
                </a:lnTo>
                <a:lnTo>
                  <a:pt x="6763" y="648"/>
                </a:lnTo>
                <a:close/>
                <a:moveTo>
                  <a:pt x="6727" y="648"/>
                </a:moveTo>
                <a:lnTo>
                  <a:pt x="6739" y="660"/>
                </a:lnTo>
                <a:lnTo>
                  <a:pt x="6721" y="672"/>
                </a:lnTo>
                <a:lnTo>
                  <a:pt x="6679" y="660"/>
                </a:lnTo>
                <a:lnTo>
                  <a:pt x="6715" y="642"/>
                </a:lnTo>
                <a:lnTo>
                  <a:pt x="6727" y="648"/>
                </a:lnTo>
                <a:close/>
                <a:moveTo>
                  <a:pt x="6667" y="660"/>
                </a:moveTo>
                <a:lnTo>
                  <a:pt x="6667" y="660"/>
                </a:lnTo>
                <a:lnTo>
                  <a:pt x="6679" y="642"/>
                </a:lnTo>
                <a:lnTo>
                  <a:pt x="6697" y="642"/>
                </a:lnTo>
                <a:lnTo>
                  <a:pt x="6667" y="660"/>
                </a:lnTo>
                <a:close/>
                <a:moveTo>
                  <a:pt x="6655" y="660"/>
                </a:moveTo>
                <a:lnTo>
                  <a:pt x="6649" y="654"/>
                </a:lnTo>
                <a:lnTo>
                  <a:pt x="6655" y="642"/>
                </a:lnTo>
                <a:lnTo>
                  <a:pt x="6673" y="642"/>
                </a:lnTo>
                <a:lnTo>
                  <a:pt x="6655" y="660"/>
                </a:lnTo>
                <a:close/>
                <a:moveTo>
                  <a:pt x="6649" y="666"/>
                </a:moveTo>
                <a:lnTo>
                  <a:pt x="6643" y="672"/>
                </a:lnTo>
                <a:lnTo>
                  <a:pt x="6637" y="672"/>
                </a:lnTo>
                <a:lnTo>
                  <a:pt x="6643" y="666"/>
                </a:lnTo>
                <a:lnTo>
                  <a:pt x="6649" y="666"/>
                </a:lnTo>
                <a:close/>
                <a:moveTo>
                  <a:pt x="6619" y="684"/>
                </a:moveTo>
                <a:lnTo>
                  <a:pt x="6619" y="690"/>
                </a:lnTo>
                <a:lnTo>
                  <a:pt x="6583" y="684"/>
                </a:lnTo>
                <a:lnTo>
                  <a:pt x="6583" y="684"/>
                </a:lnTo>
                <a:lnTo>
                  <a:pt x="6625" y="684"/>
                </a:lnTo>
                <a:lnTo>
                  <a:pt x="6619" y="684"/>
                </a:lnTo>
                <a:close/>
                <a:moveTo>
                  <a:pt x="6565" y="672"/>
                </a:moveTo>
                <a:lnTo>
                  <a:pt x="6511" y="672"/>
                </a:lnTo>
                <a:lnTo>
                  <a:pt x="6505" y="672"/>
                </a:lnTo>
                <a:lnTo>
                  <a:pt x="6517" y="654"/>
                </a:lnTo>
                <a:lnTo>
                  <a:pt x="6529" y="642"/>
                </a:lnTo>
                <a:lnTo>
                  <a:pt x="6529" y="642"/>
                </a:lnTo>
                <a:lnTo>
                  <a:pt x="6565" y="672"/>
                </a:lnTo>
                <a:lnTo>
                  <a:pt x="6565" y="672"/>
                </a:lnTo>
                <a:close/>
                <a:moveTo>
                  <a:pt x="6415" y="720"/>
                </a:moveTo>
                <a:lnTo>
                  <a:pt x="6385" y="690"/>
                </a:lnTo>
                <a:lnTo>
                  <a:pt x="6391" y="684"/>
                </a:lnTo>
                <a:lnTo>
                  <a:pt x="6463" y="684"/>
                </a:lnTo>
                <a:lnTo>
                  <a:pt x="6415" y="720"/>
                </a:lnTo>
                <a:close/>
                <a:moveTo>
                  <a:pt x="6379" y="684"/>
                </a:moveTo>
                <a:lnTo>
                  <a:pt x="6379" y="684"/>
                </a:lnTo>
                <a:lnTo>
                  <a:pt x="6379" y="684"/>
                </a:lnTo>
                <a:lnTo>
                  <a:pt x="6379" y="684"/>
                </a:lnTo>
                <a:close/>
                <a:moveTo>
                  <a:pt x="6373" y="690"/>
                </a:moveTo>
                <a:lnTo>
                  <a:pt x="6349" y="708"/>
                </a:lnTo>
                <a:lnTo>
                  <a:pt x="6361" y="684"/>
                </a:lnTo>
                <a:lnTo>
                  <a:pt x="6361" y="684"/>
                </a:lnTo>
                <a:lnTo>
                  <a:pt x="6373" y="690"/>
                </a:lnTo>
                <a:close/>
                <a:moveTo>
                  <a:pt x="6337" y="720"/>
                </a:moveTo>
                <a:lnTo>
                  <a:pt x="6319" y="738"/>
                </a:lnTo>
                <a:lnTo>
                  <a:pt x="6343" y="696"/>
                </a:lnTo>
                <a:lnTo>
                  <a:pt x="6337" y="720"/>
                </a:lnTo>
                <a:close/>
                <a:moveTo>
                  <a:pt x="6301" y="756"/>
                </a:moveTo>
                <a:lnTo>
                  <a:pt x="6277" y="774"/>
                </a:lnTo>
                <a:lnTo>
                  <a:pt x="6247" y="750"/>
                </a:lnTo>
                <a:lnTo>
                  <a:pt x="6307" y="744"/>
                </a:lnTo>
                <a:lnTo>
                  <a:pt x="6301" y="756"/>
                </a:lnTo>
                <a:close/>
                <a:moveTo>
                  <a:pt x="6211" y="744"/>
                </a:moveTo>
                <a:lnTo>
                  <a:pt x="6211" y="732"/>
                </a:lnTo>
                <a:lnTo>
                  <a:pt x="6223" y="744"/>
                </a:lnTo>
                <a:lnTo>
                  <a:pt x="6211" y="744"/>
                </a:lnTo>
                <a:close/>
                <a:moveTo>
                  <a:pt x="6199" y="744"/>
                </a:moveTo>
                <a:lnTo>
                  <a:pt x="6175" y="750"/>
                </a:lnTo>
                <a:lnTo>
                  <a:pt x="6187" y="720"/>
                </a:lnTo>
                <a:lnTo>
                  <a:pt x="6205" y="726"/>
                </a:lnTo>
                <a:lnTo>
                  <a:pt x="6199" y="744"/>
                </a:lnTo>
                <a:close/>
                <a:moveTo>
                  <a:pt x="6199" y="756"/>
                </a:moveTo>
                <a:lnTo>
                  <a:pt x="6187" y="792"/>
                </a:lnTo>
                <a:lnTo>
                  <a:pt x="6181" y="804"/>
                </a:lnTo>
                <a:lnTo>
                  <a:pt x="6145" y="810"/>
                </a:lnTo>
                <a:lnTo>
                  <a:pt x="6169" y="756"/>
                </a:lnTo>
                <a:lnTo>
                  <a:pt x="6199" y="756"/>
                </a:lnTo>
                <a:close/>
                <a:moveTo>
                  <a:pt x="6169" y="816"/>
                </a:moveTo>
                <a:lnTo>
                  <a:pt x="6139" y="846"/>
                </a:lnTo>
                <a:lnTo>
                  <a:pt x="6127" y="840"/>
                </a:lnTo>
                <a:lnTo>
                  <a:pt x="6139" y="816"/>
                </a:lnTo>
                <a:lnTo>
                  <a:pt x="6169" y="816"/>
                </a:lnTo>
                <a:close/>
                <a:moveTo>
                  <a:pt x="6121" y="834"/>
                </a:moveTo>
                <a:lnTo>
                  <a:pt x="6103" y="822"/>
                </a:lnTo>
                <a:lnTo>
                  <a:pt x="6133" y="822"/>
                </a:lnTo>
                <a:lnTo>
                  <a:pt x="6121" y="834"/>
                </a:lnTo>
                <a:close/>
                <a:moveTo>
                  <a:pt x="6085" y="828"/>
                </a:moveTo>
                <a:lnTo>
                  <a:pt x="6061" y="858"/>
                </a:lnTo>
                <a:lnTo>
                  <a:pt x="6067" y="828"/>
                </a:lnTo>
                <a:lnTo>
                  <a:pt x="6085" y="828"/>
                </a:lnTo>
                <a:close/>
                <a:moveTo>
                  <a:pt x="6067" y="822"/>
                </a:moveTo>
                <a:lnTo>
                  <a:pt x="6067" y="810"/>
                </a:lnTo>
                <a:lnTo>
                  <a:pt x="6079" y="816"/>
                </a:lnTo>
                <a:lnTo>
                  <a:pt x="6067" y="822"/>
                </a:lnTo>
                <a:close/>
                <a:moveTo>
                  <a:pt x="6049" y="876"/>
                </a:moveTo>
                <a:lnTo>
                  <a:pt x="6037" y="888"/>
                </a:lnTo>
                <a:lnTo>
                  <a:pt x="5977" y="900"/>
                </a:lnTo>
                <a:lnTo>
                  <a:pt x="5977" y="894"/>
                </a:lnTo>
                <a:lnTo>
                  <a:pt x="6019" y="834"/>
                </a:lnTo>
                <a:lnTo>
                  <a:pt x="6055" y="828"/>
                </a:lnTo>
                <a:lnTo>
                  <a:pt x="6049" y="876"/>
                </a:lnTo>
                <a:close/>
                <a:moveTo>
                  <a:pt x="5953" y="918"/>
                </a:moveTo>
                <a:lnTo>
                  <a:pt x="5917" y="972"/>
                </a:lnTo>
                <a:lnTo>
                  <a:pt x="5917" y="972"/>
                </a:lnTo>
                <a:lnTo>
                  <a:pt x="5917" y="924"/>
                </a:lnTo>
                <a:lnTo>
                  <a:pt x="5953" y="918"/>
                </a:lnTo>
                <a:close/>
                <a:moveTo>
                  <a:pt x="5923" y="912"/>
                </a:moveTo>
                <a:lnTo>
                  <a:pt x="5923" y="888"/>
                </a:lnTo>
                <a:lnTo>
                  <a:pt x="5959" y="906"/>
                </a:lnTo>
                <a:lnTo>
                  <a:pt x="5923" y="912"/>
                </a:lnTo>
                <a:close/>
                <a:moveTo>
                  <a:pt x="5905" y="978"/>
                </a:moveTo>
                <a:lnTo>
                  <a:pt x="5845" y="996"/>
                </a:lnTo>
                <a:lnTo>
                  <a:pt x="5833" y="990"/>
                </a:lnTo>
                <a:lnTo>
                  <a:pt x="5833" y="960"/>
                </a:lnTo>
                <a:lnTo>
                  <a:pt x="5839" y="942"/>
                </a:lnTo>
                <a:lnTo>
                  <a:pt x="5911" y="924"/>
                </a:lnTo>
                <a:lnTo>
                  <a:pt x="5905" y="978"/>
                </a:lnTo>
                <a:close/>
                <a:moveTo>
                  <a:pt x="5827" y="960"/>
                </a:moveTo>
                <a:lnTo>
                  <a:pt x="5815" y="984"/>
                </a:lnTo>
                <a:lnTo>
                  <a:pt x="5797" y="972"/>
                </a:lnTo>
                <a:lnTo>
                  <a:pt x="5797" y="954"/>
                </a:lnTo>
                <a:lnTo>
                  <a:pt x="5827" y="948"/>
                </a:lnTo>
                <a:lnTo>
                  <a:pt x="5827" y="960"/>
                </a:lnTo>
                <a:close/>
                <a:moveTo>
                  <a:pt x="5785" y="966"/>
                </a:moveTo>
                <a:lnTo>
                  <a:pt x="5767" y="960"/>
                </a:lnTo>
                <a:lnTo>
                  <a:pt x="5785" y="954"/>
                </a:lnTo>
                <a:lnTo>
                  <a:pt x="5785" y="966"/>
                </a:lnTo>
                <a:close/>
                <a:moveTo>
                  <a:pt x="5785" y="978"/>
                </a:moveTo>
                <a:lnTo>
                  <a:pt x="5785" y="1014"/>
                </a:lnTo>
                <a:lnTo>
                  <a:pt x="5695" y="1038"/>
                </a:lnTo>
                <a:lnTo>
                  <a:pt x="5695" y="1014"/>
                </a:lnTo>
                <a:lnTo>
                  <a:pt x="5701" y="972"/>
                </a:lnTo>
                <a:lnTo>
                  <a:pt x="5755" y="960"/>
                </a:lnTo>
                <a:lnTo>
                  <a:pt x="5785" y="978"/>
                </a:lnTo>
                <a:close/>
                <a:moveTo>
                  <a:pt x="5689" y="990"/>
                </a:moveTo>
                <a:lnTo>
                  <a:pt x="5689" y="978"/>
                </a:lnTo>
                <a:lnTo>
                  <a:pt x="5695" y="978"/>
                </a:lnTo>
                <a:lnTo>
                  <a:pt x="5689" y="990"/>
                </a:lnTo>
                <a:close/>
                <a:moveTo>
                  <a:pt x="5707" y="966"/>
                </a:moveTo>
                <a:lnTo>
                  <a:pt x="5713" y="942"/>
                </a:lnTo>
                <a:lnTo>
                  <a:pt x="5743" y="954"/>
                </a:lnTo>
                <a:lnTo>
                  <a:pt x="5707" y="966"/>
                </a:lnTo>
                <a:close/>
                <a:moveTo>
                  <a:pt x="5695" y="966"/>
                </a:moveTo>
                <a:lnTo>
                  <a:pt x="5689" y="966"/>
                </a:lnTo>
                <a:lnTo>
                  <a:pt x="5683" y="930"/>
                </a:lnTo>
                <a:lnTo>
                  <a:pt x="5701" y="936"/>
                </a:lnTo>
                <a:lnTo>
                  <a:pt x="5695" y="966"/>
                </a:lnTo>
                <a:close/>
                <a:moveTo>
                  <a:pt x="5677" y="972"/>
                </a:moveTo>
                <a:lnTo>
                  <a:pt x="5665" y="972"/>
                </a:lnTo>
                <a:lnTo>
                  <a:pt x="5665" y="918"/>
                </a:lnTo>
                <a:lnTo>
                  <a:pt x="5671" y="924"/>
                </a:lnTo>
                <a:lnTo>
                  <a:pt x="5677" y="972"/>
                </a:lnTo>
                <a:close/>
                <a:moveTo>
                  <a:pt x="5677" y="978"/>
                </a:moveTo>
                <a:lnTo>
                  <a:pt x="5683" y="1014"/>
                </a:lnTo>
                <a:lnTo>
                  <a:pt x="5677" y="1044"/>
                </a:lnTo>
                <a:lnTo>
                  <a:pt x="5665" y="1050"/>
                </a:lnTo>
                <a:lnTo>
                  <a:pt x="5665" y="984"/>
                </a:lnTo>
                <a:lnTo>
                  <a:pt x="5677" y="978"/>
                </a:lnTo>
                <a:close/>
                <a:moveTo>
                  <a:pt x="5659" y="1050"/>
                </a:moveTo>
                <a:lnTo>
                  <a:pt x="5636" y="1056"/>
                </a:lnTo>
                <a:lnTo>
                  <a:pt x="5564" y="1032"/>
                </a:lnTo>
                <a:lnTo>
                  <a:pt x="5570" y="1002"/>
                </a:lnTo>
                <a:lnTo>
                  <a:pt x="5659" y="984"/>
                </a:lnTo>
                <a:lnTo>
                  <a:pt x="5659" y="1050"/>
                </a:lnTo>
                <a:close/>
                <a:moveTo>
                  <a:pt x="5558" y="1026"/>
                </a:moveTo>
                <a:lnTo>
                  <a:pt x="5546" y="1026"/>
                </a:lnTo>
                <a:lnTo>
                  <a:pt x="5546" y="1008"/>
                </a:lnTo>
                <a:lnTo>
                  <a:pt x="5564" y="1008"/>
                </a:lnTo>
                <a:lnTo>
                  <a:pt x="5558" y="1026"/>
                </a:lnTo>
                <a:close/>
                <a:moveTo>
                  <a:pt x="5546" y="1002"/>
                </a:moveTo>
                <a:lnTo>
                  <a:pt x="5528" y="912"/>
                </a:lnTo>
                <a:lnTo>
                  <a:pt x="5576" y="906"/>
                </a:lnTo>
                <a:lnTo>
                  <a:pt x="5564" y="996"/>
                </a:lnTo>
                <a:lnTo>
                  <a:pt x="5546" y="1002"/>
                </a:lnTo>
                <a:close/>
                <a:moveTo>
                  <a:pt x="5522" y="1008"/>
                </a:moveTo>
                <a:lnTo>
                  <a:pt x="5510" y="1008"/>
                </a:lnTo>
                <a:lnTo>
                  <a:pt x="5438" y="984"/>
                </a:lnTo>
                <a:lnTo>
                  <a:pt x="5438" y="924"/>
                </a:lnTo>
                <a:lnTo>
                  <a:pt x="5510" y="918"/>
                </a:lnTo>
                <a:lnTo>
                  <a:pt x="5522" y="1008"/>
                </a:lnTo>
                <a:close/>
                <a:moveTo>
                  <a:pt x="5426" y="978"/>
                </a:moveTo>
                <a:lnTo>
                  <a:pt x="5384" y="960"/>
                </a:lnTo>
                <a:lnTo>
                  <a:pt x="5378" y="936"/>
                </a:lnTo>
                <a:lnTo>
                  <a:pt x="5432" y="930"/>
                </a:lnTo>
                <a:lnTo>
                  <a:pt x="5426" y="978"/>
                </a:lnTo>
                <a:close/>
                <a:moveTo>
                  <a:pt x="5378" y="966"/>
                </a:moveTo>
                <a:lnTo>
                  <a:pt x="5384" y="1002"/>
                </a:lnTo>
                <a:lnTo>
                  <a:pt x="5372" y="966"/>
                </a:lnTo>
                <a:lnTo>
                  <a:pt x="5378" y="966"/>
                </a:lnTo>
                <a:close/>
                <a:moveTo>
                  <a:pt x="5402" y="1110"/>
                </a:moveTo>
                <a:lnTo>
                  <a:pt x="5408" y="1128"/>
                </a:lnTo>
                <a:lnTo>
                  <a:pt x="5390" y="1134"/>
                </a:lnTo>
                <a:lnTo>
                  <a:pt x="5294" y="1104"/>
                </a:lnTo>
                <a:lnTo>
                  <a:pt x="5294" y="1068"/>
                </a:lnTo>
                <a:lnTo>
                  <a:pt x="5384" y="1050"/>
                </a:lnTo>
                <a:lnTo>
                  <a:pt x="5402" y="1110"/>
                </a:lnTo>
                <a:close/>
                <a:moveTo>
                  <a:pt x="5282" y="1110"/>
                </a:moveTo>
                <a:lnTo>
                  <a:pt x="5282" y="1170"/>
                </a:lnTo>
                <a:lnTo>
                  <a:pt x="5270" y="1170"/>
                </a:lnTo>
                <a:lnTo>
                  <a:pt x="5246" y="1098"/>
                </a:lnTo>
                <a:lnTo>
                  <a:pt x="5282" y="1110"/>
                </a:lnTo>
                <a:close/>
                <a:moveTo>
                  <a:pt x="5282" y="1176"/>
                </a:moveTo>
                <a:lnTo>
                  <a:pt x="5282" y="1206"/>
                </a:lnTo>
                <a:lnTo>
                  <a:pt x="5270" y="1182"/>
                </a:lnTo>
                <a:lnTo>
                  <a:pt x="5282" y="1176"/>
                </a:lnTo>
                <a:close/>
                <a:moveTo>
                  <a:pt x="5282" y="1230"/>
                </a:moveTo>
                <a:lnTo>
                  <a:pt x="5282" y="1260"/>
                </a:lnTo>
                <a:lnTo>
                  <a:pt x="5162" y="1236"/>
                </a:lnTo>
                <a:lnTo>
                  <a:pt x="5162" y="1212"/>
                </a:lnTo>
                <a:lnTo>
                  <a:pt x="5264" y="1182"/>
                </a:lnTo>
                <a:lnTo>
                  <a:pt x="5282" y="1230"/>
                </a:lnTo>
                <a:close/>
                <a:moveTo>
                  <a:pt x="5150" y="1230"/>
                </a:moveTo>
                <a:lnTo>
                  <a:pt x="5126" y="1224"/>
                </a:lnTo>
                <a:lnTo>
                  <a:pt x="5150" y="1218"/>
                </a:lnTo>
                <a:lnTo>
                  <a:pt x="5150" y="1230"/>
                </a:lnTo>
                <a:close/>
                <a:moveTo>
                  <a:pt x="5114" y="1218"/>
                </a:moveTo>
                <a:lnTo>
                  <a:pt x="5072" y="1122"/>
                </a:lnTo>
                <a:lnTo>
                  <a:pt x="5144" y="1104"/>
                </a:lnTo>
                <a:lnTo>
                  <a:pt x="5150" y="1206"/>
                </a:lnTo>
                <a:lnTo>
                  <a:pt x="5114" y="1218"/>
                </a:lnTo>
                <a:close/>
                <a:moveTo>
                  <a:pt x="5102" y="1218"/>
                </a:moveTo>
                <a:lnTo>
                  <a:pt x="5012" y="1200"/>
                </a:lnTo>
                <a:lnTo>
                  <a:pt x="5006" y="1134"/>
                </a:lnTo>
                <a:lnTo>
                  <a:pt x="5060" y="1122"/>
                </a:lnTo>
                <a:lnTo>
                  <a:pt x="5102" y="1218"/>
                </a:lnTo>
                <a:close/>
                <a:moveTo>
                  <a:pt x="5006" y="1200"/>
                </a:moveTo>
                <a:lnTo>
                  <a:pt x="4898" y="1176"/>
                </a:lnTo>
                <a:lnTo>
                  <a:pt x="4892" y="1164"/>
                </a:lnTo>
                <a:lnTo>
                  <a:pt x="4994" y="1140"/>
                </a:lnTo>
                <a:lnTo>
                  <a:pt x="5006" y="1200"/>
                </a:lnTo>
                <a:close/>
                <a:moveTo>
                  <a:pt x="4886" y="1170"/>
                </a:moveTo>
                <a:lnTo>
                  <a:pt x="4862" y="1170"/>
                </a:lnTo>
                <a:lnTo>
                  <a:pt x="4880" y="1164"/>
                </a:lnTo>
                <a:lnTo>
                  <a:pt x="4886" y="1170"/>
                </a:lnTo>
                <a:close/>
                <a:moveTo>
                  <a:pt x="4844" y="1164"/>
                </a:moveTo>
                <a:lnTo>
                  <a:pt x="4658" y="1122"/>
                </a:lnTo>
                <a:lnTo>
                  <a:pt x="4640" y="1092"/>
                </a:lnTo>
                <a:lnTo>
                  <a:pt x="4646" y="1050"/>
                </a:lnTo>
                <a:lnTo>
                  <a:pt x="4808" y="1026"/>
                </a:lnTo>
                <a:lnTo>
                  <a:pt x="4880" y="1158"/>
                </a:lnTo>
                <a:lnTo>
                  <a:pt x="4844" y="1164"/>
                </a:lnTo>
                <a:close/>
                <a:moveTo>
                  <a:pt x="4628" y="1080"/>
                </a:moveTo>
                <a:lnTo>
                  <a:pt x="4616" y="1056"/>
                </a:lnTo>
                <a:lnTo>
                  <a:pt x="4634" y="1050"/>
                </a:lnTo>
                <a:lnTo>
                  <a:pt x="4628" y="1080"/>
                </a:lnTo>
                <a:close/>
                <a:moveTo>
                  <a:pt x="4502" y="1086"/>
                </a:moveTo>
                <a:lnTo>
                  <a:pt x="4460" y="1080"/>
                </a:lnTo>
                <a:lnTo>
                  <a:pt x="4502" y="1074"/>
                </a:lnTo>
                <a:lnTo>
                  <a:pt x="4502" y="1086"/>
                </a:lnTo>
                <a:close/>
                <a:moveTo>
                  <a:pt x="4496" y="1098"/>
                </a:moveTo>
                <a:lnTo>
                  <a:pt x="4496" y="1134"/>
                </a:lnTo>
                <a:lnTo>
                  <a:pt x="4395" y="1110"/>
                </a:lnTo>
                <a:lnTo>
                  <a:pt x="4383" y="1092"/>
                </a:lnTo>
                <a:lnTo>
                  <a:pt x="4436" y="1080"/>
                </a:lnTo>
                <a:lnTo>
                  <a:pt x="4496" y="1098"/>
                </a:lnTo>
                <a:close/>
                <a:moveTo>
                  <a:pt x="4371" y="1092"/>
                </a:moveTo>
                <a:lnTo>
                  <a:pt x="4383" y="1104"/>
                </a:lnTo>
                <a:lnTo>
                  <a:pt x="4371" y="1104"/>
                </a:lnTo>
                <a:lnTo>
                  <a:pt x="4371" y="1092"/>
                </a:lnTo>
                <a:lnTo>
                  <a:pt x="4371" y="1092"/>
                </a:lnTo>
                <a:close/>
                <a:moveTo>
                  <a:pt x="4365" y="1104"/>
                </a:moveTo>
                <a:lnTo>
                  <a:pt x="4341" y="1098"/>
                </a:lnTo>
                <a:lnTo>
                  <a:pt x="4365" y="1092"/>
                </a:lnTo>
                <a:lnTo>
                  <a:pt x="4365" y="1104"/>
                </a:lnTo>
                <a:close/>
                <a:moveTo>
                  <a:pt x="4365" y="1110"/>
                </a:moveTo>
                <a:lnTo>
                  <a:pt x="4365" y="1272"/>
                </a:lnTo>
                <a:lnTo>
                  <a:pt x="4341" y="1278"/>
                </a:lnTo>
                <a:lnTo>
                  <a:pt x="4233" y="1266"/>
                </a:lnTo>
                <a:lnTo>
                  <a:pt x="4227" y="1254"/>
                </a:lnTo>
                <a:lnTo>
                  <a:pt x="4215" y="1116"/>
                </a:lnTo>
                <a:lnTo>
                  <a:pt x="4317" y="1104"/>
                </a:lnTo>
                <a:lnTo>
                  <a:pt x="4365" y="1110"/>
                </a:lnTo>
                <a:close/>
                <a:moveTo>
                  <a:pt x="4215" y="1110"/>
                </a:moveTo>
                <a:lnTo>
                  <a:pt x="4215" y="1080"/>
                </a:lnTo>
                <a:lnTo>
                  <a:pt x="4293" y="1098"/>
                </a:lnTo>
                <a:lnTo>
                  <a:pt x="4215" y="1110"/>
                </a:lnTo>
                <a:close/>
                <a:moveTo>
                  <a:pt x="4209" y="1110"/>
                </a:moveTo>
                <a:lnTo>
                  <a:pt x="4119" y="1122"/>
                </a:lnTo>
                <a:lnTo>
                  <a:pt x="4047" y="1044"/>
                </a:lnTo>
                <a:lnTo>
                  <a:pt x="4203" y="1074"/>
                </a:lnTo>
                <a:lnTo>
                  <a:pt x="4209" y="1110"/>
                </a:lnTo>
                <a:close/>
                <a:moveTo>
                  <a:pt x="4041" y="1134"/>
                </a:moveTo>
                <a:lnTo>
                  <a:pt x="3873" y="1164"/>
                </a:lnTo>
                <a:lnTo>
                  <a:pt x="3837" y="996"/>
                </a:lnTo>
                <a:lnTo>
                  <a:pt x="4029" y="1038"/>
                </a:lnTo>
                <a:lnTo>
                  <a:pt x="4041" y="1134"/>
                </a:lnTo>
                <a:close/>
                <a:moveTo>
                  <a:pt x="3615" y="954"/>
                </a:moveTo>
                <a:lnTo>
                  <a:pt x="3609" y="948"/>
                </a:lnTo>
                <a:lnTo>
                  <a:pt x="3627" y="954"/>
                </a:lnTo>
                <a:lnTo>
                  <a:pt x="3615" y="954"/>
                </a:lnTo>
                <a:close/>
                <a:moveTo>
                  <a:pt x="3669" y="1182"/>
                </a:moveTo>
                <a:lnTo>
                  <a:pt x="3435" y="1146"/>
                </a:lnTo>
                <a:lnTo>
                  <a:pt x="3369" y="984"/>
                </a:lnTo>
                <a:lnTo>
                  <a:pt x="3603" y="966"/>
                </a:lnTo>
                <a:lnTo>
                  <a:pt x="3669" y="1182"/>
                </a:lnTo>
                <a:close/>
                <a:moveTo>
                  <a:pt x="3669" y="1194"/>
                </a:moveTo>
                <a:lnTo>
                  <a:pt x="3669" y="1194"/>
                </a:lnTo>
                <a:lnTo>
                  <a:pt x="3591" y="1206"/>
                </a:lnTo>
                <a:lnTo>
                  <a:pt x="3459" y="1188"/>
                </a:lnTo>
                <a:lnTo>
                  <a:pt x="3447" y="1176"/>
                </a:lnTo>
                <a:lnTo>
                  <a:pt x="3441" y="1158"/>
                </a:lnTo>
                <a:lnTo>
                  <a:pt x="3669" y="1194"/>
                </a:lnTo>
                <a:close/>
                <a:moveTo>
                  <a:pt x="3429" y="1164"/>
                </a:moveTo>
                <a:lnTo>
                  <a:pt x="3423" y="1158"/>
                </a:lnTo>
                <a:lnTo>
                  <a:pt x="3429" y="1158"/>
                </a:lnTo>
                <a:lnTo>
                  <a:pt x="3429" y="1164"/>
                </a:lnTo>
                <a:close/>
                <a:moveTo>
                  <a:pt x="3189" y="1170"/>
                </a:moveTo>
                <a:lnTo>
                  <a:pt x="3165" y="1116"/>
                </a:lnTo>
                <a:lnTo>
                  <a:pt x="3213" y="1128"/>
                </a:lnTo>
                <a:lnTo>
                  <a:pt x="3189" y="1170"/>
                </a:lnTo>
                <a:close/>
                <a:moveTo>
                  <a:pt x="3183" y="1182"/>
                </a:moveTo>
                <a:lnTo>
                  <a:pt x="3130" y="1278"/>
                </a:lnTo>
                <a:lnTo>
                  <a:pt x="3106" y="1278"/>
                </a:lnTo>
                <a:lnTo>
                  <a:pt x="2854" y="1092"/>
                </a:lnTo>
                <a:lnTo>
                  <a:pt x="2842" y="1074"/>
                </a:lnTo>
                <a:lnTo>
                  <a:pt x="3154" y="1116"/>
                </a:lnTo>
                <a:lnTo>
                  <a:pt x="3183" y="1182"/>
                </a:lnTo>
                <a:close/>
                <a:moveTo>
                  <a:pt x="2836" y="1080"/>
                </a:moveTo>
                <a:lnTo>
                  <a:pt x="2824" y="1068"/>
                </a:lnTo>
                <a:lnTo>
                  <a:pt x="2836" y="1068"/>
                </a:lnTo>
                <a:lnTo>
                  <a:pt x="2836" y="1080"/>
                </a:lnTo>
                <a:close/>
                <a:moveTo>
                  <a:pt x="2848" y="1098"/>
                </a:moveTo>
                <a:lnTo>
                  <a:pt x="2962" y="1302"/>
                </a:lnTo>
                <a:lnTo>
                  <a:pt x="2758" y="1332"/>
                </a:lnTo>
                <a:lnTo>
                  <a:pt x="2614" y="1230"/>
                </a:lnTo>
                <a:lnTo>
                  <a:pt x="2500" y="1050"/>
                </a:lnTo>
                <a:lnTo>
                  <a:pt x="2626" y="1044"/>
                </a:lnTo>
                <a:lnTo>
                  <a:pt x="2806" y="1068"/>
                </a:lnTo>
                <a:lnTo>
                  <a:pt x="2848" y="1098"/>
                </a:lnTo>
                <a:close/>
                <a:moveTo>
                  <a:pt x="2668" y="1038"/>
                </a:moveTo>
                <a:lnTo>
                  <a:pt x="2758" y="1032"/>
                </a:lnTo>
                <a:lnTo>
                  <a:pt x="2794" y="1056"/>
                </a:lnTo>
                <a:lnTo>
                  <a:pt x="2668" y="1038"/>
                </a:lnTo>
                <a:close/>
                <a:moveTo>
                  <a:pt x="2626" y="1032"/>
                </a:moveTo>
                <a:lnTo>
                  <a:pt x="2470" y="1008"/>
                </a:lnTo>
                <a:lnTo>
                  <a:pt x="2380" y="870"/>
                </a:lnTo>
                <a:lnTo>
                  <a:pt x="2428" y="786"/>
                </a:lnTo>
                <a:lnTo>
                  <a:pt x="2746" y="1026"/>
                </a:lnTo>
                <a:lnTo>
                  <a:pt x="2626" y="1032"/>
                </a:lnTo>
                <a:close/>
                <a:moveTo>
                  <a:pt x="2374" y="882"/>
                </a:moveTo>
                <a:lnTo>
                  <a:pt x="2458" y="1008"/>
                </a:lnTo>
                <a:lnTo>
                  <a:pt x="2326" y="990"/>
                </a:lnTo>
                <a:lnTo>
                  <a:pt x="2350" y="930"/>
                </a:lnTo>
                <a:lnTo>
                  <a:pt x="2374" y="882"/>
                </a:lnTo>
                <a:close/>
                <a:moveTo>
                  <a:pt x="2302" y="996"/>
                </a:moveTo>
                <a:lnTo>
                  <a:pt x="2302" y="996"/>
                </a:lnTo>
                <a:lnTo>
                  <a:pt x="2308" y="996"/>
                </a:lnTo>
                <a:lnTo>
                  <a:pt x="2302" y="996"/>
                </a:lnTo>
                <a:close/>
                <a:moveTo>
                  <a:pt x="2302" y="1008"/>
                </a:moveTo>
                <a:lnTo>
                  <a:pt x="2272" y="1062"/>
                </a:lnTo>
                <a:lnTo>
                  <a:pt x="2116" y="1074"/>
                </a:lnTo>
                <a:lnTo>
                  <a:pt x="2026" y="954"/>
                </a:lnTo>
                <a:lnTo>
                  <a:pt x="2284" y="990"/>
                </a:lnTo>
                <a:lnTo>
                  <a:pt x="2302" y="1008"/>
                </a:lnTo>
                <a:close/>
                <a:moveTo>
                  <a:pt x="2014" y="948"/>
                </a:moveTo>
                <a:lnTo>
                  <a:pt x="2014" y="942"/>
                </a:lnTo>
                <a:lnTo>
                  <a:pt x="2056" y="822"/>
                </a:lnTo>
                <a:lnTo>
                  <a:pt x="2266" y="978"/>
                </a:lnTo>
                <a:lnTo>
                  <a:pt x="2014" y="948"/>
                </a:lnTo>
                <a:close/>
                <a:moveTo>
                  <a:pt x="2050" y="756"/>
                </a:moveTo>
                <a:lnTo>
                  <a:pt x="2056" y="714"/>
                </a:lnTo>
                <a:lnTo>
                  <a:pt x="2068" y="714"/>
                </a:lnTo>
                <a:lnTo>
                  <a:pt x="2050" y="756"/>
                </a:lnTo>
                <a:close/>
                <a:moveTo>
                  <a:pt x="1978" y="894"/>
                </a:moveTo>
                <a:lnTo>
                  <a:pt x="1978" y="894"/>
                </a:lnTo>
                <a:lnTo>
                  <a:pt x="1996" y="780"/>
                </a:lnTo>
                <a:lnTo>
                  <a:pt x="2026" y="804"/>
                </a:lnTo>
                <a:lnTo>
                  <a:pt x="1978" y="894"/>
                </a:lnTo>
                <a:close/>
                <a:moveTo>
                  <a:pt x="1972" y="882"/>
                </a:moveTo>
                <a:lnTo>
                  <a:pt x="1948" y="852"/>
                </a:lnTo>
                <a:lnTo>
                  <a:pt x="1990" y="780"/>
                </a:lnTo>
                <a:lnTo>
                  <a:pt x="1972" y="882"/>
                </a:lnTo>
                <a:close/>
                <a:moveTo>
                  <a:pt x="1966" y="894"/>
                </a:moveTo>
                <a:lnTo>
                  <a:pt x="1960" y="936"/>
                </a:lnTo>
                <a:lnTo>
                  <a:pt x="1907" y="930"/>
                </a:lnTo>
                <a:lnTo>
                  <a:pt x="1942" y="864"/>
                </a:lnTo>
                <a:lnTo>
                  <a:pt x="1966" y="894"/>
                </a:lnTo>
                <a:close/>
                <a:moveTo>
                  <a:pt x="1877" y="1092"/>
                </a:moveTo>
                <a:lnTo>
                  <a:pt x="1805" y="1098"/>
                </a:lnTo>
                <a:lnTo>
                  <a:pt x="1895" y="942"/>
                </a:lnTo>
                <a:lnTo>
                  <a:pt x="1877" y="1092"/>
                </a:lnTo>
                <a:close/>
                <a:moveTo>
                  <a:pt x="1877" y="1104"/>
                </a:moveTo>
                <a:lnTo>
                  <a:pt x="1877" y="1110"/>
                </a:lnTo>
                <a:lnTo>
                  <a:pt x="1853" y="1152"/>
                </a:lnTo>
                <a:lnTo>
                  <a:pt x="1799" y="1116"/>
                </a:lnTo>
                <a:lnTo>
                  <a:pt x="1799" y="1110"/>
                </a:lnTo>
                <a:lnTo>
                  <a:pt x="1877" y="1104"/>
                </a:lnTo>
                <a:close/>
                <a:moveTo>
                  <a:pt x="1787" y="1110"/>
                </a:moveTo>
                <a:lnTo>
                  <a:pt x="1787" y="1110"/>
                </a:lnTo>
                <a:lnTo>
                  <a:pt x="1793" y="1110"/>
                </a:lnTo>
                <a:lnTo>
                  <a:pt x="1787" y="1110"/>
                </a:lnTo>
                <a:close/>
                <a:moveTo>
                  <a:pt x="1787" y="1122"/>
                </a:moveTo>
                <a:lnTo>
                  <a:pt x="1751" y="1176"/>
                </a:lnTo>
                <a:lnTo>
                  <a:pt x="1697" y="1116"/>
                </a:lnTo>
                <a:lnTo>
                  <a:pt x="1769" y="1110"/>
                </a:lnTo>
                <a:lnTo>
                  <a:pt x="1787" y="1122"/>
                </a:lnTo>
                <a:close/>
                <a:moveTo>
                  <a:pt x="1793" y="1122"/>
                </a:moveTo>
                <a:lnTo>
                  <a:pt x="1853" y="1164"/>
                </a:lnTo>
                <a:lnTo>
                  <a:pt x="1811" y="1248"/>
                </a:lnTo>
                <a:lnTo>
                  <a:pt x="1757" y="1188"/>
                </a:lnTo>
                <a:lnTo>
                  <a:pt x="1793" y="1122"/>
                </a:lnTo>
                <a:close/>
                <a:moveTo>
                  <a:pt x="1859" y="1164"/>
                </a:moveTo>
                <a:lnTo>
                  <a:pt x="1865" y="1170"/>
                </a:lnTo>
                <a:lnTo>
                  <a:pt x="1853" y="1272"/>
                </a:lnTo>
                <a:lnTo>
                  <a:pt x="1847" y="1290"/>
                </a:lnTo>
                <a:lnTo>
                  <a:pt x="1817" y="1254"/>
                </a:lnTo>
                <a:lnTo>
                  <a:pt x="1859" y="1164"/>
                </a:lnTo>
                <a:close/>
                <a:moveTo>
                  <a:pt x="1847" y="1296"/>
                </a:moveTo>
                <a:lnTo>
                  <a:pt x="1841" y="1314"/>
                </a:lnTo>
                <a:lnTo>
                  <a:pt x="1799" y="1314"/>
                </a:lnTo>
                <a:lnTo>
                  <a:pt x="1799" y="1314"/>
                </a:lnTo>
                <a:lnTo>
                  <a:pt x="1787" y="1434"/>
                </a:lnTo>
                <a:lnTo>
                  <a:pt x="1769" y="1488"/>
                </a:lnTo>
                <a:lnTo>
                  <a:pt x="1697" y="1500"/>
                </a:lnTo>
                <a:lnTo>
                  <a:pt x="1811" y="1260"/>
                </a:lnTo>
                <a:lnTo>
                  <a:pt x="1847" y="1296"/>
                </a:lnTo>
                <a:close/>
                <a:moveTo>
                  <a:pt x="1775" y="1494"/>
                </a:moveTo>
                <a:lnTo>
                  <a:pt x="1787" y="1494"/>
                </a:lnTo>
                <a:lnTo>
                  <a:pt x="1781" y="1566"/>
                </a:lnTo>
                <a:lnTo>
                  <a:pt x="1751" y="1548"/>
                </a:lnTo>
                <a:lnTo>
                  <a:pt x="1775" y="1494"/>
                </a:lnTo>
                <a:close/>
                <a:moveTo>
                  <a:pt x="1781" y="1578"/>
                </a:moveTo>
                <a:lnTo>
                  <a:pt x="1781" y="1619"/>
                </a:lnTo>
                <a:lnTo>
                  <a:pt x="1757" y="1697"/>
                </a:lnTo>
                <a:lnTo>
                  <a:pt x="1709" y="1655"/>
                </a:lnTo>
                <a:lnTo>
                  <a:pt x="1751" y="1560"/>
                </a:lnTo>
                <a:lnTo>
                  <a:pt x="1781" y="1578"/>
                </a:lnTo>
                <a:close/>
                <a:moveTo>
                  <a:pt x="1751" y="1703"/>
                </a:moveTo>
                <a:lnTo>
                  <a:pt x="1691" y="1889"/>
                </a:lnTo>
                <a:lnTo>
                  <a:pt x="1607" y="1907"/>
                </a:lnTo>
                <a:lnTo>
                  <a:pt x="1709" y="1661"/>
                </a:lnTo>
                <a:lnTo>
                  <a:pt x="1751" y="1703"/>
                </a:lnTo>
                <a:close/>
                <a:moveTo>
                  <a:pt x="1667" y="1955"/>
                </a:moveTo>
                <a:lnTo>
                  <a:pt x="1637" y="2057"/>
                </a:lnTo>
                <a:lnTo>
                  <a:pt x="1625" y="2045"/>
                </a:lnTo>
                <a:lnTo>
                  <a:pt x="1577" y="1979"/>
                </a:lnTo>
                <a:lnTo>
                  <a:pt x="1601" y="1925"/>
                </a:lnTo>
                <a:lnTo>
                  <a:pt x="1667" y="1955"/>
                </a:lnTo>
                <a:close/>
                <a:moveTo>
                  <a:pt x="1637" y="2069"/>
                </a:moveTo>
                <a:lnTo>
                  <a:pt x="1685" y="2111"/>
                </a:lnTo>
                <a:lnTo>
                  <a:pt x="1679" y="2141"/>
                </a:lnTo>
                <a:lnTo>
                  <a:pt x="1637" y="2069"/>
                </a:lnTo>
                <a:lnTo>
                  <a:pt x="1637" y="2069"/>
                </a:lnTo>
                <a:close/>
                <a:moveTo>
                  <a:pt x="1679" y="2147"/>
                </a:moveTo>
                <a:lnTo>
                  <a:pt x="1643" y="2291"/>
                </a:lnTo>
                <a:lnTo>
                  <a:pt x="1559" y="2315"/>
                </a:lnTo>
                <a:lnTo>
                  <a:pt x="1637" y="2081"/>
                </a:lnTo>
                <a:lnTo>
                  <a:pt x="1679" y="2147"/>
                </a:lnTo>
                <a:close/>
                <a:moveTo>
                  <a:pt x="1637" y="2303"/>
                </a:moveTo>
                <a:lnTo>
                  <a:pt x="1625" y="2351"/>
                </a:lnTo>
                <a:lnTo>
                  <a:pt x="1553" y="2327"/>
                </a:lnTo>
                <a:lnTo>
                  <a:pt x="1637" y="2303"/>
                </a:lnTo>
                <a:close/>
                <a:moveTo>
                  <a:pt x="1649" y="2297"/>
                </a:moveTo>
                <a:lnTo>
                  <a:pt x="1703" y="2279"/>
                </a:lnTo>
                <a:lnTo>
                  <a:pt x="1685" y="2375"/>
                </a:lnTo>
                <a:lnTo>
                  <a:pt x="1631" y="2351"/>
                </a:lnTo>
                <a:lnTo>
                  <a:pt x="1649" y="2297"/>
                </a:lnTo>
                <a:close/>
                <a:moveTo>
                  <a:pt x="1685" y="2381"/>
                </a:moveTo>
                <a:lnTo>
                  <a:pt x="1649" y="2573"/>
                </a:lnTo>
                <a:lnTo>
                  <a:pt x="1595" y="2495"/>
                </a:lnTo>
                <a:lnTo>
                  <a:pt x="1631" y="2363"/>
                </a:lnTo>
                <a:lnTo>
                  <a:pt x="1685" y="2381"/>
                </a:lnTo>
                <a:close/>
                <a:moveTo>
                  <a:pt x="1649" y="2579"/>
                </a:moveTo>
                <a:lnTo>
                  <a:pt x="1625" y="2699"/>
                </a:lnTo>
                <a:lnTo>
                  <a:pt x="1535" y="2735"/>
                </a:lnTo>
                <a:lnTo>
                  <a:pt x="1595" y="2507"/>
                </a:lnTo>
                <a:lnTo>
                  <a:pt x="1649" y="2579"/>
                </a:lnTo>
                <a:close/>
                <a:moveTo>
                  <a:pt x="1625" y="2711"/>
                </a:moveTo>
                <a:lnTo>
                  <a:pt x="1613" y="2765"/>
                </a:lnTo>
                <a:lnTo>
                  <a:pt x="1541" y="2741"/>
                </a:lnTo>
                <a:lnTo>
                  <a:pt x="1625" y="2711"/>
                </a:lnTo>
                <a:close/>
                <a:moveTo>
                  <a:pt x="1631" y="2711"/>
                </a:moveTo>
                <a:lnTo>
                  <a:pt x="1685" y="2687"/>
                </a:lnTo>
                <a:lnTo>
                  <a:pt x="1673" y="2783"/>
                </a:lnTo>
                <a:lnTo>
                  <a:pt x="1619" y="2765"/>
                </a:lnTo>
                <a:lnTo>
                  <a:pt x="1631" y="2711"/>
                </a:lnTo>
                <a:close/>
                <a:moveTo>
                  <a:pt x="1673" y="2789"/>
                </a:moveTo>
                <a:lnTo>
                  <a:pt x="1649" y="2987"/>
                </a:lnTo>
                <a:lnTo>
                  <a:pt x="1589" y="2921"/>
                </a:lnTo>
                <a:lnTo>
                  <a:pt x="1619" y="2777"/>
                </a:lnTo>
                <a:lnTo>
                  <a:pt x="1673" y="2789"/>
                </a:lnTo>
                <a:close/>
                <a:moveTo>
                  <a:pt x="1685" y="2789"/>
                </a:moveTo>
                <a:lnTo>
                  <a:pt x="1715" y="2801"/>
                </a:lnTo>
                <a:lnTo>
                  <a:pt x="1703" y="3053"/>
                </a:lnTo>
                <a:lnTo>
                  <a:pt x="1661" y="2999"/>
                </a:lnTo>
                <a:lnTo>
                  <a:pt x="1685" y="2789"/>
                </a:lnTo>
                <a:close/>
                <a:moveTo>
                  <a:pt x="1703" y="3065"/>
                </a:moveTo>
                <a:lnTo>
                  <a:pt x="1703" y="3077"/>
                </a:lnTo>
                <a:lnTo>
                  <a:pt x="1643" y="3107"/>
                </a:lnTo>
                <a:lnTo>
                  <a:pt x="1655" y="3011"/>
                </a:lnTo>
                <a:lnTo>
                  <a:pt x="1703" y="3065"/>
                </a:lnTo>
                <a:close/>
                <a:moveTo>
                  <a:pt x="1697" y="3191"/>
                </a:moveTo>
                <a:lnTo>
                  <a:pt x="1685" y="3407"/>
                </a:lnTo>
                <a:lnTo>
                  <a:pt x="1619" y="3335"/>
                </a:lnTo>
                <a:lnTo>
                  <a:pt x="1637" y="3179"/>
                </a:lnTo>
                <a:lnTo>
                  <a:pt x="1697" y="3191"/>
                </a:lnTo>
                <a:close/>
                <a:moveTo>
                  <a:pt x="1703" y="3191"/>
                </a:moveTo>
                <a:lnTo>
                  <a:pt x="1829" y="3215"/>
                </a:lnTo>
                <a:lnTo>
                  <a:pt x="1954" y="3365"/>
                </a:lnTo>
                <a:lnTo>
                  <a:pt x="1757" y="3479"/>
                </a:lnTo>
                <a:lnTo>
                  <a:pt x="1697" y="3413"/>
                </a:lnTo>
                <a:lnTo>
                  <a:pt x="1703" y="3191"/>
                </a:lnTo>
                <a:close/>
                <a:moveTo>
                  <a:pt x="1745" y="3479"/>
                </a:moveTo>
                <a:lnTo>
                  <a:pt x="1691" y="3515"/>
                </a:lnTo>
                <a:lnTo>
                  <a:pt x="1691" y="3425"/>
                </a:lnTo>
                <a:lnTo>
                  <a:pt x="1745" y="3479"/>
                </a:lnTo>
                <a:close/>
                <a:moveTo>
                  <a:pt x="1877" y="3611"/>
                </a:moveTo>
                <a:lnTo>
                  <a:pt x="1877" y="3611"/>
                </a:lnTo>
                <a:lnTo>
                  <a:pt x="1763" y="3827"/>
                </a:lnTo>
                <a:lnTo>
                  <a:pt x="1679" y="3749"/>
                </a:lnTo>
                <a:lnTo>
                  <a:pt x="1685" y="3587"/>
                </a:lnTo>
                <a:lnTo>
                  <a:pt x="1877" y="3611"/>
                </a:lnTo>
                <a:close/>
                <a:moveTo>
                  <a:pt x="1883" y="3623"/>
                </a:moveTo>
                <a:lnTo>
                  <a:pt x="2002" y="3743"/>
                </a:lnTo>
                <a:lnTo>
                  <a:pt x="1817" y="3869"/>
                </a:lnTo>
                <a:lnTo>
                  <a:pt x="1769" y="3833"/>
                </a:lnTo>
                <a:lnTo>
                  <a:pt x="1883" y="3623"/>
                </a:lnTo>
                <a:close/>
                <a:moveTo>
                  <a:pt x="1811" y="3875"/>
                </a:moveTo>
                <a:lnTo>
                  <a:pt x="1709" y="3941"/>
                </a:lnTo>
                <a:lnTo>
                  <a:pt x="1769" y="3839"/>
                </a:lnTo>
                <a:lnTo>
                  <a:pt x="1811" y="3875"/>
                </a:lnTo>
                <a:close/>
                <a:moveTo>
                  <a:pt x="1936" y="3995"/>
                </a:moveTo>
                <a:lnTo>
                  <a:pt x="1960" y="4013"/>
                </a:lnTo>
                <a:lnTo>
                  <a:pt x="1859" y="4234"/>
                </a:lnTo>
                <a:lnTo>
                  <a:pt x="1661" y="4073"/>
                </a:lnTo>
                <a:lnTo>
                  <a:pt x="1661" y="4037"/>
                </a:lnTo>
                <a:lnTo>
                  <a:pt x="1691" y="3983"/>
                </a:lnTo>
                <a:lnTo>
                  <a:pt x="1936" y="3995"/>
                </a:lnTo>
                <a:close/>
                <a:moveTo>
                  <a:pt x="1859" y="4240"/>
                </a:moveTo>
                <a:lnTo>
                  <a:pt x="1811" y="4348"/>
                </a:lnTo>
                <a:lnTo>
                  <a:pt x="1781" y="4372"/>
                </a:lnTo>
                <a:lnTo>
                  <a:pt x="1643" y="4372"/>
                </a:lnTo>
                <a:lnTo>
                  <a:pt x="1661" y="4085"/>
                </a:lnTo>
                <a:lnTo>
                  <a:pt x="1859" y="4240"/>
                </a:lnTo>
                <a:close/>
                <a:moveTo>
                  <a:pt x="1799" y="4366"/>
                </a:moveTo>
                <a:lnTo>
                  <a:pt x="1799" y="4372"/>
                </a:lnTo>
                <a:lnTo>
                  <a:pt x="1799" y="4372"/>
                </a:lnTo>
                <a:lnTo>
                  <a:pt x="1799" y="4366"/>
                </a:lnTo>
                <a:close/>
                <a:moveTo>
                  <a:pt x="1817" y="4354"/>
                </a:moveTo>
                <a:lnTo>
                  <a:pt x="1912" y="4282"/>
                </a:lnTo>
                <a:lnTo>
                  <a:pt x="2014" y="4366"/>
                </a:lnTo>
                <a:lnTo>
                  <a:pt x="1811" y="4366"/>
                </a:lnTo>
                <a:lnTo>
                  <a:pt x="1817" y="4354"/>
                </a:lnTo>
                <a:close/>
                <a:moveTo>
                  <a:pt x="1918" y="4276"/>
                </a:moveTo>
                <a:lnTo>
                  <a:pt x="2098" y="4132"/>
                </a:lnTo>
                <a:lnTo>
                  <a:pt x="2146" y="4180"/>
                </a:lnTo>
                <a:lnTo>
                  <a:pt x="2080" y="4360"/>
                </a:lnTo>
                <a:lnTo>
                  <a:pt x="2032" y="4366"/>
                </a:lnTo>
                <a:lnTo>
                  <a:pt x="1918" y="4276"/>
                </a:lnTo>
                <a:close/>
                <a:moveTo>
                  <a:pt x="2080" y="4372"/>
                </a:moveTo>
                <a:lnTo>
                  <a:pt x="2068" y="4396"/>
                </a:lnTo>
                <a:lnTo>
                  <a:pt x="2044" y="4372"/>
                </a:lnTo>
                <a:lnTo>
                  <a:pt x="2080" y="4372"/>
                </a:lnTo>
                <a:close/>
                <a:moveTo>
                  <a:pt x="2086" y="4372"/>
                </a:moveTo>
                <a:lnTo>
                  <a:pt x="2326" y="4366"/>
                </a:lnTo>
                <a:lnTo>
                  <a:pt x="2320" y="4390"/>
                </a:lnTo>
                <a:lnTo>
                  <a:pt x="2206" y="4498"/>
                </a:lnTo>
                <a:lnTo>
                  <a:pt x="2080" y="4402"/>
                </a:lnTo>
                <a:lnTo>
                  <a:pt x="2086" y="4372"/>
                </a:lnTo>
                <a:close/>
                <a:moveTo>
                  <a:pt x="2314" y="4408"/>
                </a:moveTo>
                <a:lnTo>
                  <a:pt x="2272" y="4552"/>
                </a:lnTo>
                <a:lnTo>
                  <a:pt x="2212" y="4504"/>
                </a:lnTo>
                <a:lnTo>
                  <a:pt x="2314" y="4408"/>
                </a:lnTo>
                <a:close/>
                <a:moveTo>
                  <a:pt x="2482" y="4702"/>
                </a:moveTo>
                <a:lnTo>
                  <a:pt x="2518" y="4510"/>
                </a:lnTo>
                <a:lnTo>
                  <a:pt x="2602" y="4588"/>
                </a:lnTo>
                <a:lnTo>
                  <a:pt x="2494" y="4696"/>
                </a:lnTo>
                <a:lnTo>
                  <a:pt x="2482" y="4702"/>
                </a:lnTo>
                <a:close/>
                <a:moveTo>
                  <a:pt x="2608" y="4594"/>
                </a:moveTo>
                <a:lnTo>
                  <a:pt x="2692" y="4666"/>
                </a:lnTo>
                <a:lnTo>
                  <a:pt x="2692" y="4678"/>
                </a:lnTo>
                <a:lnTo>
                  <a:pt x="2506" y="4696"/>
                </a:lnTo>
                <a:lnTo>
                  <a:pt x="2608" y="4594"/>
                </a:lnTo>
                <a:close/>
                <a:moveTo>
                  <a:pt x="2704" y="4672"/>
                </a:moveTo>
                <a:lnTo>
                  <a:pt x="2704" y="4678"/>
                </a:lnTo>
                <a:lnTo>
                  <a:pt x="2698" y="4678"/>
                </a:lnTo>
                <a:lnTo>
                  <a:pt x="2704" y="4672"/>
                </a:lnTo>
                <a:close/>
                <a:moveTo>
                  <a:pt x="2716" y="4684"/>
                </a:moveTo>
                <a:lnTo>
                  <a:pt x="2734" y="4708"/>
                </a:lnTo>
                <a:lnTo>
                  <a:pt x="2692" y="4744"/>
                </a:lnTo>
                <a:lnTo>
                  <a:pt x="2698" y="4690"/>
                </a:lnTo>
                <a:lnTo>
                  <a:pt x="2716" y="4684"/>
                </a:lnTo>
                <a:close/>
                <a:moveTo>
                  <a:pt x="2728" y="4684"/>
                </a:moveTo>
                <a:lnTo>
                  <a:pt x="2764" y="4678"/>
                </a:lnTo>
                <a:lnTo>
                  <a:pt x="2746" y="4702"/>
                </a:lnTo>
                <a:lnTo>
                  <a:pt x="2728" y="4684"/>
                </a:lnTo>
                <a:close/>
                <a:moveTo>
                  <a:pt x="2716" y="4678"/>
                </a:moveTo>
                <a:lnTo>
                  <a:pt x="2704" y="4666"/>
                </a:lnTo>
                <a:lnTo>
                  <a:pt x="2728" y="4486"/>
                </a:lnTo>
                <a:lnTo>
                  <a:pt x="2848" y="4612"/>
                </a:lnTo>
                <a:lnTo>
                  <a:pt x="2776" y="4672"/>
                </a:lnTo>
                <a:lnTo>
                  <a:pt x="2716" y="4678"/>
                </a:lnTo>
                <a:close/>
                <a:moveTo>
                  <a:pt x="2854" y="4618"/>
                </a:moveTo>
                <a:lnTo>
                  <a:pt x="2884" y="4648"/>
                </a:lnTo>
                <a:lnTo>
                  <a:pt x="2884" y="4660"/>
                </a:lnTo>
                <a:lnTo>
                  <a:pt x="2794" y="4672"/>
                </a:lnTo>
                <a:lnTo>
                  <a:pt x="2854" y="4618"/>
                </a:lnTo>
                <a:close/>
                <a:moveTo>
                  <a:pt x="2890" y="4654"/>
                </a:moveTo>
                <a:lnTo>
                  <a:pt x="2896" y="4660"/>
                </a:lnTo>
                <a:lnTo>
                  <a:pt x="2890" y="4660"/>
                </a:lnTo>
                <a:lnTo>
                  <a:pt x="2890" y="4654"/>
                </a:lnTo>
                <a:close/>
                <a:moveTo>
                  <a:pt x="2902" y="4666"/>
                </a:moveTo>
                <a:lnTo>
                  <a:pt x="2938" y="4702"/>
                </a:lnTo>
                <a:lnTo>
                  <a:pt x="2884" y="4762"/>
                </a:lnTo>
                <a:lnTo>
                  <a:pt x="2890" y="4666"/>
                </a:lnTo>
                <a:lnTo>
                  <a:pt x="2902" y="4666"/>
                </a:lnTo>
                <a:close/>
                <a:moveTo>
                  <a:pt x="2914" y="4666"/>
                </a:moveTo>
                <a:lnTo>
                  <a:pt x="2968" y="4660"/>
                </a:lnTo>
                <a:lnTo>
                  <a:pt x="2944" y="4696"/>
                </a:lnTo>
                <a:lnTo>
                  <a:pt x="2914" y="4666"/>
                </a:lnTo>
                <a:close/>
                <a:moveTo>
                  <a:pt x="2980" y="4660"/>
                </a:moveTo>
                <a:lnTo>
                  <a:pt x="3046" y="4654"/>
                </a:lnTo>
                <a:lnTo>
                  <a:pt x="3052" y="4666"/>
                </a:lnTo>
                <a:lnTo>
                  <a:pt x="3052" y="4804"/>
                </a:lnTo>
                <a:lnTo>
                  <a:pt x="2950" y="4702"/>
                </a:lnTo>
                <a:lnTo>
                  <a:pt x="2980" y="4660"/>
                </a:lnTo>
                <a:close/>
                <a:moveTo>
                  <a:pt x="3058" y="4672"/>
                </a:moveTo>
                <a:lnTo>
                  <a:pt x="3148" y="4774"/>
                </a:lnTo>
                <a:lnTo>
                  <a:pt x="3082" y="4840"/>
                </a:lnTo>
                <a:lnTo>
                  <a:pt x="3058" y="4816"/>
                </a:lnTo>
                <a:lnTo>
                  <a:pt x="3058" y="4672"/>
                </a:lnTo>
                <a:close/>
                <a:moveTo>
                  <a:pt x="3076" y="4846"/>
                </a:moveTo>
                <a:lnTo>
                  <a:pt x="3058" y="4858"/>
                </a:lnTo>
                <a:lnTo>
                  <a:pt x="3058" y="4828"/>
                </a:lnTo>
                <a:lnTo>
                  <a:pt x="3076" y="4846"/>
                </a:lnTo>
                <a:close/>
                <a:moveTo>
                  <a:pt x="3082" y="4852"/>
                </a:moveTo>
                <a:lnTo>
                  <a:pt x="3154" y="4924"/>
                </a:lnTo>
                <a:lnTo>
                  <a:pt x="3130" y="4954"/>
                </a:lnTo>
                <a:lnTo>
                  <a:pt x="3058" y="4966"/>
                </a:lnTo>
                <a:lnTo>
                  <a:pt x="3058" y="4870"/>
                </a:lnTo>
                <a:lnTo>
                  <a:pt x="3082" y="4852"/>
                </a:lnTo>
                <a:close/>
                <a:moveTo>
                  <a:pt x="3159" y="4930"/>
                </a:moveTo>
                <a:lnTo>
                  <a:pt x="3177" y="4948"/>
                </a:lnTo>
                <a:lnTo>
                  <a:pt x="3142" y="4954"/>
                </a:lnTo>
                <a:lnTo>
                  <a:pt x="3159" y="4930"/>
                </a:lnTo>
                <a:close/>
                <a:moveTo>
                  <a:pt x="3219" y="4864"/>
                </a:moveTo>
                <a:lnTo>
                  <a:pt x="3279" y="4930"/>
                </a:lnTo>
                <a:lnTo>
                  <a:pt x="3225" y="4942"/>
                </a:lnTo>
                <a:lnTo>
                  <a:pt x="3219" y="4864"/>
                </a:lnTo>
                <a:close/>
                <a:moveTo>
                  <a:pt x="3219" y="4852"/>
                </a:moveTo>
                <a:lnTo>
                  <a:pt x="3219" y="4840"/>
                </a:lnTo>
                <a:lnTo>
                  <a:pt x="3261" y="4786"/>
                </a:lnTo>
                <a:lnTo>
                  <a:pt x="3357" y="4918"/>
                </a:lnTo>
                <a:lnTo>
                  <a:pt x="3285" y="4930"/>
                </a:lnTo>
                <a:lnTo>
                  <a:pt x="3219" y="4852"/>
                </a:lnTo>
                <a:close/>
                <a:moveTo>
                  <a:pt x="3363" y="4822"/>
                </a:moveTo>
                <a:lnTo>
                  <a:pt x="3411" y="4906"/>
                </a:lnTo>
                <a:lnTo>
                  <a:pt x="3375" y="4912"/>
                </a:lnTo>
                <a:lnTo>
                  <a:pt x="3363" y="4822"/>
                </a:lnTo>
                <a:close/>
                <a:moveTo>
                  <a:pt x="3357" y="4804"/>
                </a:moveTo>
                <a:lnTo>
                  <a:pt x="3339" y="4666"/>
                </a:lnTo>
                <a:lnTo>
                  <a:pt x="3375" y="4618"/>
                </a:lnTo>
                <a:lnTo>
                  <a:pt x="3429" y="4612"/>
                </a:lnTo>
                <a:lnTo>
                  <a:pt x="3483" y="4852"/>
                </a:lnTo>
                <a:lnTo>
                  <a:pt x="3441" y="4900"/>
                </a:lnTo>
                <a:lnTo>
                  <a:pt x="3423" y="4906"/>
                </a:lnTo>
                <a:lnTo>
                  <a:pt x="3357" y="4804"/>
                </a:lnTo>
                <a:close/>
                <a:moveTo>
                  <a:pt x="3429" y="4912"/>
                </a:moveTo>
                <a:lnTo>
                  <a:pt x="3429" y="4912"/>
                </a:lnTo>
                <a:lnTo>
                  <a:pt x="3429" y="4912"/>
                </a:lnTo>
                <a:lnTo>
                  <a:pt x="3429" y="4912"/>
                </a:lnTo>
                <a:close/>
                <a:moveTo>
                  <a:pt x="3441" y="4912"/>
                </a:moveTo>
                <a:lnTo>
                  <a:pt x="3489" y="4900"/>
                </a:lnTo>
                <a:lnTo>
                  <a:pt x="3507" y="4978"/>
                </a:lnTo>
                <a:lnTo>
                  <a:pt x="3477" y="4984"/>
                </a:lnTo>
                <a:lnTo>
                  <a:pt x="3435" y="4924"/>
                </a:lnTo>
                <a:lnTo>
                  <a:pt x="3441" y="4912"/>
                </a:lnTo>
                <a:close/>
                <a:moveTo>
                  <a:pt x="3501" y="4900"/>
                </a:moveTo>
                <a:lnTo>
                  <a:pt x="3603" y="4882"/>
                </a:lnTo>
                <a:lnTo>
                  <a:pt x="3621" y="4942"/>
                </a:lnTo>
                <a:lnTo>
                  <a:pt x="3513" y="4972"/>
                </a:lnTo>
                <a:lnTo>
                  <a:pt x="3501" y="4900"/>
                </a:lnTo>
                <a:close/>
                <a:moveTo>
                  <a:pt x="3609" y="4882"/>
                </a:moveTo>
                <a:lnTo>
                  <a:pt x="3693" y="4864"/>
                </a:lnTo>
                <a:lnTo>
                  <a:pt x="3711" y="4918"/>
                </a:lnTo>
                <a:lnTo>
                  <a:pt x="3627" y="4942"/>
                </a:lnTo>
                <a:lnTo>
                  <a:pt x="3609" y="4882"/>
                </a:lnTo>
                <a:close/>
                <a:moveTo>
                  <a:pt x="3711" y="4924"/>
                </a:moveTo>
                <a:lnTo>
                  <a:pt x="3735" y="4990"/>
                </a:lnTo>
                <a:lnTo>
                  <a:pt x="3669" y="5080"/>
                </a:lnTo>
                <a:lnTo>
                  <a:pt x="3633" y="4948"/>
                </a:lnTo>
                <a:lnTo>
                  <a:pt x="3711" y="4924"/>
                </a:lnTo>
                <a:close/>
                <a:moveTo>
                  <a:pt x="3723" y="4924"/>
                </a:moveTo>
                <a:lnTo>
                  <a:pt x="3795" y="4900"/>
                </a:lnTo>
                <a:lnTo>
                  <a:pt x="3795" y="4906"/>
                </a:lnTo>
                <a:lnTo>
                  <a:pt x="3741" y="4978"/>
                </a:lnTo>
                <a:lnTo>
                  <a:pt x="3723" y="4924"/>
                </a:lnTo>
                <a:close/>
                <a:moveTo>
                  <a:pt x="3801" y="4894"/>
                </a:moveTo>
                <a:lnTo>
                  <a:pt x="3783" y="4852"/>
                </a:lnTo>
                <a:lnTo>
                  <a:pt x="3825" y="4840"/>
                </a:lnTo>
                <a:lnTo>
                  <a:pt x="3831" y="4858"/>
                </a:lnTo>
                <a:lnTo>
                  <a:pt x="3807" y="4888"/>
                </a:lnTo>
                <a:lnTo>
                  <a:pt x="3801" y="4894"/>
                </a:lnTo>
                <a:close/>
                <a:moveTo>
                  <a:pt x="3837" y="4864"/>
                </a:moveTo>
                <a:lnTo>
                  <a:pt x="3843" y="4876"/>
                </a:lnTo>
                <a:lnTo>
                  <a:pt x="3825" y="4882"/>
                </a:lnTo>
                <a:lnTo>
                  <a:pt x="3837" y="4864"/>
                </a:lnTo>
                <a:close/>
                <a:moveTo>
                  <a:pt x="3843" y="4858"/>
                </a:moveTo>
                <a:lnTo>
                  <a:pt x="3855" y="4840"/>
                </a:lnTo>
                <a:lnTo>
                  <a:pt x="4167" y="4780"/>
                </a:lnTo>
                <a:lnTo>
                  <a:pt x="3855" y="4876"/>
                </a:lnTo>
                <a:lnTo>
                  <a:pt x="3843" y="4858"/>
                </a:lnTo>
                <a:close/>
                <a:moveTo>
                  <a:pt x="4197" y="4786"/>
                </a:moveTo>
                <a:lnTo>
                  <a:pt x="4023" y="5062"/>
                </a:lnTo>
                <a:lnTo>
                  <a:pt x="3963" y="5080"/>
                </a:lnTo>
                <a:lnTo>
                  <a:pt x="3855" y="4882"/>
                </a:lnTo>
                <a:lnTo>
                  <a:pt x="4197" y="4786"/>
                </a:lnTo>
                <a:close/>
                <a:moveTo>
                  <a:pt x="4215" y="4762"/>
                </a:moveTo>
                <a:lnTo>
                  <a:pt x="4371" y="4522"/>
                </a:lnTo>
                <a:lnTo>
                  <a:pt x="4538" y="4504"/>
                </a:lnTo>
                <a:lnTo>
                  <a:pt x="4586" y="4546"/>
                </a:lnTo>
                <a:lnTo>
                  <a:pt x="4520" y="4678"/>
                </a:lnTo>
                <a:lnTo>
                  <a:pt x="4245" y="4762"/>
                </a:lnTo>
                <a:lnTo>
                  <a:pt x="4215" y="4762"/>
                </a:lnTo>
                <a:close/>
                <a:moveTo>
                  <a:pt x="4514" y="4690"/>
                </a:moveTo>
                <a:lnTo>
                  <a:pt x="4502" y="4714"/>
                </a:lnTo>
                <a:lnTo>
                  <a:pt x="4323" y="4744"/>
                </a:lnTo>
                <a:lnTo>
                  <a:pt x="4514" y="4690"/>
                </a:lnTo>
                <a:close/>
                <a:moveTo>
                  <a:pt x="4526" y="4684"/>
                </a:moveTo>
                <a:lnTo>
                  <a:pt x="4694" y="4636"/>
                </a:lnTo>
                <a:lnTo>
                  <a:pt x="4736" y="4672"/>
                </a:lnTo>
                <a:lnTo>
                  <a:pt x="4508" y="4714"/>
                </a:lnTo>
                <a:lnTo>
                  <a:pt x="4526" y="4684"/>
                </a:lnTo>
                <a:close/>
                <a:moveTo>
                  <a:pt x="4772" y="4678"/>
                </a:moveTo>
                <a:lnTo>
                  <a:pt x="4778" y="4696"/>
                </a:lnTo>
                <a:lnTo>
                  <a:pt x="4760" y="4678"/>
                </a:lnTo>
                <a:lnTo>
                  <a:pt x="4772" y="4678"/>
                </a:lnTo>
                <a:close/>
                <a:moveTo>
                  <a:pt x="4784" y="4672"/>
                </a:moveTo>
                <a:lnTo>
                  <a:pt x="4808" y="4672"/>
                </a:lnTo>
                <a:lnTo>
                  <a:pt x="4904" y="4762"/>
                </a:lnTo>
                <a:lnTo>
                  <a:pt x="4874" y="4774"/>
                </a:lnTo>
                <a:lnTo>
                  <a:pt x="4790" y="4702"/>
                </a:lnTo>
                <a:lnTo>
                  <a:pt x="4784" y="4672"/>
                </a:lnTo>
                <a:close/>
                <a:moveTo>
                  <a:pt x="4910" y="4774"/>
                </a:moveTo>
                <a:lnTo>
                  <a:pt x="4922" y="4780"/>
                </a:lnTo>
                <a:lnTo>
                  <a:pt x="4910" y="4804"/>
                </a:lnTo>
                <a:lnTo>
                  <a:pt x="4880" y="4780"/>
                </a:lnTo>
                <a:lnTo>
                  <a:pt x="4910" y="4774"/>
                </a:lnTo>
                <a:close/>
                <a:moveTo>
                  <a:pt x="4928" y="4792"/>
                </a:moveTo>
                <a:lnTo>
                  <a:pt x="4934" y="4828"/>
                </a:lnTo>
                <a:lnTo>
                  <a:pt x="4916" y="4810"/>
                </a:lnTo>
                <a:lnTo>
                  <a:pt x="4928" y="4792"/>
                </a:lnTo>
                <a:close/>
                <a:moveTo>
                  <a:pt x="4934" y="4798"/>
                </a:moveTo>
                <a:lnTo>
                  <a:pt x="4964" y="4822"/>
                </a:lnTo>
                <a:lnTo>
                  <a:pt x="4946" y="4828"/>
                </a:lnTo>
                <a:lnTo>
                  <a:pt x="4934" y="4798"/>
                </a:lnTo>
                <a:close/>
                <a:moveTo>
                  <a:pt x="4934" y="4780"/>
                </a:moveTo>
                <a:lnTo>
                  <a:pt x="4928" y="4774"/>
                </a:lnTo>
                <a:lnTo>
                  <a:pt x="4934" y="4768"/>
                </a:lnTo>
                <a:lnTo>
                  <a:pt x="4982" y="4822"/>
                </a:lnTo>
                <a:lnTo>
                  <a:pt x="4976" y="4822"/>
                </a:lnTo>
                <a:lnTo>
                  <a:pt x="4934" y="4780"/>
                </a:lnTo>
                <a:close/>
                <a:moveTo>
                  <a:pt x="4988" y="4828"/>
                </a:moveTo>
                <a:lnTo>
                  <a:pt x="5030" y="4876"/>
                </a:lnTo>
                <a:lnTo>
                  <a:pt x="5036" y="4876"/>
                </a:lnTo>
                <a:lnTo>
                  <a:pt x="5072" y="4864"/>
                </a:lnTo>
                <a:lnTo>
                  <a:pt x="5084" y="4900"/>
                </a:lnTo>
                <a:lnTo>
                  <a:pt x="5066" y="4906"/>
                </a:lnTo>
                <a:lnTo>
                  <a:pt x="4982" y="4828"/>
                </a:lnTo>
                <a:lnTo>
                  <a:pt x="4988" y="4828"/>
                </a:lnTo>
                <a:close/>
                <a:moveTo>
                  <a:pt x="5084" y="4906"/>
                </a:moveTo>
                <a:lnTo>
                  <a:pt x="5084" y="4924"/>
                </a:lnTo>
                <a:lnTo>
                  <a:pt x="5072" y="4912"/>
                </a:lnTo>
                <a:lnTo>
                  <a:pt x="5084" y="4906"/>
                </a:lnTo>
                <a:close/>
                <a:moveTo>
                  <a:pt x="5090" y="4918"/>
                </a:moveTo>
                <a:lnTo>
                  <a:pt x="5102" y="4942"/>
                </a:lnTo>
                <a:lnTo>
                  <a:pt x="5090" y="4930"/>
                </a:lnTo>
                <a:lnTo>
                  <a:pt x="5090" y="4918"/>
                </a:lnTo>
                <a:close/>
                <a:moveTo>
                  <a:pt x="5108" y="4858"/>
                </a:moveTo>
                <a:lnTo>
                  <a:pt x="5174" y="4840"/>
                </a:lnTo>
                <a:lnTo>
                  <a:pt x="5180" y="4852"/>
                </a:lnTo>
                <a:lnTo>
                  <a:pt x="5102" y="4894"/>
                </a:lnTo>
                <a:lnTo>
                  <a:pt x="5108" y="4858"/>
                </a:lnTo>
                <a:close/>
                <a:moveTo>
                  <a:pt x="5180" y="4834"/>
                </a:moveTo>
                <a:lnTo>
                  <a:pt x="5270" y="4810"/>
                </a:lnTo>
                <a:lnTo>
                  <a:pt x="5270" y="4810"/>
                </a:lnTo>
                <a:lnTo>
                  <a:pt x="5186" y="4852"/>
                </a:lnTo>
                <a:lnTo>
                  <a:pt x="5180" y="4834"/>
                </a:lnTo>
                <a:close/>
                <a:moveTo>
                  <a:pt x="5276" y="4822"/>
                </a:moveTo>
                <a:lnTo>
                  <a:pt x="5294" y="4852"/>
                </a:lnTo>
                <a:lnTo>
                  <a:pt x="5282" y="4918"/>
                </a:lnTo>
                <a:lnTo>
                  <a:pt x="5228" y="4936"/>
                </a:lnTo>
                <a:lnTo>
                  <a:pt x="5192" y="4858"/>
                </a:lnTo>
                <a:lnTo>
                  <a:pt x="5276" y="4822"/>
                </a:lnTo>
                <a:close/>
                <a:moveTo>
                  <a:pt x="5300" y="4864"/>
                </a:moveTo>
                <a:lnTo>
                  <a:pt x="5324" y="4906"/>
                </a:lnTo>
                <a:lnTo>
                  <a:pt x="5288" y="4918"/>
                </a:lnTo>
                <a:lnTo>
                  <a:pt x="5300" y="4864"/>
                </a:lnTo>
                <a:close/>
                <a:moveTo>
                  <a:pt x="5324" y="4912"/>
                </a:moveTo>
                <a:lnTo>
                  <a:pt x="5342" y="4942"/>
                </a:lnTo>
                <a:lnTo>
                  <a:pt x="5282" y="4960"/>
                </a:lnTo>
                <a:lnTo>
                  <a:pt x="5288" y="4924"/>
                </a:lnTo>
                <a:lnTo>
                  <a:pt x="5324" y="4912"/>
                </a:lnTo>
                <a:close/>
                <a:moveTo>
                  <a:pt x="5336" y="4912"/>
                </a:moveTo>
                <a:lnTo>
                  <a:pt x="5414" y="4882"/>
                </a:lnTo>
                <a:lnTo>
                  <a:pt x="5426" y="4906"/>
                </a:lnTo>
                <a:lnTo>
                  <a:pt x="5348" y="4936"/>
                </a:lnTo>
                <a:lnTo>
                  <a:pt x="5336" y="4912"/>
                </a:lnTo>
                <a:close/>
                <a:moveTo>
                  <a:pt x="5420" y="4882"/>
                </a:moveTo>
                <a:lnTo>
                  <a:pt x="5462" y="4870"/>
                </a:lnTo>
                <a:lnTo>
                  <a:pt x="5462" y="4894"/>
                </a:lnTo>
                <a:lnTo>
                  <a:pt x="5438" y="4900"/>
                </a:lnTo>
                <a:lnTo>
                  <a:pt x="5420" y="4882"/>
                </a:lnTo>
                <a:close/>
                <a:moveTo>
                  <a:pt x="5468" y="4900"/>
                </a:moveTo>
                <a:lnTo>
                  <a:pt x="5504" y="4888"/>
                </a:lnTo>
                <a:lnTo>
                  <a:pt x="5504" y="4888"/>
                </a:lnTo>
                <a:lnTo>
                  <a:pt x="5468" y="4906"/>
                </a:lnTo>
                <a:lnTo>
                  <a:pt x="5468" y="4900"/>
                </a:lnTo>
                <a:close/>
                <a:moveTo>
                  <a:pt x="5504" y="4876"/>
                </a:moveTo>
                <a:lnTo>
                  <a:pt x="5492" y="4858"/>
                </a:lnTo>
                <a:lnTo>
                  <a:pt x="5558" y="4834"/>
                </a:lnTo>
                <a:lnTo>
                  <a:pt x="5570" y="4846"/>
                </a:lnTo>
                <a:lnTo>
                  <a:pt x="5558" y="4858"/>
                </a:lnTo>
                <a:lnTo>
                  <a:pt x="5504" y="4876"/>
                </a:lnTo>
                <a:close/>
                <a:moveTo>
                  <a:pt x="5630" y="4840"/>
                </a:moveTo>
                <a:lnTo>
                  <a:pt x="5636" y="4840"/>
                </a:lnTo>
                <a:lnTo>
                  <a:pt x="5630" y="4906"/>
                </a:lnTo>
                <a:lnTo>
                  <a:pt x="5588" y="4852"/>
                </a:lnTo>
                <a:lnTo>
                  <a:pt x="5630" y="4840"/>
                </a:lnTo>
                <a:close/>
                <a:moveTo>
                  <a:pt x="5642" y="4846"/>
                </a:moveTo>
                <a:lnTo>
                  <a:pt x="5731" y="4936"/>
                </a:lnTo>
                <a:lnTo>
                  <a:pt x="5677" y="4960"/>
                </a:lnTo>
                <a:lnTo>
                  <a:pt x="5642" y="4912"/>
                </a:lnTo>
                <a:lnTo>
                  <a:pt x="5642" y="4846"/>
                </a:lnTo>
                <a:close/>
                <a:moveTo>
                  <a:pt x="5671" y="4960"/>
                </a:moveTo>
                <a:lnTo>
                  <a:pt x="5636" y="4978"/>
                </a:lnTo>
                <a:lnTo>
                  <a:pt x="5642" y="4924"/>
                </a:lnTo>
                <a:lnTo>
                  <a:pt x="5671" y="4960"/>
                </a:lnTo>
                <a:close/>
                <a:moveTo>
                  <a:pt x="5677" y="4966"/>
                </a:moveTo>
                <a:lnTo>
                  <a:pt x="5683" y="4972"/>
                </a:lnTo>
                <a:lnTo>
                  <a:pt x="5636" y="5002"/>
                </a:lnTo>
                <a:lnTo>
                  <a:pt x="5636" y="4984"/>
                </a:lnTo>
                <a:lnTo>
                  <a:pt x="5677" y="4966"/>
                </a:lnTo>
                <a:close/>
                <a:moveTo>
                  <a:pt x="5683" y="4966"/>
                </a:moveTo>
                <a:lnTo>
                  <a:pt x="5725" y="4948"/>
                </a:lnTo>
                <a:lnTo>
                  <a:pt x="5689" y="4972"/>
                </a:lnTo>
                <a:lnTo>
                  <a:pt x="5683" y="4966"/>
                </a:lnTo>
                <a:close/>
                <a:moveTo>
                  <a:pt x="5743" y="4942"/>
                </a:moveTo>
                <a:lnTo>
                  <a:pt x="5791" y="4996"/>
                </a:lnTo>
                <a:lnTo>
                  <a:pt x="5797" y="5092"/>
                </a:lnTo>
                <a:lnTo>
                  <a:pt x="5695" y="4978"/>
                </a:lnTo>
                <a:lnTo>
                  <a:pt x="5743" y="4942"/>
                </a:lnTo>
                <a:close/>
                <a:moveTo>
                  <a:pt x="5749" y="4942"/>
                </a:moveTo>
                <a:lnTo>
                  <a:pt x="5779" y="4918"/>
                </a:lnTo>
                <a:lnTo>
                  <a:pt x="5791" y="4912"/>
                </a:lnTo>
                <a:lnTo>
                  <a:pt x="5791" y="4984"/>
                </a:lnTo>
                <a:lnTo>
                  <a:pt x="5749" y="4942"/>
                </a:lnTo>
                <a:close/>
                <a:moveTo>
                  <a:pt x="5845" y="4888"/>
                </a:moveTo>
                <a:lnTo>
                  <a:pt x="5953" y="4972"/>
                </a:lnTo>
                <a:lnTo>
                  <a:pt x="5953" y="4978"/>
                </a:lnTo>
                <a:lnTo>
                  <a:pt x="5917" y="5008"/>
                </a:lnTo>
                <a:lnTo>
                  <a:pt x="5803" y="4906"/>
                </a:lnTo>
                <a:lnTo>
                  <a:pt x="5845" y="4888"/>
                </a:lnTo>
                <a:close/>
                <a:moveTo>
                  <a:pt x="5959" y="4990"/>
                </a:moveTo>
                <a:lnTo>
                  <a:pt x="5959" y="5044"/>
                </a:lnTo>
                <a:lnTo>
                  <a:pt x="5929" y="5014"/>
                </a:lnTo>
                <a:lnTo>
                  <a:pt x="5959" y="4990"/>
                </a:lnTo>
                <a:close/>
                <a:moveTo>
                  <a:pt x="5965" y="4984"/>
                </a:moveTo>
                <a:lnTo>
                  <a:pt x="5965" y="4978"/>
                </a:lnTo>
                <a:lnTo>
                  <a:pt x="5977" y="4984"/>
                </a:lnTo>
                <a:lnTo>
                  <a:pt x="5977" y="5056"/>
                </a:lnTo>
                <a:lnTo>
                  <a:pt x="5971" y="5050"/>
                </a:lnTo>
                <a:lnTo>
                  <a:pt x="5965" y="4984"/>
                </a:lnTo>
                <a:close/>
                <a:moveTo>
                  <a:pt x="5977" y="5068"/>
                </a:moveTo>
                <a:lnTo>
                  <a:pt x="5977" y="5122"/>
                </a:lnTo>
                <a:lnTo>
                  <a:pt x="5971" y="5062"/>
                </a:lnTo>
                <a:lnTo>
                  <a:pt x="5977" y="5068"/>
                </a:lnTo>
                <a:close/>
                <a:moveTo>
                  <a:pt x="5989" y="5134"/>
                </a:moveTo>
                <a:lnTo>
                  <a:pt x="6031" y="5128"/>
                </a:lnTo>
                <a:lnTo>
                  <a:pt x="5989" y="5164"/>
                </a:lnTo>
                <a:lnTo>
                  <a:pt x="5989" y="5134"/>
                </a:lnTo>
                <a:close/>
                <a:moveTo>
                  <a:pt x="6241" y="5098"/>
                </a:moveTo>
                <a:lnTo>
                  <a:pt x="6271" y="5116"/>
                </a:lnTo>
                <a:lnTo>
                  <a:pt x="6229" y="5158"/>
                </a:lnTo>
                <a:lnTo>
                  <a:pt x="6157" y="5110"/>
                </a:lnTo>
                <a:lnTo>
                  <a:pt x="6241" y="5098"/>
                </a:lnTo>
                <a:close/>
                <a:moveTo>
                  <a:pt x="6253" y="5098"/>
                </a:moveTo>
                <a:lnTo>
                  <a:pt x="6295" y="5092"/>
                </a:lnTo>
                <a:lnTo>
                  <a:pt x="6277" y="5110"/>
                </a:lnTo>
                <a:lnTo>
                  <a:pt x="6253" y="5098"/>
                </a:lnTo>
                <a:close/>
                <a:moveTo>
                  <a:pt x="6301" y="5092"/>
                </a:moveTo>
                <a:lnTo>
                  <a:pt x="6313" y="5134"/>
                </a:lnTo>
                <a:lnTo>
                  <a:pt x="6283" y="5116"/>
                </a:lnTo>
                <a:lnTo>
                  <a:pt x="6301" y="5092"/>
                </a:lnTo>
                <a:close/>
                <a:moveTo>
                  <a:pt x="6481" y="5128"/>
                </a:moveTo>
                <a:lnTo>
                  <a:pt x="6505" y="5104"/>
                </a:lnTo>
                <a:lnTo>
                  <a:pt x="6565" y="5128"/>
                </a:lnTo>
                <a:lnTo>
                  <a:pt x="6487" y="5146"/>
                </a:lnTo>
                <a:lnTo>
                  <a:pt x="6481" y="5128"/>
                </a:lnTo>
                <a:close/>
                <a:moveTo>
                  <a:pt x="6511" y="5098"/>
                </a:moveTo>
                <a:lnTo>
                  <a:pt x="6547" y="5056"/>
                </a:lnTo>
                <a:lnTo>
                  <a:pt x="6607" y="5044"/>
                </a:lnTo>
                <a:lnTo>
                  <a:pt x="6631" y="5116"/>
                </a:lnTo>
                <a:lnTo>
                  <a:pt x="6583" y="5128"/>
                </a:lnTo>
                <a:lnTo>
                  <a:pt x="6511" y="5098"/>
                </a:lnTo>
                <a:close/>
                <a:moveTo>
                  <a:pt x="6631" y="5122"/>
                </a:moveTo>
                <a:lnTo>
                  <a:pt x="6643" y="5152"/>
                </a:lnTo>
                <a:lnTo>
                  <a:pt x="6595" y="5134"/>
                </a:lnTo>
                <a:lnTo>
                  <a:pt x="6631" y="5122"/>
                </a:lnTo>
                <a:close/>
                <a:moveTo>
                  <a:pt x="6643" y="5122"/>
                </a:moveTo>
                <a:lnTo>
                  <a:pt x="6673" y="5116"/>
                </a:lnTo>
                <a:lnTo>
                  <a:pt x="6649" y="5146"/>
                </a:lnTo>
                <a:lnTo>
                  <a:pt x="6643" y="5122"/>
                </a:lnTo>
                <a:close/>
                <a:moveTo>
                  <a:pt x="6637" y="5110"/>
                </a:moveTo>
                <a:lnTo>
                  <a:pt x="6613" y="5044"/>
                </a:lnTo>
                <a:lnTo>
                  <a:pt x="6733" y="5032"/>
                </a:lnTo>
                <a:lnTo>
                  <a:pt x="6679" y="5104"/>
                </a:lnTo>
                <a:lnTo>
                  <a:pt x="6637" y="5110"/>
                </a:lnTo>
                <a:close/>
                <a:moveTo>
                  <a:pt x="6745" y="5026"/>
                </a:moveTo>
                <a:lnTo>
                  <a:pt x="6757" y="5026"/>
                </a:lnTo>
                <a:lnTo>
                  <a:pt x="6781" y="5080"/>
                </a:lnTo>
                <a:lnTo>
                  <a:pt x="6691" y="5104"/>
                </a:lnTo>
                <a:lnTo>
                  <a:pt x="6745" y="5026"/>
                </a:lnTo>
                <a:close/>
                <a:moveTo>
                  <a:pt x="6769" y="5026"/>
                </a:moveTo>
                <a:lnTo>
                  <a:pt x="6901" y="5008"/>
                </a:lnTo>
                <a:lnTo>
                  <a:pt x="6907" y="5020"/>
                </a:lnTo>
                <a:lnTo>
                  <a:pt x="6883" y="5062"/>
                </a:lnTo>
                <a:lnTo>
                  <a:pt x="6793" y="5080"/>
                </a:lnTo>
                <a:lnTo>
                  <a:pt x="6769" y="5026"/>
                </a:lnTo>
                <a:close/>
                <a:moveTo>
                  <a:pt x="6877" y="5068"/>
                </a:moveTo>
                <a:lnTo>
                  <a:pt x="6835" y="5140"/>
                </a:lnTo>
                <a:lnTo>
                  <a:pt x="6817" y="5146"/>
                </a:lnTo>
                <a:lnTo>
                  <a:pt x="6793" y="5086"/>
                </a:lnTo>
                <a:lnTo>
                  <a:pt x="6877" y="5068"/>
                </a:lnTo>
                <a:close/>
                <a:moveTo>
                  <a:pt x="6889" y="5068"/>
                </a:moveTo>
                <a:lnTo>
                  <a:pt x="6930" y="5056"/>
                </a:lnTo>
                <a:lnTo>
                  <a:pt x="6954" y="5104"/>
                </a:lnTo>
                <a:lnTo>
                  <a:pt x="6847" y="5134"/>
                </a:lnTo>
                <a:lnTo>
                  <a:pt x="6889" y="5068"/>
                </a:lnTo>
                <a:close/>
                <a:moveTo>
                  <a:pt x="6936" y="5056"/>
                </a:moveTo>
                <a:lnTo>
                  <a:pt x="7074" y="5026"/>
                </a:lnTo>
                <a:lnTo>
                  <a:pt x="7050" y="5074"/>
                </a:lnTo>
                <a:lnTo>
                  <a:pt x="6960" y="5104"/>
                </a:lnTo>
                <a:lnTo>
                  <a:pt x="6936" y="5056"/>
                </a:lnTo>
                <a:close/>
                <a:moveTo>
                  <a:pt x="7086" y="5026"/>
                </a:moveTo>
                <a:lnTo>
                  <a:pt x="7104" y="5062"/>
                </a:lnTo>
                <a:lnTo>
                  <a:pt x="7062" y="5074"/>
                </a:lnTo>
                <a:lnTo>
                  <a:pt x="7086" y="5026"/>
                </a:lnTo>
                <a:close/>
                <a:moveTo>
                  <a:pt x="7110" y="5068"/>
                </a:moveTo>
                <a:lnTo>
                  <a:pt x="7134" y="5110"/>
                </a:lnTo>
                <a:lnTo>
                  <a:pt x="7020" y="5152"/>
                </a:lnTo>
                <a:lnTo>
                  <a:pt x="7056" y="5086"/>
                </a:lnTo>
                <a:lnTo>
                  <a:pt x="7110" y="5068"/>
                </a:lnTo>
                <a:close/>
                <a:moveTo>
                  <a:pt x="7116" y="5068"/>
                </a:moveTo>
                <a:lnTo>
                  <a:pt x="7194" y="5044"/>
                </a:lnTo>
                <a:lnTo>
                  <a:pt x="7170" y="5098"/>
                </a:lnTo>
                <a:lnTo>
                  <a:pt x="7146" y="5104"/>
                </a:lnTo>
                <a:lnTo>
                  <a:pt x="7116" y="5068"/>
                </a:lnTo>
                <a:close/>
                <a:moveTo>
                  <a:pt x="7164" y="5110"/>
                </a:moveTo>
                <a:lnTo>
                  <a:pt x="7152" y="5122"/>
                </a:lnTo>
                <a:lnTo>
                  <a:pt x="7146" y="5116"/>
                </a:lnTo>
                <a:lnTo>
                  <a:pt x="7164" y="5110"/>
                </a:lnTo>
                <a:close/>
                <a:moveTo>
                  <a:pt x="7176" y="5104"/>
                </a:moveTo>
                <a:lnTo>
                  <a:pt x="7206" y="5092"/>
                </a:lnTo>
                <a:lnTo>
                  <a:pt x="7176" y="5158"/>
                </a:lnTo>
                <a:lnTo>
                  <a:pt x="7158" y="5134"/>
                </a:lnTo>
                <a:lnTo>
                  <a:pt x="7176" y="5104"/>
                </a:lnTo>
                <a:close/>
                <a:moveTo>
                  <a:pt x="7170" y="5170"/>
                </a:moveTo>
                <a:lnTo>
                  <a:pt x="7170" y="5176"/>
                </a:lnTo>
                <a:lnTo>
                  <a:pt x="7128" y="5194"/>
                </a:lnTo>
                <a:lnTo>
                  <a:pt x="7158" y="5140"/>
                </a:lnTo>
                <a:lnTo>
                  <a:pt x="7170" y="5170"/>
                </a:lnTo>
                <a:close/>
                <a:moveTo>
                  <a:pt x="7182" y="5170"/>
                </a:moveTo>
                <a:lnTo>
                  <a:pt x="7218" y="5086"/>
                </a:lnTo>
                <a:lnTo>
                  <a:pt x="7284" y="5062"/>
                </a:lnTo>
                <a:lnTo>
                  <a:pt x="7314" y="5110"/>
                </a:lnTo>
                <a:lnTo>
                  <a:pt x="7182" y="5170"/>
                </a:lnTo>
                <a:lnTo>
                  <a:pt x="7182" y="5170"/>
                </a:lnTo>
                <a:close/>
                <a:moveTo>
                  <a:pt x="7284" y="5056"/>
                </a:moveTo>
                <a:lnTo>
                  <a:pt x="7260" y="5026"/>
                </a:lnTo>
                <a:lnTo>
                  <a:pt x="7380" y="4990"/>
                </a:lnTo>
                <a:lnTo>
                  <a:pt x="7368" y="5020"/>
                </a:lnTo>
                <a:lnTo>
                  <a:pt x="7284" y="5056"/>
                </a:lnTo>
                <a:close/>
                <a:moveTo>
                  <a:pt x="7260" y="5014"/>
                </a:moveTo>
                <a:lnTo>
                  <a:pt x="7248" y="5008"/>
                </a:lnTo>
                <a:lnTo>
                  <a:pt x="7260" y="4990"/>
                </a:lnTo>
                <a:lnTo>
                  <a:pt x="7380" y="4960"/>
                </a:lnTo>
                <a:lnTo>
                  <a:pt x="7386" y="4966"/>
                </a:lnTo>
                <a:lnTo>
                  <a:pt x="7386" y="4966"/>
                </a:lnTo>
                <a:lnTo>
                  <a:pt x="7386" y="4978"/>
                </a:lnTo>
                <a:lnTo>
                  <a:pt x="7260" y="5014"/>
                </a:lnTo>
                <a:close/>
                <a:moveTo>
                  <a:pt x="7392" y="4978"/>
                </a:moveTo>
                <a:lnTo>
                  <a:pt x="7398" y="4978"/>
                </a:lnTo>
                <a:lnTo>
                  <a:pt x="7392" y="4978"/>
                </a:lnTo>
                <a:lnTo>
                  <a:pt x="7392" y="4978"/>
                </a:lnTo>
                <a:close/>
                <a:moveTo>
                  <a:pt x="7386" y="4954"/>
                </a:moveTo>
                <a:lnTo>
                  <a:pt x="7374" y="4936"/>
                </a:lnTo>
                <a:lnTo>
                  <a:pt x="7404" y="4936"/>
                </a:lnTo>
                <a:lnTo>
                  <a:pt x="7398" y="4948"/>
                </a:lnTo>
                <a:lnTo>
                  <a:pt x="7386" y="4954"/>
                </a:lnTo>
                <a:close/>
                <a:moveTo>
                  <a:pt x="7356" y="4930"/>
                </a:moveTo>
                <a:lnTo>
                  <a:pt x="7296" y="4894"/>
                </a:lnTo>
                <a:lnTo>
                  <a:pt x="7308" y="4870"/>
                </a:lnTo>
                <a:lnTo>
                  <a:pt x="7356" y="4930"/>
                </a:lnTo>
                <a:lnTo>
                  <a:pt x="7356" y="4930"/>
                </a:lnTo>
                <a:close/>
                <a:moveTo>
                  <a:pt x="7290" y="4888"/>
                </a:moveTo>
                <a:lnTo>
                  <a:pt x="7284" y="4882"/>
                </a:lnTo>
                <a:lnTo>
                  <a:pt x="7296" y="4858"/>
                </a:lnTo>
                <a:lnTo>
                  <a:pt x="7302" y="4864"/>
                </a:lnTo>
                <a:lnTo>
                  <a:pt x="7290" y="4888"/>
                </a:lnTo>
                <a:close/>
                <a:moveTo>
                  <a:pt x="7302" y="4852"/>
                </a:moveTo>
                <a:lnTo>
                  <a:pt x="7320" y="4810"/>
                </a:lnTo>
                <a:lnTo>
                  <a:pt x="7302" y="4852"/>
                </a:lnTo>
                <a:lnTo>
                  <a:pt x="7302" y="4852"/>
                </a:lnTo>
                <a:close/>
                <a:moveTo>
                  <a:pt x="7296" y="4846"/>
                </a:moveTo>
                <a:lnTo>
                  <a:pt x="7218" y="4756"/>
                </a:lnTo>
                <a:lnTo>
                  <a:pt x="7230" y="4738"/>
                </a:lnTo>
                <a:lnTo>
                  <a:pt x="7320" y="4786"/>
                </a:lnTo>
                <a:lnTo>
                  <a:pt x="7296" y="4846"/>
                </a:lnTo>
                <a:close/>
                <a:moveTo>
                  <a:pt x="7212" y="4750"/>
                </a:moveTo>
                <a:lnTo>
                  <a:pt x="7170" y="4702"/>
                </a:lnTo>
                <a:lnTo>
                  <a:pt x="7224" y="4732"/>
                </a:lnTo>
                <a:lnTo>
                  <a:pt x="7212" y="4750"/>
                </a:lnTo>
                <a:close/>
                <a:moveTo>
                  <a:pt x="7158" y="4684"/>
                </a:moveTo>
                <a:lnTo>
                  <a:pt x="7134" y="4660"/>
                </a:lnTo>
                <a:lnTo>
                  <a:pt x="7152" y="4624"/>
                </a:lnTo>
                <a:lnTo>
                  <a:pt x="7242" y="4690"/>
                </a:lnTo>
                <a:lnTo>
                  <a:pt x="7230" y="4726"/>
                </a:lnTo>
                <a:lnTo>
                  <a:pt x="7158" y="4684"/>
                </a:lnTo>
                <a:close/>
                <a:moveTo>
                  <a:pt x="7158" y="4618"/>
                </a:moveTo>
                <a:lnTo>
                  <a:pt x="7170" y="4600"/>
                </a:lnTo>
                <a:lnTo>
                  <a:pt x="7266" y="4648"/>
                </a:lnTo>
                <a:lnTo>
                  <a:pt x="7248" y="4684"/>
                </a:lnTo>
                <a:lnTo>
                  <a:pt x="7158" y="4618"/>
                </a:lnTo>
                <a:close/>
                <a:moveTo>
                  <a:pt x="7200" y="4570"/>
                </a:moveTo>
                <a:lnTo>
                  <a:pt x="7278" y="4618"/>
                </a:lnTo>
                <a:lnTo>
                  <a:pt x="7272" y="4636"/>
                </a:lnTo>
                <a:lnTo>
                  <a:pt x="7200" y="4570"/>
                </a:lnTo>
                <a:close/>
                <a:moveTo>
                  <a:pt x="7194" y="4558"/>
                </a:moveTo>
                <a:lnTo>
                  <a:pt x="7212" y="4534"/>
                </a:lnTo>
                <a:lnTo>
                  <a:pt x="7302" y="4570"/>
                </a:lnTo>
                <a:lnTo>
                  <a:pt x="7284" y="4612"/>
                </a:lnTo>
                <a:lnTo>
                  <a:pt x="7194" y="4558"/>
                </a:lnTo>
                <a:close/>
                <a:moveTo>
                  <a:pt x="7314" y="4576"/>
                </a:moveTo>
                <a:lnTo>
                  <a:pt x="7368" y="4594"/>
                </a:lnTo>
                <a:lnTo>
                  <a:pt x="7398" y="4624"/>
                </a:lnTo>
                <a:lnTo>
                  <a:pt x="7380" y="4672"/>
                </a:lnTo>
                <a:lnTo>
                  <a:pt x="7290" y="4618"/>
                </a:lnTo>
                <a:lnTo>
                  <a:pt x="7314" y="4576"/>
                </a:lnTo>
                <a:close/>
                <a:moveTo>
                  <a:pt x="7374" y="4588"/>
                </a:moveTo>
                <a:lnTo>
                  <a:pt x="7338" y="4558"/>
                </a:lnTo>
                <a:lnTo>
                  <a:pt x="7410" y="4600"/>
                </a:lnTo>
                <a:lnTo>
                  <a:pt x="7404" y="4600"/>
                </a:lnTo>
                <a:lnTo>
                  <a:pt x="7374" y="4588"/>
                </a:lnTo>
                <a:close/>
                <a:moveTo>
                  <a:pt x="7308" y="4534"/>
                </a:moveTo>
                <a:lnTo>
                  <a:pt x="7242" y="4474"/>
                </a:lnTo>
                <a:lnTo>
                  <a:pt x="7242" y="4474"/>
                </a:lnTo>
                <a:lnTo>
                  <a:pt x="7338" y="4504"/>
                </a:lnTo>
                <a:lnTo>
                  <a:pt x="7320" y="4540"/>
                </a:lnTo>
                <a:lnTo>
                  <a:pt x="7308" y="4534"/>
                </a:lnTo>
                <a:close/>
                <a:moveTo>
                  <a:pt x="7248" y="4468"/>
                </a:moveTo>
                <a:lnTo>
                  <a:pt x="7266" y="4444"/>
                </a:lnTo>
                <a:lnTo>
                  <a:pt x="7350" y="4480"/>
                </a:lnTo>
                <a:lnTo>
                  <a:pt x="7344" y="4498"/>
                </a:lnTo>
                <a:lnTo>
                  <a:pt x="7248" y="4468"/>
                </a:lnTo>
                <a:close/>
                <a:moveTo>
                  <a:pt x="7242" y="4462"/>
                </a:moveTo>
                <a:lnTo>
                  <a:pt x="7224" y="4456"/>
                </a:lnTo>
                <a:lnTo>
                  <a:pt x="7176" y="4414"/>
                </a:lnTo>
                <a:lnTo>
                  <a:pt x="7182" y="4408"/>
                </a:lnTo>
                <a:lnTo>
                  <a:pt x="7254" y="4438"/>
                </a:lnTo>
                <a:lnTo>
                  <a:pt x="7242" y="4462"/>
                </a:lnTo>
                <a:close/>
                <a:moveTo>
                  <a:pt x="7188" y="4402"/>
                </a:moveTo>
                <a:lnTo>
                  <a:pt x="7194" y="4390"/>
                </a:lnTo>
                <a:lnTo>
                  <a:pt x="7272" y="4414"/>
                </a:lnTo>
                <a:lnTo>
                  <a:pt x="7260" y="4432"/>
                </a:lnTo>
                <a:lnTo>
                  <a:pt x="7188" y="4402"/>
                </a:lnTo>
                <a:close/>
                <a:moveTo>
                  <a:pt x="7212" y="4360"/>
                </a:moveTo>
                <a:lnTo>
                  <a:pt x="7218" y="4354"/>
                </a:lnTo>
                <a:lnTo>
                  <a:pt x="7236" y="4366"/>
                </a:lnTo>
                <a:lnTo>
                  <a:pt x="7212" y="4360"/>
                </a:lnTo>
                <a:close/>
                <a:moveTo>
                  <a:pt x="7212" y="4342"/>
                </a:moveTo>
                <a:lnTo>
                  <a:pt x="7176" y="4312"/>
                </a:lnTo>
                <a:lnTo>
                  <a:pt x="7230" y="4330"/>
                </a:lnTo>
                <a:lnTo>
                  <a:pt x="7218" y="4342"/>
                </a:lnTo>
                <a:lnTo>
                  <a:pt x="7212" y="4342"/>
                </a:lnTo>
                <a:close/>
                <a:moveTo>
                  <a:pt x="7182" y="4306"/>
                </a:moveTo>
                <a:lnTo>
                  <a:pt x="7242" y="4312"/>
                </a:lnTo>
                <a:lnTo>
                  <a:pt x="7230" y="4318"/>
                </a:lnTo>
                <a:lnTo>
                  <a:pt x="7182" y="4306"/>
                </a:lnTo>
                <a:close/>
                <a:moveTo>
                  <a:pt x="7176" y="4294"/>
                </a:moveTo>
                <a:lnTo>
                  <a:pt x="7206" y="4288"/>
                </a:lnTo>
                <a:lnTo>
                  <a:pt x="7248" y="4294"/>
                </a:lnTo>
                <a:lnTo>
                  <a:pt x="7248" y="4300"/>
                </a:lnTo>
                <a:lnTo>
                  <a:pt x="7176" y="4294"/>
                </a:lnTo>
                <a:close/>
                <a:moveTo>
                  <a:pt x="7266" y="4288"/>
                </a:moveTo>
                <a:lnTo>
                  <a:pt x="7266" y="4288"/>
                </a:lnTo>
                <a:lnTo>
                  <a:pt x="7266" y="4288"/>
                </a:lnTo>
                <a:lnTo>
                  <a:pt x="7266" y="4288"/>
                </a:lnTo>
                <a:close/>
                <a:moveTo>
                  <a:pt x="7254" y="4288"/>
                </a:moveTo>
                <a:lnTo>
                  <a:pt x="7224" y="4282"/>
                </a:lnTo>
                <a:lnTo>
                  <a:pt x="7236" y="4276"/>
                </a:lnTo>
                <a:lnTo>
                  <a:pt x="7242" y="4276"/>
                </a:lnTo>
                <a:lnTo>
                  <a:pt x="7260" y="4282"/>
                </a:lnTo>
                <a:lnTo>
                  <a:pt x="7254" y="4288"/>
                </a:lnTo>
                <a:close/>
                <a:moveTo>
                  <a:pt x="7260" y="4276"/>
                </a:moveTo>
                <a:lnTo>
                  <a:pt x="7266" y="4276"/>
                </a:lnTo>
                <a:lnTo>
                  <a:pt x="7260" y="4276"/>
                </a:lnTo>
                <a:lnTo>
                  <a:pt x="7260" y="4276"/>
                </a:lnTo>
                <a:close/>
                <a:moveTo>
                  <a:pt x="7266" y="4264"/>
                </a:moveTo>
                <a:lnTo>
                  <a:pt x="7272" y="4264"/>
                </a:lnTo>
                <a:lnTo>
                  <a:pt x="7272" y="4264"/>
                </a:lnTo>
                <a:lnTo>
                  <a:pt x="7266" y="4264"/>
                </a:lnTo>
                <a:close/>
                <a:moveTo>
                  <a:pt x="7296" y="4246"/>
                </a:moveTo>
                <a:lnTo>
                  <a:pt x="7296" y="4246"/>
                </a:lnTo>
                <a:lnTo>
                  <a:pt x="7296" y="4246"/>
                </a:lnTo>
                <a:lnTo>
                  <a:pt x="7296" y="4246"/>
                </a:lnTo>
                <a:lnTo>
                  <a:pt x="7296" y="4246"/>
                </a:lnTo>
                <a:close/>
                <a:moveTo>
                  <a:pt x="7320" y="4228"/>
                </a:moveTo>
                <a:lnTo>
                  <a:pt x="7320" y="4228"/>
                </a:lnTo>
                <a:lnTo>
                  <a:pt x="7332" y="4228"/>
                </a:lnTo>
                <a:lnTo>
                  <a:pt x="7326" y="4228"/>
                </a:lnTo>
                <a:lnTo>
                  <a:pt x="7320" y="4228"/>
                </a:lnTo>
                <a:close/>
                <a:moveTo>
                  <a:pt x="6595" y="4138"/>
                </a:moveTo>
                <a:lnTo>
                  <a:pt x="6601" y="4132"/>
                </a:lnTo>
                <a:lnTo>
                  <a:pt x="6607" y="4144"/>
                </a:lnTo>
                <a:lnTo>
                  <a:pt x="6595" y="4138"/>
                </a:lnTo>
                <a:close/>
                <a:moveTo>
                  <a:pt x="6223" y="3923"/>
                </a:moveTo>
                <a:lnTo>
                  <a:pt x="6109" y="3587"/>
                </a:lnTo>
                <a:lnTo>
                  <a:pt x="6139" y="3605"/>
                </a:lnTo>
                <a:lnTo>
                  <a:pt x="6301" y="3983"/>
                </a:lnTo>
                <a:lnTo>
                  <a:pt x="6223" y="3923"/>
                </a:lnTo>
                <a:close/>
                <a:moveTo>
                  <a:pt x="6103" y="3575"/>
                </a:moveTo>
                <a:lnTo>
                  <a:pt x="6091" y="3545"/>
                </a:lnTo>
                <a:lnTo>
                  <a:pt x="6121" y="3563"/>
                </a:lnTo>
                <a:lnTo>
                  <a:pt x="6133" y="3593"/>
                </a:lnTo>
                <a:lnTo>
                  <a:pt x="6103" y="3575"/>
                </a:lnTo>
                <a:close/>
                <a:moveTo>
                  <a:pt x="6091" y="3569"/>
                </a:moveTo>
                <a:lnTo>
                  <a:pt x="6061" y="3551"/>
                </a:lnTo>
                <a:lnTo>
                  <a:pt x="6055" y="3515"/>
                </a:lnTo>
                <a:lnTo>
                  <a:pt x="6079" y="3539"/>
                </a:lnTo>
                <a:lnTo>
                  <a:pt x="6091" y="3569"/>
                </a:lnTo>
                <a:close/>
                <a:moveTo>
                  <a:pt x="6049" y="3551"/>
                </a:moveTo>
                <a:lnTo>
                  <a:pt x="6019" y="3533"/>
                </a:lnTo>
                <a:lnTo>
                  <a:pt x="6013" y="3491"/>
                </a:lnTo>
                <a:lnTo>
                  <a:pt x="6043" y="3509"/>
                </a:lnTo>
                <a:lnTo>
                  <a:pt x="6049" y="3551"/>
                </a:lnTo>
                <a:close/>
                <a:moveTo>
                  <a:pt x="6007" y="3479"/>
                </a:moveTo>
                <a:lnTo>
                  <a:pt x="6001" y="3449"/>
                </a:lnTo>
                <a:lnTo>
                  <a:pt x="6031" y="3473"/>
                </a:lnTo>
                <a:lnTo>
                  <a:pt x="6037" y="3497"/>
                </a:lnTo>
                <a:lnTo>
                  <a:pt x="6007" y="3479"/>
                </a:lnTo>
                <a:close/>
                <a:moveTo>
                  <a:pt x="6001" y="3437"/>
                </a:moveTo>
                <a:lnTo>
                  <a:pt x="5995" y="3401"/>
                </a:lnTo>
                <a:lnTo>
                  <a:pt x="6019" y="3425"/>
                </a:lnTo>
                <a:lnTo>
                  <a:pt x="6025" y="3461"/>
                </a:lnTo>
                <a:lnTo>
                  <a:pt x="6001" y="3437"/>
                </a:lnTo>
                <a:close/>
                <a:moveTo>
                  <a:pt x="5989" y="3431"/>
                </a:moveTo>
                <a:lnTo>
                  <a:pt x="5959" y="3407"/>
                </a:lnTo>
                <a:lnTo>
                  <a:pt x="5959" y="3371"/>
                </a:lnTo>
                <a:lnTo>
                  <a:pt x="5983" y="3395"/>
                </a:lnTo>
                <a:lnTo>
                  <a:pt x="5989" y="3431"/>
                </a:lnTo>
                <a:close/>
                <a:moveTo>
                  <a:pt x="5953" y="3359"/>
                </a:moveTo>
                <a:lnTo>
                  <a:pt x="5953" y="3323"/>
                </a:lnTo>
                <a:lnTo>
                  <a:pt x="5977" y="3347"/>
                </a:lnTo>
                <a:lnTo>
                  <a:pt x="5983" y="3377"/>
                </a:lnTo>
                <a:lnTo>
                  <a:pt x="5953" y="3359"/>
                </a:lnTo>
                <a:close/>
                <a:moveTo>
                  <a:pt x="5947" y="3347"/>
                </a:moveTo>
                <a:lnTo>
                  <a:pt x="5923" y="3329"/>
                </a:lnTo>
                <a:lnTo>
                  <a:pt x="5923" y="3293"/>
                </a:lnTo>
                <a:lnTo>
                  <a:pt x="5941" y="3311"/>
                </a:lnTo>
                <a:lnTo>
                  <a:pt x="5947" y="3347"/>
                </a:lnTo>
                <a:close/>
                <a:moveTo>
                  <a:pt x="5917" y="3281"/>
                </a:moveTo>
                <a:lnTo>
                  <a:pt x="5917" y="3245"/>
                </a:lnTo>
                <a:lnTo>
                  <a:pt x="5935" y="3269"/>
                </a:lnTo>
                <a:lnTo>
                  <a:pt x="5941" y="3299"/>
                </a:lnTo>
                <a:lnTo>
                  <a:pt x="5917" y="3281"/>
                </a:lnTo>
                <a:close/>
                <a:moveTo>
                  <a:pt x="5911" y="3269"/>
                </a:moveTo>
                <a:lnTo>
                  <a:pt x="5785" y="3143"/>
                </a:lnTo>
                <a:lnTo>
                  <a:pt x="5773" y="3077"/>
                </a:lnTo>
                <a:lnTo>
                  <a:pt x="5911" y="3239"/>
                </a:lnTo>
                <a:lnTo>
                  <a:pt x="5911" y="3269"/>
                </a:lnTo>
                <a:close/>
                <a:moveTo>
                  <a:pt x="5773" y="3131"/>
                </a:moveTo>
                <a:lnTo>
                  <a:pt x="5761" y="3119"/>
                </a:lnTo>
                <a:lnTo>
                  <a:pt x="5755" y="3053"/>
                </a:lnTo>
                <a:lnTo>
                  <a:pt x="5761" y="3065"/>
                </a:lnTo>
                <a:lnTo>
                  <a:pt x="5773" y="3131"/>
                </a:lnTo>
                <a:close/>
                <a:moveTo>
                  <a:pt x="5755" y="3041"/>
                </a:moveTo>
                <a:lnTo>
                  <a:pt x="5749" y="2981"/>
                </a:lnTo>
                <a:lnTo>
                  <a:pt x="5755" y="3047"/>
                </a:lnTo>
                <a:lnTo>
                  <a:pt x="5755" y="3041"/>
                </a:lnTo>
                <a:close/>
                <a:moveTo>
                  <a:pt x="5737" y="2471"/>
                </a:moveTo>
                <a:lnTo>
                  <a:pt x="5737" y="2465"/>
                </a:lnTo>
                <a:lnTo>
                  <a:pt x="5737" y="2471"/>
                </a:lnTo>
                <a:lnTo>
                  <a:pt x="5737" y="2471"/>
                </a:lnTo>
                <a:close/>
                <a:moveTo>
                  <a:pt x="5779" y="2267"/>
                </a:moveTo>
                <a:lnTo>
                  <a:pt x="5785" y="2261"/>
                </a:lnTo>
                <a:lnTo>
                  <a:pt x="5779" y="2273"/>
                </a:lnTo>
                <a:lnTo>
                  <a:pt x="5779" y="2267"/>
                </a:lnTo>
                <a:close/>
                <a:moveTo>
                  <a:pt x="5893" y="2063"/>
                </a:moveTo>
                <a:lnTo>
                  <a:pt x="5905" y="2051"/>
                </a:lnTo>
                <a:lnTo>
                  <a:pt x="5893" y="2069"/>
                </a:lnTo>
                <a:lnTo>
                  <a:pt x="5893" y="2069"/>
                </a:lnTo>
                <a:lnTo>
                  <a:pt x="5893" y="2063"/>
                </a:lnTo>
                <a:close/>
                <a:moveTo>
                  <a:pt x="6037" y="1877"/>
                </a:moveTo>
                <a:lnTo>
                  <a:pt x="6307" y="1811"/>
                </a:lnTo>
                <a:lnTo>
                  <a:pt x="6283" y="1835"/>
                </a:lnTo>
                <a:lnTo>
                  <a:pt x="5989" y="1931"/>
                </a:lnTo>
                <a:lnTo>
                  <a:pt x="6037" y="1877"/>
                </a:lnTo>
                <a:close/>
                <a:moveTo>
                  <a:pt x="6049" y="1865"/>
                </a:moveTo>
                <a:lnTo>
                  <a:pt x="6073" y="1835"/>
                </a:lnTo>
                <a:lnTo>
                  <a:pt x="6097" y="1811"/>
                </a:lnTo>
                <a:lnTo>
                  <a:pt x="6343" y="1775"/>
                </a:lnTo>
                <a:lnTo>
                  <a:pt x="6319" y="1799"/>
                </a:lnTo>
                <a:lnTo>
                  <a:pt x="6049" y="1865"/>
                </a:lnTo>
                <a:close/>
                <a:moveTo>
                  <a:pt x="6355" y="1769"/>
                </a:moveTo>
                <a:lnTo>
                  <a:pt x="6403" y="1763"/>
                </a:lnTo>
                <a:lnTo>
                  <a:pt x="6379" y="1787"/>
                </a:lnTo>
                <a:lnTo>
                  <a:pt x="6331" y="1799"/>
                </a:lnTo>
                <a:lnTo>
                  <a:pt x="6355" y="1769"/>
                </a:lnTo>
                <a:close/>
                <a:moveTo>
                  <a:pt x="6367" y="1757"/>
                </a:moveTo>
                <a:lnTo>
                  <a:pt x="6385" y="1739"/>
                </a:lnTo>
                <a:lnTo>
                  <a:pt x="6433" y="1733"/>
                </a:lnTo>
                <a:lnTo>
                  <a:pt x="6415" y="1751"/>
                </a:lnTo>
                <a:lnTo>
                  <a:pt x="6367" y="1757"/>
                </a:lnTo>
                <a:close/>
                <a:moveTo>
                  <a:pt x="6397" y="1727"/>
                </a:moveTo>
                <a:lnTo>
                  <a:pt x="6427" y="1697"/>
                </a:lnTo>
                <a:lnTo>
                  <a:pt x="6475" y="1697"/>
                </a:lnTo>
                <a:lnTo>
                  <a:pt x="6445" y="1721"/>
                </a:lnTo>
                <a:lnTo>
                  <a:pt x="6397" y="1727"/>
                </a:lnTo>
                <a:close/>
                <a:moveTo>
                  <a:pt x="6433" y="1685"/>
                </a:moveTo>
                <a:lnTo>
                  <a:pt x="6457" y="1661"/>
                </a:lnTo>
                <a:lnTo>
                  <a:pt x="6511" y="1661"/>
                </a:lnTo>
                <a:lnTo>
                  <a:pt x="6481" y="1685"/>
                </a:lnTo>
                <a:lnTo>
                  <a:pt x="6433" y="1685"/>
                </a:lnTo>
                <a:close/>
                <a:moveTo>
                  <a:pt x="6523" y="1661"/>
                </a:moveTo>
                <a:lnTo>
                  <a:pt x="6541" y="1667"/>
                </a:lnTo>
                <a:lnTo>
                  <a:pt x="6517" y="1685"/>
                </a:lnTo>
                <a:lnTo>
                  <a:pt x="6499" y="1685"/>
                </a:lnTo>
                <a:lnTo>
                  <a:pt x="6523" y="1661"/>
                </a:lnTo>
                <a:close/>
                <a:moveTo>
                  <a:pt x="6559" y="1667"/>
                </a:moveTo>
                <a:lnTo>
                  <a:pt x="6595" y="1667"/>
                </a:lnTo>
                <a:lnTo>
                  <a:pt x="6571" y="1685"/>
                </a:lnTo>
                <a:lnTo>
                  <a:pt x="6535" y="1685"/>
                </a:lnTo>
                <a:lnTo>
                  <a:pt x="6559" y="1667"/>
                </a:lnTo>
                <a:close/>
                <a:moveTo>
                  <a:pt x="6565" y="1655"/>
                </a:moveTo>
                <a:lnTo>
                  <a:pt x="6583" y="1643"/>
                </a:lnTo>
                <a:lnTo>
                  <a:pt x="6625" y="1649"/>
                </a:lnTo>
                <a:lnTo>
                  <a:pt x="6607" y="1661"/>
                </a:lnTo>
                <a:lnTo>
                  <a:pt x="6565" y="1655"/>
                </a:lnTo>
                <a:close/>
                <a:moveTo>
                  <a:pt x="6637" y="1649"/>
                </a:moveTo>
                <a:lnTo>
                  <a:pt x="6667" y="1649"/>
                </a:lnTo>
                <a:lnTo>
                  <a:pt x="6649" y="1661"/>
                </a:lnTo>
                <a:lnTo>
                  <a:pt x="6625" y="1661"/>
                </a:lnTo>
                <a:lnTo>
                  <a:pt x="6637" y="1649"/>
                </a:lnTo>
                <a:close/>
                <a:moveTo>
                  <a:pt x="6649" y="1643"/>
                </a:moveTo>
                <a:lnTo>
                  <a:pt x="6655" y="1637"/>
                </a:lnTo>
                <a:lnTo>
                  <a:pt x="6685" y="1643"/>
                </a:lnTo>
                <a:lnTo>
                  <a:pt x="6679" y="1643"/>
                </a:lnTo>
                <a:lnTo>
                  <a:pt x="6649" y="1643"/>
                </a:lnTo>
                <a:close/>
                <a:moveTo>
                  <a:pt x="6697" y="1643"/>
                </a:moveTo>
                <a:lnTo>
                  <a:pt x="6709" y="1643"/>
                </a:lnTo>
                <a:lnTo>
                  <a:pt x="6697" y="1643"/>
                </a:lnTo>
                <a:lnTo>
                  <a:pt x="6697" y="1643"/>
                </a:lnTo>
                <a:close/>
                <a:moveTo>
                  <a:pt x="6883" y="1655"/>
                </a:moveTo>
                <a:lnTo>
                  <a:pt x="6907" y="1661"/>
                </a:lnTo>
                <a:lnTo>
                  <a:pt x="6877" y="1655"/>
                </a:lnTo>
                <a:lnTo>
                  <a:pt x="6883" y="1655"/>
                </a:lnTo>
                <a:close/>
                <a:moveTo>
                  <a:pt x="6966" y="1655"/>
                </a:moveTo>
                <a:lnTo>
                  <a:pt x="6996" y="1649"/>
                </a:lnTo>
                <a:lnTo>
                  <a:pt x="7026" y="1655"/>
                </a:lnTo>
                <a:lnTo>
                  <a:pt x="6996" y="1655"/>
                </a:lnTo>
                <a:lnTo>
                  <a:pt x="6966" y="1655"/>
                </a:lnTo>
                <a:close/>
                <a:moveTo>
                  <a:pt x="6966" y="1661"/>
                </a:moveTo>
                <a:lnTo>
                  <a:pt x="6966" y="1661"/>
                </a:lnTo>
                <a:lnTo>
                  <a:pt x="6954" y="1661"/>
                </a:lnTo>
                <a:lnTo>
                  <a:pt x="6966" y="1661"/>
                </a:lnTo>
                <a:close/>
                <a:moveTo>
                  <a:pt x="7050" y="1655"/>
                </a:moveTo>
                <a:lnTo>
                  <a:pt x="7092" y="1667"/>
                </a:lnTo>
                <a:lnTo>
                  <a:pt x="7074" y="1667"/>
                </a:lnTo>
                <a:lnTo>
                  <a:pt x="7020" y="1661"/>
                </a:lnTo>
                <a:lnTo>
                  <a:pt x="7050" y="1655"/>
                </a:lnTo>
                <a:close/>
                <a:moveTo>
                  <a:pt x="7074" y="1655"/>
                </a:moveTo>
                <a:lnTo>
                  <a:pt x="7092" y="1649"/>
                </a:lnTo>
                <a:lnTo>
                  <a:pt x="7134" y="1661"/>
                </a:lnTo>
                <a:lnTo>
                  <a:pt x="7122" y="1667"/>
                </a:lnTo>
                <a:lnTo>
                  <a:pt x="7074" y="1655"/>
                </a:lnTo>
                <a:close/>
                <a:moveTo>
                  <a:pt x="7158" y="1673"/>
                </a:moveTo>
                <a:lnTo>
                  <a:pt x="7182" y="1679"/>
                </a:lnTo>
                <a:lnTo>
                  <a:pt x="7152" y="1673"/>
                </a:lnTo>
                <a:lnTo>
                  <a:pt x="7158" y="1673"/>
                </a:lnTo>
                <a:close/>
                <a:moveTo>
                  <a:pt x="7290" y="1685"/>
                </a:moveTo>
                <a:lnTo>
                  <a:pt x="7290" y="1685"/>
                </a:lnTo>
                <a:lnTo>
                  <a:pt x="7290" y="1685"/>
                </a:lnTo>
                <a:lnTo>
                  <a:pt x="7290" y="1685"/>
                </a:lnTo>
                <a:close/>
                <a:moveTo>
                  <a:pt x="7254" y="1679"/>
                </a:moveTo>
                <a:lnTo>
                  <a:pt x="7218" y="1667"/>
                </a:lnTo>
                <a:lnTo>
                  <a:pt x="7242" y="1661"/>
                </a:lnTo>
                <a:lnTo>
                  <a:pt x="7272" y="1679"/>
                </a:lnTo>
                <a:lnTo>
                  <a:pt x="7254" y="1679"/>
                </a:lnTo>
                <a:close/>
                <a:moveTo>
                  <a:pt x="7200" y="1655"/>
                </a:moveTo>
                <a:lnTo>
                  <a:pt x="7158" y="1643"/>
                </a:lnTo>
                <a:lnTo>
                  <a:pt x="7182" y="1637"/>
                </a:lnTo>
                <a:lnTo>
                  <a:pt x="7230" y="1655"/>
                </a:lnTo>
                <a:lnTo>
                  <a:pt x="7200" y="1655"/>
                </a:lnTo>
                <a:close/>
                <a:moveTo>
                  <a:pt x="7140" y="1637"/>
                </a:moveTo>
                <a:lnTo>
                  <a:pt x="7104" y="1619"/>
                </a:lnTo>
                <a:lnTo>
                  <a:pt x="7140" y="1613"/>
                </a:lnTo>
                <a:lnTo>
                  <a:pt x="7170" y="1631"/>
                </a:lnTo>
                <a:lnTo>
                  <a:pt x="7140" y="1637"/>
                </a:lnTo>
                <a:close/>
                <a:moveTo>
                  <a:pt x="7152" y="1613"/>
                </a:moveTo>
                <a:lnTo>
                  <a:pt x="7194" y="1601"/>
                </a:lnTo>
                <a:lnTo>
                  <a:pt x="7224" y="1619"/>
                </a:lnTo>
                <a:lnTo>
                  <a:pt x="7188" y="1625"/>
                </a:lnTo>
                <a:lnTo>
                  <a:pt x="7152" y="1613"/>
                </a:lnTo>
                <a:close/>
                <a:moveTo>
                  <a:pt x="7140" y="1607"/>
                </a:moveTo>
                <a:lnTo>
                  <a:pt x="7098" y="1584"/>
                </a:lnTo>
                <a:lnTo>
                  <a:pt x="7140" y="1572"/>
                </a:lnTo>
                <a:lnTo>
                  <a:pt x="7182" y="1595"/>
                </a:lnTo>
                <a:lnTo>
                  <a:pt x="7140" y="1607"/>
                </a:lnTo>
                <a:close/>
                <a:moveTo>
                  <a:pt x="7086" y="1584"/>
                </a:moveTo>
                <a:lnTo>
                  <a:pt x="7044" y="1560"/>
                </a:lnTo>
                <a:lnTo>
                  <a:pt x="7086" y="1542"/>
                </a:lnTo>
                <a:lnTo>
                  <a:pt x="7134" y="1566"/>
                </a:lnTo>
                <a:lnTo>
                  <a:pt x="7086" y="1584"/>
                </a:lnTo>
                <a:close/>
                <a:moveTo>
                  <a:pt x="7032" y="1554"/>
                </a:moveTo>
                <a:lnTo>
                  <a:pt x="6990" y="1536"/>
                </a:lnTo>
                <a:lnTo>
                  <a:pt x="7038" y="1512"/>
                </a:lnTo>
                <a:lnTo>
                  <a:pt x="7074" y="1536"/>
                </a:lnTo>
                <a:lnTo>
                  <a:pt x="7032" y="1554"/>
                </a:lnTo>
                <a:close/>
                <a:moveTo>
                  <a:pt x="7044" y="1506"/>
                </a:moveTo>
                <a:lnTo>
                  <a:pt x="7086" y="1488"/>
                </a:lnTo>
                <a:lnTo>
                  <a:pt x="7122" y="1518"/>
                </a:lnTo>
                <a:lnTo>
                  <a:pt x="7086" y="1530"/>
                </a:lnTo>
                <a:lnTo>
                  <a:pt x="7044" y="1506"/>
                </a:lnTo>
                <a:close/>
                <a:moveTo>
                  <a:pt x="7038" y="1506"/>
                </a:moveTo>
                <a:lnTo>
                  <a:pt x="6984" y="1476"/>
                </a:lnTo>
                <a:lnTo>
                  <a:pt x="7026" y="1452"/>
                </a:lnTo>
                <a:lnTo>
                  <a:pt x="7074" y="1482"/>
                </a:lnTo>
                <a:lnTo>
                  <a:pt x="7038" y="1506"/>
                </a:lnTo>
                <a:close/>
                <a:moveTo>
                  <a:pt x="6978" y="1470"/>
                </a:moveTo>
                <a:lnTo>
                  <a:pt x="6936" y="1446"/>
                </a:lnTo>
                <a:lnTo>
                  <a:pt x="6972" y="1416"/>
                </a:lnTo>
                <a:lnTo>
                  <a:pt x="7020" y="1446"/>
                </a:lnTo>
                <a:lnTo>
                  <a:pt x="6978" y="1470"/>
                </a:lnTo>
                <a:close/>
                <a:moveTo>
                  <a:pt x="6924" y="1440"/>
                </a:moveTo>
                <a:lnTo>
                  <a:pt x="6871" y="1410"/>
                </a:lnTo>
                <a:lnTo>
                  <a:pt x="6912" y="1374"/>
                </a:lnTo>
                <a:lnTo>
                  <a:pt x="6966" y="1410"/>
                </a:lnTo>
                <a:lnTo>
                  <a:pt x="6924" y="1440"/>
                </a:lnTo>
                <a:close/>
                <a:moveTo>
                  <a:pt x="6924" y="1368"/>
                </a:moveTo>
                <a:lnTo>
                  <a:pt x="6972" y="1326"/>
                </a:lnTo>
                <a:lnTo>
                  <a:pt x="7026" y="1368"/>
                </a:lnTo>
                <a:lnTo>
                  <a:pt x="6972" y="1404"/>
                </a:lnTo>
                <a:lnTo>
                  <a:pt x="6924" y="1368"/>
                </a:lnTo>
                <a:close/>
                <a:moveTo>
                  <a:pt x="6912" y="1368"/>
                </a:moveTo>
                <a:lnTo>
                  <a:pt x="6871" y="1338"/>
                </a:lnTo>
                <a:lnTo>
                  <a:pt x="6918" y="1290"/>
                </a:lnTo>
                <a:lnTo>
                  <a:pt x="6966" y="1320"/>
                </a:lnTo>
                <a:lnTo>
                  <a:pt x="6912" y="1368"/>
                </a:lnTo>
                <a:close/>
                <a:moveTo>
                  <a:pt x="6930" y="1284"/>
                </a:moveTo>
                <a:lnTo>
                  <a:pt x="6972" y="1236"/>
                </a:lnTo>
                <a:lnTo>
                  <a:pt x="7020" y="1278"/>
                </a:lnTo>
                <a:lnTo>
                  <a:pt x="6972" y="1320"/>
                </a:lnTo>
                <a:lnTo>
                  <a:pt x="6930" y="1284"/>
                </a:lnTo>
                <a:close/>
                <a:moveTo>
                  <a:pt x="6918" y="1278"/>
                </a:moveTo>
                <a:lnTo>
                  <a:pt x="6859" y="1224"/>
                </a:lnTo>
                <a:lnTo>
                  <a:pt x="6907" y="1176"/>
                </a:lnTo>
                <a:lnTo>
                  <a:pt x="6966" y="1230"/>
                </a:lnTo>
                <a:lnTo>
                  <a:pt x="6918" y="1278"/>
                </a:lnTo>
                <a:close/>
                <a:moveTo>
                  <a:pt x="6912" y="1170"/>
                </a:moveTo>
                <a:lnTo>
                  <a:pt x="6972" y="1104"/>
                </a:lnTo>
                <a:lnTo>
                  <a:pt x="7032" y="1170"/>
                </a:lnTo>
                <a:lnTo>
                  <a:pt x="6972" y="1224"/>
                </a:lnTo>
                <a:lnTo>
                  <a:pt x="6912" y="1170"/>
                </a:lnTo>
                <a:close/>
                <a:moveTo>
                  <a:pt x="6901" y="1164"/>
                </a:moveTo>
                <a:lnTo>
                  <a:pt x="6871" y="1128"/>
                </a:lnTo>
                <a:lnTo>
                  <a:pt x="6936" y="1068"/>
                </a:lnTo>
                <a:lnTo>
                  <a:pt x="6966" y="1098"/>
                </a:lnTo>
                <a:lnTo>
                  <a:pt x="6901" y="1164"/>
                </a:lnTo>
                <a:close/>
                <a:moveTo>
                  <a:pt x="6865" y="1122"/>
                </a:moveTo>
                <a:lnTo>
                  <a:pt x="6817" y="1086"/>
                </a:lnTo>
                <a:lnTo>
                  <a:pt x="6889" y="1014"/>
                </a:lnTo>
                <a:lnTo>
                  <a:pt x="6930" y="1062"/>
                </a:lnTo>
                <a:lnTo>
                  <a:pt x="6865" y="1122"/>
                </a:lnTo>
                <a:close/>
                <a:moveTo>
                  <a:pt x="6895" y="1008"/>
                </a:moveTo>
                <a:lnTo>
                  <a:pt x="6966" y="936"/>
                </a:lnTo>
                <a:lnTo>
                  <a:pt x="7014" y="996"/>
                </a:lnTo>
                <a:lnTo>
                  <a:pt x="6936" y="1056"/>
                </a:lnTo>
                <a:lnTo>
                  <a:pt x="6895" y="1008"/>
                </a:lnTo>
                <a:close/>
                <a:moveTo>
                  <a:pt x="6972" y="930"/>
                </a:moveTo>
                <a:lnTo>
                  <a:pt x="7050" y="852"/>
                </a:lnTo>
                <a:lnTo>
                  <a:pt x="7098" y="918"/>
                </a:lnTo>
                <a:lnTo>
                  <a:pt x="7020" y="990"/>
                </a:lnTo>
                <a:lnTo>
                  <a:pt x="6972" y="930"/>
                </a:lnTo>
                <a:close/>
                <a:moveTo>
                  <a:pt x="7056" y="846"/>
                </a:moveTo>
                <a:lnTo>
                  <a:pt x="7134" y="768"/>
                </a:lnTo>
                <a:lnTo>
                  <a:pt x="7146" y="768"/>
                </a:lnTo>
                <a:lnTo>
                  <a:pt x="7188" y="840"/>
                </a:lnTo>
                <a:lnTo>
                  <a:pt x="7104" y="912"/>
                </a:lnTo>
                <a:lnTo>
                  <a:pt x="7056" y="846"/>
                </a:lnTo>
                <a:close/>
                <a:moveTo>
                  <a:pt x="7248" y="780"/>
                </a:moveTo>
                <a:lnTo>
                  <a:pt x="7254" y="780"/>
                </a:lnTo>
                <a:lnTo>
                  <a:pt x="7254" y="780"/>
                </a:lnTo>
                <a:lnTo>
                  <a:pt x="7248" y="780"/>
                </a:lnTo>
                <a:close/>
                <a:moveTo>
                  <a:pt x="7278" y="774"/>
                </a:moveTo>
                <a:lnTo>
                  <a:pt x="7296" y="780"/>
                </a:lnTo>
                <a:lnTo>
                  <a:pt x="7278" y="774"/>
                </a:lnTo>
                <a:lnTo>
                  <a:pt x="7278" y="774"/>
                </a:lnTo>
                <a:close/>
                <a:moveTo>
                  <a:pt x="7290" y="768"/>
                </a:moveTo>
                <a:lnTo>
                  <a:pt x="7302" y="756"/>
                </a:lnTo>
                <a:lnTo>
                  <a:pt x="7314" y="780"/>
                </a:lnTo>
                <a:lnTo>
                  <a:pt x="7290" y="768"/>
                </a:lnTo>
                <a:close/>
                <a:moveTo>
                  <a:pt x="7290" y="738"/>
                </a:moveTo>
                <a:lnTo>
                  <a:pt x="7206" y="690"/>
                </a:lnTo>
                <a:lnTo>
                  <a:pt x="7218" y="678"/>
                </a:lnTo>
                <a:lnTo>
                  <a:pt x="7260" y="684"/>
                </a:lnTo>
                <a:lnTo>
                  <a:pt x="7290" y="738"/>
                </a:lnTo>
                <a:lnTo>
                  <a:pt x="7290" y="738"/>
                </a:lnTo>
                <a:close/>
                <a:moveTo>
                  <a:pt x="7272" y="684"/>
                </a:moveTo>
                <a:lnTo>
                  <a:pt x="7284" y="684"/>
                </a:lnTo>
                <a:lnTo>
                  <a:pt x="7320" y="708"/>
                </a:lnTo>
                <a:lnTo>
                  <a:pt x="7296" y="732"/>
                </a:lnTo>
                <a:lnTo>
                  <a:pt x="7272" y="684"/>
                </a:lnTo>
                <a:close/>
                <a:moveTo>
                  <a:pt x="7284" y="666"/>
                </a:moveTo>
                <a:lnTo>
                  <a:pt x="7302" y="666"/>
                </a:lnTo>
                <a:lnTo>
                  <a:pt x="7302" y="666"/>
                </a:lnTo>
                <a:lnTo>
                  <a:pt x="7284" y="666"/>
                </a:lnTo>
                <a:close/>
                <a:moveTo>
                  <a:pt x="7314" y="666"/>
                </a:moveTo>
                <a:lnTo>
                  <a:pt x="7350" y="660"/>
                </a:lnTo>
                <a:lnTo>
                  <a:pt x="7356" y="666"/>
                </a:lnTo>
                <a:lnTo>
                  <a:pt x="7314" y="666"/>
                </a:lnTo>
                <a:lnTo>
                  <a:pt x="7314" y="666"/>
                </a:lnTo>
                <a:close/>
                <a:moveTo>
                  <a:pt x="7308" y="660"/>
                </a:moveTo>
                <a:lnTo>
                  <a:pt x="7290" y="642"/>
                </a:lnTo>
                <a:lnTo>
                  <a:pt x="7314" y="636"/>
                </a:lnTo>
                <a:lnTo>
                  <a:pt x="7338" y="654"/>
                </a:lnTo>
                <a:lnTo>
                  <a:pt x="7308" y="660"/>
                </a:lnTo>
                <a:close/>
                <a:moveTo>
                  <a:pt x="7284" y="630"/>
                </a:moveTo>
                <a:lnTo>
                  <a:pt x="7278" y="624"/>
                </a:lnTo>
                <a:lnTo>
                  <a:pt x="7284" y="612"/>
                </a:lnTo>
                <a:lnTo>
                  <a:pt x="7302" y="630"/>
                </a:lnTo>
                <a:lnTo>
                  <a:pt x="7284" y="630"/>
                </a:lnTo>
                <a:close/>
                <a:moveTo>
                  <a:pt x="7260" y="606"/>
                </a:moveTo>
                <a:lnTo>
                  <a:pt x="7254" y="600"/>
                </a:lnTo>
                <a:lnTo>
                  <a:pt x="7260" y="594"/>
                </a:lnTo>
                <a:lnTo>
                  <a:pt x="7272" y="606"/>
                </a:lnTo>
                <a:lnTo>
                  <a:pt x="7260" y="606"/>
                </a:lnTo>
                <a:close/>
                <a:moveTo>
                  <a:pt x="7248" y="588"/>
                </a:moveTo>
                <a:lnTo>
                  <a:pt x="7248" y="588"/>
                </a:lnTo>
                <a:lnTo>
                  <a:pt x="7248" y="588"/>
                </a:lnTo>
                <a:lnTo>
                  <a:pt x="7248" y="588"/>
                </a:lnTo>
                <a:close/>
                <a:moveTo>
                  <a:pt x="7242" y="570"/>
                </a:moveTo>
                <a:lnTo>
                  <a:pt x="7290" y="558"/>
                </a:lnTo>
                <a:lnTo>
                  <a:pt x="7260" y="582"/>
                </a:lnTo>
                <a:lnTo>
                  <a:pt x="7242" y="570"/>
                </a:lnTo>
                <a:close/>
                <a:moveTo>
                  <a:pt x="7218" y="570"/>
                </a:moveTo>
                <a:lnTo>
                  <a:pt x="7212" y="570"/>
                </a:lnTo>
                <a:lnTo>
                  <a:pt x="7200" y="552"/>
                </a:lnTo>
                <a:lnTo>
                  <a:pt x="7212" y="564"/>
                </a:lnTo>
                <a:lnTo>
                  <a:pt x="7218" y="570"/>
                </a:lnTo>
                <a:close/>
                <a:moveTo>
                  <a:pt x="7134" y="576"/>
                </a:moveTo>
                <a:lnTo>
                  <a:pt x="7110" y="564"/>
                </a:lnTo>
                <a:lnTo>
                  <a:pt x="7164" y="540"/>
                </a:lnTo>
                <a:lnTo>
                  <a:pt x="7134" y="576"/>
                </a:lnTo>
                <a:close/>
                <a:moveTo>
                  <a:pt x="7044" y="582"/>
                </a:moveTo>
                <a:lnTo>
                  <a:pt x="7020" y="540"/>
                </a:lnTo>
                <a:lnTo>
                  <a:pt x="7026" y="534"/>
                </a:lnTo>
                <a:lnTo>
                  <a:pt x="7056" y="576"/>
                </a:lnTo>
                <a:lnTo>
                  <a:pt x="7044" y="582"/>
                </a:lnTo>
                <a:close/>
                <a:moveTo>
                  <a:pt x="7002" y="534"/>
                </a:moveTo>
                <a:lnTo>
                  <a:pt x="6960" y="558"/>
                </a:lnTo>
                <a:lnTo>
                  <a:pt x="6936" y="540"/>
                </a:lnTo>
                <a:lnTo>
                  <a:pt x="6978" y="492"/>
                </a:lnTo>
                <a:lnTo>
                  <a:pt x="7002" y="534"/>
                </a:lnTo>
                <a:lnTo>
                  <a:pt x="7002" y="534"/>
                </a:lnTo>
                <a:close/>
                <a:moveTo>
                  <a:pt x="6948" y="558"/>
                </a:moveTo>
                <a:lnTo>
                  <a:pt x="6895" y="588"/>
                </a:lnTo>
                <a:lnTo>
                  <a:pt x="6895" y="588"/>
                </a:lnTo>
                <a:lnTo>
                  <a:pt x="6930" y="552"/>
                </a:lnTo>
                <a:lnTo>
                  <a:pt x="6948" y="558"/>
                </a:lnTo>
                <a:close/>
                <a:moveTo>
                  <a:pt x="6877" y="594"/>
                </a:moveTo>
                <a:lnTo>
                  <a:pt x="6871" y="588"/>
                </a:lnTo>
                <a:lnTo>
                  <a:pt x="6877" y="588"/>
                </a:lnTo>
                <a:lnTo>
                  <a:pt x="6877" y="594"/>
                </a:lnTo>
                <a:close/>
                <a:moveTo>
                  <a:pt x="6871" y="600"/>
                </a:moveTo>
                <a:lnTo>
                  <a:pt x="6871" y="600"/>
                </a:lnTo>
                <a:lnTo>
                  <a:pt x="6835" y="618"/>
                </a:lnTo>
                <a:lnTo>
                  <a:pt x="6817" y="612"/>
                </a:lnTo>
                <a:lnTo>
                  <a:pt x="6841" y="570"/>
                </a:lnTo>
                <a:lnTo>
                  <a:pt x="6859" y="582"/>
                </a:lnTo>
                <a:lnTo>
                  <a:pt x="6871" y="600"/>
                </a:lnTo>
                <a:close/>
                <a:moveTo>
                  <a:pt x="6811" y="606"/>
                </a:moveTo>
                <a:lnTo>
                  <a:pt x="6787" y="600"/>
                </a:lnTo>
                <a:lnTo>
                  <a:pt x="6823" y="582"/>
                </a:lnTo>
                <a:lnTo>
                  <a:pt x="6811" y="606"/>
                </a:lnTo>
                <a:close/>
                <a:moveTo>
                  <a:pt x="6805" y="612"/>
                </a:moveTo>
                <a:lnTo>
                  <a:pt x="6787" y="642"/>
                </a:lnTo>
                <a:lnTo>
                  <a:pt x="6787" y="642"/>
                </a:lnTo>
                <a:lnTo>
                  <a:pt x="6751" y="636"/>
                </a:lnTo>
                <a:lnTo>
                  <a:pt x="6733" y="630"/>
                </a:lnTo>
                <a:lnTo>
                  <a:pt x="6781" y="606"/>
                </a:lnTo>
                <a:lnTo>
                  <a:pt x="6805" y="612"/>
                </a:lnTo>
                <a:close/>
                <a:moveTo>
                  <a:pt x="6727" y="630"/>
                </a:moveTo>
                <a:lnTo>
                  <a:pt x="6709" y="606"/>
                </a:lnTo>
                <a:lnTo>
                  <a:pt x="6727" y="588"/>
                </a:lnTo>
                <a:lnTo>
                  <a:pt x="6769" y="600"/>
                </a:lnTo>
                <a:lnTo>
                  <a:pt x="6727" y="630"/>
                </a:lnTo>
                <a:close/>
                <a:moveTo>
                  <a:pt x="6715" y="624"/>
                </a:moveTo>
                <a:lnTo>
                  <a:pt x="6697" y="624"/>
                </a:lnTo>
                <a:lnTo>
                  <a:pt x="6703" y="612"/>
                </a:lnTo>
                <a:lnTo>
                  <a:pt x="6715" y="624"/>
                </a:lnTo>
                <a:close/>
                <a:moveTo>
                  <a:pt x="6709" y="636"/>
                </a:moveTo>
                <a:lnTo>
                  <a:pt x="6709" y="636"/>
                </a:lnTo>
                <a:lnTo>
                  <a:pt x="6685" y="636"/>
                </a:lnTo>
                <a:lnTo>
                  <a:pt x="6691" y="630"/>
                </a:lnTo>
                <a:lnTo>
                  <a:pt x="6709" y="636"/>
                </a:lnTo>
                <a:close/>
                <a:moveTo>
                  <a:pt x="6679" y="636"/>
                </a:moveTo>
                <a:lnTo>
                  <a:pt x="6661" y="630"/>
                </a:lnTo>
                <a:lnTo>
                  <a:pt x="6667" y="624"/>
                </a:lnTo>
                <a:lnTo>
                  <a:pt x="6685" y="630"/>
                </a:lnTo>
                <a:lnTo>
                  <a:pt x="6679" y="636"/>
                </a:lnTo>
                <a:close/>
                <a:moveTo>
                  <a:pt x="6649" y="630"/>
                </a:moveTo>
                <a:lnTo>
                  <a:pt x="6643" y="630"/>
                </a:lnTo>
                <a:lnTo>
                  <a:pt x="6655" y="618"/>
                </a:lnTo>
                <a:lnTo>
                  <a:pt x="6649" y="630"/>
                </a:lnTo>
                <a:close/>
                <a:moveTo>
                  <a:pt x="6643" y="642"/>
                </a:moveTo>
                <a:lnTo>
                  <a:pt x="6637" y="654"/>
                </a:lnTo>
                <a:lnTo>
                  <a:pt x="6613" y="648"/>
                </a:lnTo>
                <a:lnTo>
                  <a:pt x="6631" y="636"/>
                </a:lnTo>
                <a:lnTo>
                  <a:pt x="6643" y="642"/>
                </a:lnTo>
                <a:close/>
                <a:moveTo>
                  <a:pt x="6631" y="660"/>
                </a:moveTo>
                <a:lnTo>
                  <a:pt x="6631" y="672"/>
                </a:lnTo>
                <a:lnTo>
                  <a:pt x="6577" y="672"/>
                </a:lnTo>
                <a:lnTo>
                  <a:pt x="6601" y="654"/>
                </a:lnTo>
                <a:lnTo>
                  <a:pt x="6631" y="660"/>
                </a:lnTo>
                <a:close/>
                <a:moveTo>
                  <a:pt x="6571" y="666"/>
                </a:moveTo>
                <a:lnTo>
                  <a:pt x="6547" y="642"/>
                </a:lnTo>
                <a:lnTo>
                  <a:pt x="6589" y="654"/>
                </a:lnTo>
                <a:lnTo>
                  <a:pt x="6571" y="666"/>
                </a:lnTo>
                <a:close/>
                <a:moveTo>
                  <a:pt x="6517" y="636"/>
                </a:moveTo>
                <a:lnTo>
                  <a:pt x="6511" y="642"/>
                </a:lnTo>
                <a:lnTo>
                  <a:pt x="6517" y="636"/>
                </a:lnTo>
                <a:lnTo>
                  <a:pt x="6517" y="636"/>
                </a:lnTo>
                <a:close/>
                <a:moveTo>
                  <a:pt x="6403" y="672"/>
                </a:moveTo>
                <a:lnTo>
                  <a:pt x="6409" y="666"/>
                </a:lnTo>
                <a:lnTo>
                  <a:pt x="6451" y="672"/>
                </a:lnTo>
                <a:lnTo>
                  <a:pt x="6403" y="672"/>
                </a:lnTo>
                <a:close/>
                <a:moveTo>
                  <a:pt x="6385" y="672"/>
                </a:moveTo>
                <a:lnTo>
                  <a:pt x="6367" y="672"/>
                </a:lnTo>
                <a:lnTo>
                  <a:pt x="6361" y="672"/>
                </a:lnTo>
                <a:lnTo>
                  <a:pt x="6367" y="660"/>
                </a:lnTo>
                <a:lnTo>
                  <a:pt x="6397" y="666"/>
                </a:lnTo>
                <a:lnTo>
                  <a:pt x="6385" y="672"/>
                </a:lnTo>
                <a:close/>
                <a:moveTo>
                  <a:pt x="6307" y="738"/>
                </a:moveTo>
                <a:lnTo>
                  <a:pt x="6247" y="744"/>
                </a:lnTo>
                <a:lnTo>
                  <a:pt x="6301" y="684"/>
                </a:lnTo>
                <a:lnTo>
                  <a:pt x="6343" y="684"/>
                </a:lnTo>
                <a:lnTo>
                  <a:pt x="6307" y="738"/>
                </a:lnTo>
                <a:close/>
                <a:moveTo>
                  <a:pt x="6235" y="744"/>
                </a:moveTo>
                <a:lnTo>
                  <a:pt x="6217" y="726"/>
                </a:lnTo>
                <a:lnTo>
                  <a:pt x="6223" y="684"/>
                </a:lnTo>
                <a:lnTo>
                  <a:pt x="6289" y="684"/>
                </a:lnTo>
                <a:lnTo>
                  <a:pt x="6235" y="744"/>
                </a:lnTo>
                <a:close/>
                <a:moveTo>
                  <a:pt x="6205" y="720"/>
                </a:moveTo>
                <a:lnTo>
                  <a:pt x="6193" y="708"/>
                </a:lnTo>
                <a:lnTo>
                  <a:pt x="6193" y="708"/>
                </a:lnTo>
                <a:lnTo>
                  <a:pt x="6211" y="684"/>
                </a:lnTo>
                <a:lnTo>
                  <a:pt x="6217" y="684"/>
                </a:lnTo>
                <a:lnTo>
                  <a:pt x="6205" y="720"/>
                </a:lnTo>
                <a:close/>
                <a:moveTo>
                  <a:pt x="6187" y="702"/>
                </a:moveTo>
                <a:lnTo>
                  <a:pt x="6187" y="702"/>
                </a:lnTo>
                <a:lnTo>
                  <a:pt x="6163" y="684"/>
                </a:lnTo>
                <a:lnTo>
                  <a:pt x="6199" y="684"/>
                </a:lnTo>
                <a:lnTo>
                  <a:pt x="6187" y="702"/>
                </a:lnTo>
                <a:close/>
                <a:moveTo>
                  <a:pt x="6163" y="750"/>
                </a:moveTo>
                <a:lnTo>
                  <a:pt x="6157" y="750"/>
                </a:lnTo>
                <a:lnTo>
                  <a:pt x="6169" y="738"/>
                </a:lnTo>
                <a:lnTo>
                  <a:pt x="6163" y="750"/>
                </a:lnTo>
                <a:close/>
                <a:moveTo>
                  <a:pt x="6163" y="756"/>
                </a:moveTo>
                <a:lnTo>
                  <a:pt x="6133" y="810"/>
                </a:lnTo>
                <a:lnTo>
                  <a:pt x="6109" y="816"/>
                </a:lnTo>
                <a:lnTo>
                  <a:pt x="6151" y="756"/>
                </a:lnTo>
                <a:lnTo>
                  <a:pt x="6163" y="756"/>
                </a:lnTo>
                <a:close/>
                <a:moveTo>
                  <a:pt x="6097" y="816"/>
                </a:moveTo>
                <a:lnTo>
                  <a:pt x="6091" y="816"/>
                </a:lnTo>
                <a:lnTo>
                  <a:pt x="6073" y="804"/>
                </a:lnTo>
                <a:lnTo>
                  <a:pt x="6079" y="762"/>
                </a:lnTo>
                <a:lnTo>
                  <a:pt x="6139" y="762"/>
                </a:lnTo>
                <a:lnTo>
                  <a:pt x="6097" y="816"/>
                </a:lnTo>
                <a:close/>
                <a:moveTo>
                  <a:pt x="6061" y="798"/>
                </a:moveTo>
                <a:lnTo>
                  <a:pt x="6055" y="792"/>
                </a:lnTo>
                <a:lnTo>
                  <a:pt x="6067" y="768"/>
                </a:lnTo>
                <a:lnTo>
                  <a:pt x="6061" y="798"/>
                </a:lnTo>
                <a:close/>
                <a:moveTo>
                  <a:pt x="6061" y="804"/>
                </a:moveTo>
                <a:lnTo>
                  <a:pt x="6055" y="822"/>
                </a:lnTo>
                <a:lnTo>
                  <a:pt x="6031" y="828"/>
                </a:lnTo>
                <a:lnTo>
                  <a:pt x="6049" y="798"/>
                </a:lnTo>
                <a:lnTo>
                  <a:pt x="6061" y="804"/>
                </a:lnTo>
                <a:close/>
                <a:moveTo>
                  <a:pt x="6019" y="828"/>
                </a:moveTo>
                <a:lnTo>
                  <a:pt x="6007" y="828"/>
                </a:lnTo>
                <a:lnTo>
                  <a:pt x="6025" y="780"/>
                </a:lnTo>
                <a:lnTo>
                  <a:pt x="6043" y="792"/>
                </a:lnTo>
                <a:lnTo>
                  <a:pt x="6019" y="828"/>
                </a:lnTo>
                <a:close/>
                <a:moveTo>
                  <a:pt x="6007" y="840"/>
                </a:moveTo>
                <a:lnTo>
                  <a:pt x="5995" y="858"/>
                </a:lnTo>
                <a:lnTo>
                  <a:pt x="6001" y="840"/>
                </a:lnTo>
                <a:lnTo>
                  <a:pt x="6007" y="840"/>
                </a:lnTo>
                <a:close/>
                <a:moveTo>
                  <a:pt x="5971" y="894"/>
                </a:moveTo>
                <a:lnTo>
                  <a:pt x="5965" y="900"/>
                </a:lnTo>
                <a:lnTo>
                  <a:pt x="5923" y="876"/>
                </a:lnTo>
                <a:lnTo>
                  <a:pt x="5929" y="852"/>
                </a:lnTo>
                <a:lnTo>
                  <a:pt x="5995" y="840"/>
                </a:lnTo>
                <a:lnTo>
                  <a:pt x="5971" y="894"/>
                </a:lnTo>
                <a:close/>
                <a:moveTo>
                  <a:pt x="5917" y="870"/>
                </a:moveTo>
                <a:lnTo>
                  <a:pt x="5893" y="858"/>
                </a:lnTo>
                <a:lnTo>
                  <a:pt x="5917" y="852"/>
                </a:lnTo>
                <a:lnTo>
                  <a:pt x="5917" y="870"/>
                </a:lnTo>
                <a:close/>
                <a:moveTo>
                  <a:pt x="5917" y="882"/>
                </a:moveTo>
                <a:lnTo>
                  <a:pt x="5911" y="918"/>
                </a:lnTo>
                <a:lnTo>
                  <a:pt x="5845" y="930"/>
                </a:lnTo>
                <a:lnTo>
                  <a:pt x="5863" y="858"/>
                </a:lnTo>
                <a:lnTo>
                  <a:pt x="5875" y="858"/>
                </a:lnTo>
                <a:lnTo>
                  <a:pt x="5917" y="882"/>
                </a:lnTo>
                <a:close/>
                <a:moveTo>
                  <a:pt x="5857" y="852"/>
                </a:moveTo>
                <a:lnTo>
                  <a:pt x="5827" y="858"/>
                </a:lnTo>
                <a:lnTo>
                  <a:pt x="5827" y="834"/>
                </a:lnTo>
                <a:lnTo>
                  <a:pt x="5857" y="852"/>
                </a:lnTo>
                <a:lnTo>
                  <a:pt x="5857" y="852"/>
                </a:lnTo>
                <a:close/>
                <a:moveTo>
                  <a:pt x="5821" y="858"/>
                </a:moveTo>
                <a:lnTo>
                  <a:pt x="5797" y="864"/>
                </a:lnTo>
                <a:lnTo>
                  <a:pt x="5803" y="816"/>
                </a:lnTo>
                <a:lnTo>
                  <a:pt x="5821" y="828"/>
                </a:lnTo>
                <a:lnTo>
                  <a:pt x="5821" y="858"/>
                </a:lnTo>
                <a:close/>
                <a:moveTo>
                  <a:pt x="5821" y="870"/>
                </a:moveTo>
                <a:lnTo>
                  <a:pt x="5821" y="936"/>
                </a:lnTo>
                <a:lnTo>
                  <a:pt x="5797" y="942"/>
                </a:lnTo>
                <a:lnTo>
                  <a:pt x="5797" y="870"/>
                </a:lnTo>
                <a:lnTo>
                  <a:pt x="5821" y="870"/>
                </a:lnTo>
                <a:close/>
                <a:moveTo>
                  <a:pt x="5785" y="948"/>
                </a:moveTo>
                <a:lnTo>
                  <a:pt x="5755" y="954"/>
                </a:lnTo>
                <a:lnTo>
                  <a:pt x="5713" y="936"/>
                </a:lnTo>
                <a:lnTo>
                  <a:pt x="5725" y="882"/>
                </a:lnTo>
                <a:lnTo>
                  <a:pt x="5791" y="870"/>
                </a:lnTo>
                <a:lnTo>
                  <a:pt x="5785" y="948"/>
                </a:lnTo>
                <a:close/>
                <a:moveTo>
                  <a:pt x="5707" y="930"/>
                </a:moveTo>
                <a:lnTo>
                  <a:pt x="5683" y="918"/>
                </a:lnTo>
                <a:lnTo>
                  <a:pt x="5677" y="888"/>
                </a:lnTo>
                <a:lnTo>
                  <a:pt x="5713" y="882"/>
                </a:lnTo>
                <a:lnTo>
                  <a:pt x="5707" y="930"/>
                </a:lnTo>
                <a:close/>
                <a:moveTo>
                  <a:pt x="5677" y="882"/>
                </a:moveTo>
                <a:lnTo>
                  <a:pt x="5665" y="798"/>
                </a:lnTo>
                <a:lnTo>
                  <a:pt x="5737" y="792"/>
                </a:lnTo>
                <a:lnTo>
                  <a:pt x="5719" y="876"/>
                </a:lnTo>
                <a:lnTo>
                  <a:pt x="5677" y="882"/>
                </a:lnTo>
                <a:close/>
                <a:moveTo>
                  <a:pt x="5671" y="882"/>
                </a:moveTo>
                <a:lnTo>
                  <a:pt x="5665" y="882"/>
                </a:lnTo>
                <a:lnTo>
                  <a:pt x="5659" y="798"/>
                </a:lnTo>
                <a:lnTo>
                  <a:pt x="5671" y="882"/>
                </a:lnTo>
                <a:close/>
                <a:moveTo>
                  <a:pt x="5671" y="888"/>
                </a:moveTo>
                <a:lnTo>
                  <a:pt x="5671" y="912"/>
                </a:lnTo>
                <a:lnTo>
                  <a:pt x="5665" y="912"/>
                </a:lnTo>
                <a:lnTo>
                  <a:pt x="5665" y="894"/>
                </a:lnTo>
                <a:lnTo>
                  <a:pt x="5671" y="888"/>
                </a:lnTo>
                <a:close/>
                <a:moveTo>
                  <a:pt x="5654" y="906"/>
                </a:moveTo>
                <a:lnTo>
                  <a:pt x="5636" y="894"/>
                </a:lnTo>
                <a:lnTo>
                  <a:pt x="5654" y="894"/>
                </a:lnTo>
                <a:lnTo>
                  <a:pt x="5654" y="906"/>
                </a:lnTo>
                <a:close/>
                <a:moveTo>
                  <a:pt x="5654" y="918"/>
                </a:moveTo>
                <a:lnTo>
                  <a:pt x="5659" y="978"/>
                </a:lnTo>
                <a:lnTo>
                  <a:pt x="5570" y="996"/>
                </a:lnTo>
                <a:lnTo>
                  <a:pt x="5588" y="906"/>
                </a:lnTo>
                <a:lnTo>
                  <a:pt x="5618" y="900"/>
                </a:lnTo>
                <a:lnTo>
                  <a:pt x="5654" y="918"/>
                </a:lnTo>
                <a:close/>
                <a:moveTo>
                  <a:pt x="5588" y="894"/>
                </a:moveTo>
                <a:lnTo>
                  <a:pt x="5588" y="882"/>
                </a:lnTo>
                <a:lnTo>
                  <a:pt x="5606" y="894"/>
                </a:lnTo>
                <a:lnTo>
                  <a:pt x="5588" y="894"/>
                </a:lnTo>
                <a:close/>
                <a:moveTo>
                  <a:pt x="5582" y="894"/>
                </a:moveTo>
                <a:lnTo>
                  <a:pt x="5528" y="906"/>
                </a:lnTo>
                <a:lnTo>
                  <a:pt x="5516" y="852"/>
                </a:lnTo>
                <a:lnTo>
                  <a:pt x="5582" y="882"/>
                </a:lnTo>
                <a:lnTo>
                  <a:pt x="5582" y="894"/>
                </a:lnTo>
                <a:close/>
                <a:moveTo>
                  <a:pt x="5504" y="846"/>
                </a:moveTo>
                <a:lnTo>
                  <a:pt x="5510" y="906"/>
                </a:lnTo>
                <a:lnTo>
                  <a:pt x="5444" y="918"/>
                </a:lnTo>
                <a:lnTo>
                  <a:pt x="5450" y="816"/>
                </a:lnTo>
                <a:lnTo>
                  <a:pt x="5504" y="846"/>
                </a:lnTo>
                <a:lnTo>
                  <a:pt x="5504" y="846"/>
                </a:lnTo>
                <a:close/>
                <a:moveTo>
                  <a:pt x="5432" y="918"/>
                </a:moveTo>
                <a:lnTo>
                  <a:pt x="5378" y="930"/>
                </a:lnTo>
                <a:lnTo>
                  <a:pt x="5360" y="822"/>
                </a:lnTo>
                <a:lnTo>
                  <a:pt x="5444" y="816"/>
                </a:lnTo>
                <a:lnTo>
                  <a:pt x="5432" y="918"/>
                </a:lnTo>
                <a:close/>
                <a:moveTo>
                  <a:pt x="5366" y="930"/>
                </a:moveTo>
                <a:lnTo>
                  <a:pt x="5360" y="930"/>
                </a:lnTo>
                <a:lnTo>
                  <a:pt x="5336" y="822"/>
                </a:lnTo>
                <a:lnTo>
                  <a:pt x="5348" y="822"/>
                </a:lnTo>
                <a:lnTo>
                  <a:pt x="5366" y="930"/>
                </a:lnTo>
                <a:close/>
                <a:moveTo>
                  <a:pt x="5360" y="954"/>
                </a:moveTo>
                <a:lnTo>
                  <a:pt x="5336" y="942"/>
                </a:lnTo>
                <a:lnTo>
                  <a:pt x="5354" y="942"/>
                </a:lnTo>
                <a:lnTo>
                  <a:pt x="5360" y="954"/>
                </a:lnTo>
                <a:close/>
                <a:moveTo>
                  <a:pt x="5282" y="1062"/>
                </a:moveTo>
                <a:lnTo>
                  <a:pt x="5234" y="1074"/>
                </a:lnTo>
                <a:lnTo>
                  <a:pt x="5198" y="966"/>
                </a:lnTo>
                <a:lnTo>
                  <a:pt x="5288" y="948"/>
                </a:lnTo>
                <a:lnTo>
                  <a:pt x="5282" y="1062"/>
                </a:lnTo>
                <a:close/>
                <a:moveTo>
                  <a:pt x="5234" y="1086"/>
                </a:moveTo>
                <a:lnTo>
                  <a:pt x="5222" y="1086"/>
                </a:lnTo>
                <a:lnTo>
                  <a:pt x="5228" y="1086"/>
                </a:lnTo>
                <a:lnTo>
                  <a:pt x="5234" y="1086"/>
                </a:lnTo>
                <a:close/>
                <a:moveTo>
                  <a:pt x="5234" y="1098"/>
                </a:moveTo>
                <a:lnTo>
                  <a:pt x="5264" y="1176"/>
                </a:lnTo>
                <a:lnTo>
                  <a:pt x="5162" y="1206"/>
                </a:lnTo>
                <a:lnTo>
                  <a:pt x="5156" y="1098"/>
                </a:lnTo>
                <a:lnTo>
                  <a:pt x="5210" y="1086"/>
                </a:lnTo>
                <a:lnTo>
                  <a:pt x="5234" y="1098"/>
                </a:lnTo>
                <a:close/>
                <a:moveTo>
                  <a:pt x="5150" y="1092"/>
                </a:moveTo>
                <a:lnTo>
                  <a:pt x="5150" y="1074"/>
                </a:lnTo>
                <a:lnTo>
                  <a:pt x="5192" y="1086"/>
                </a:lnTo>
                <a:lnTo>
                  <a:pt x="5150" y="1092"/>
                </a:lnTo>
                <a:close/>
                <a:moveTo>
                  <a:pt x="5144" y="1092"/>
                </a:moveTo>
                <a:lnTo>
                  <a:pt x="5066" y="1110"/>
                </a:lnTo>
                <a:lnTo>
                  <a:pt x="5030" y="1038"/>
                </a:lnTo>
                <a:lnTo>
                  <a:pt x="5144" y="1068"/>
                </a:lnTo>
                <a:lnTo>
                  <a:pt x="5144" y="1092"/>
                </a:lnTo>
                <a:close/>
                <a:moveTo>
                  <a:pt x="5054" y="1116"/>
                </a:moveTo>
                <a:lnTo>
                  <a:pt x="5006" y="1128"/>
                </a:lnTo>
                <a:lnTo>
                  <a:pt x="4988" y="1026"/>
                </a:lnTo>
                <a:lnTo>
                  <a:pt x="5024" y="1032"/>
                </a:lnTo>
                <a:lnTo>
                  <a:pt x="5054" y="1116"/>
                </a:lnTo>
                <a:close/>
                <a:moveTo>
                  <a:pt x="4814" y="1014"/>
                </a:moveTo>
                <a:lnTo>
                  <a:pt x="4784" y="960"/>
                </a:lnTo>
                <a:lnTo>
                  <a:pt x="4910" y="1002"/>
                </a:lnTo>
                <a:lnTo>
                  <a:pt x="4814" y="1014"/>
                </a:lnTo>
                <a:close/>
                <a:moveTo>
                  <a:pt x="4802" y="1014"/>
                </a:moveTo>
                <a:lnTo>
                  <a:pt x="4646" y="1044"/>
                </a:lnTo>
                <a:lnTo>
                  <a:pt x="4664" y="924"/>
                </a:lnTo>
                <a:lnTo>
                  <a:pt x="4772" y="960"/>
                </a:lnTo>
                <a:lnTo>
                  <a:pt x="4802" y="1014"/>
                </a:lnTo>
                <a:close/>
                <a:moveTo>
                  <a:pt x="4514" y="882"/>
                </a:moveTo>
                <a:lnTo>
                  <a:pt x="4508" y="882"/>
                </a:lnTo>
                <a:lnTo>
                  <a:pt x="4502" y="876"/>
                </a:lnTo>
                <a:lnTo>
                  <a:pt x="4514" y="882"/>
                </a:lnTo>
                <a:lnTo>
                  <a:pt x="4514" y="882"/>
                </a:lnTo>
                <a:close/>
                <a:moveTo>
                  <a:pt x="4514" y="888"/>
                </a:moveTo>
                <a:lnTo>
                  <a:pt x="4514" y="894"/>
                </a:lnTo>
                <a:lnTo>
                  <a:pt x="4514" y="888"/>
                </a:lnTo>
                <a:lnTo>
                  <a:pt x="4514" y="888"/>
                </a:lnTo>
                <a:close/>
                <a:moveTo>
                  <a:pt x="4514" y="906"/>
                </a:moveTo>
                <a:lnTo>
                  <a:pt x="4502" y="1062"/>
                </a:lnTo>
                <a:lnTo>
                  <a:pt x="4436" y="1074"/>
                </a:lnTo>
                <a:lnTo>
                  <a:pt x="4371" y="1056"/>
                </a:lnTo>
                <a:lnTo>
                  <a:pt x="4371" y="900"/>
                </a:lnTo>
                <a:lnTo>
                  <a:pt x="4502" y="894"/>
                </a:lnTo>
                <a:lnTo>
                  <a:pt x="4514" y="906"/>
                </a:lnTo>
                <a:close/>
                <a:moveTo>
                  <a:pt x="4365" y="1056"/>
                </a:moveTo>
                <a:lnTo>
                  <a:pt x="4353" y="1056"/>
                </a:lnTo>
                <a:lnTo>
                  <a:pt x="4251" y="912"/>
                </a:lnTo>
                <a:lnTo>
                  <a:pt x="4359" y="900"/>
                </a:lnTo>
                <a:lnTo>
                  <a:pt x="4365" y="1056"/>
                </a:lnTo>
                <a:close/>
                <a:moveTo>
                  <a:pt x="4347" y="1062"/>
                </a:moveTo>
                <a:lnTo>
                  <a:pt x="4365" y="1080"/>
                </a:lnTo>
                <a:lnTo>
                  <a:pt x="4365" y="1086"/>
                </a:lnTo>
                <a:lnTo>
                  <a:pt x="4317" y="1092"/>
                </a:lnTo>
                <a:lnTo>
                  <a:pt x="4209" y="1068"/>
                </a:lnTo>
                <a:lnTo>
                  <a:pt x="4209" y="1032"/>
                </a:lnTo>
                <a:lnTo>
                  <a:pt x="4347" y="1062"/>
                </a:lnTo>
                <a:close/>
                <a:moveTo>
                  <a:pt x="4203" y="1068"/>
                </a:moveTo>
                <a:lnTo>
                  <a:pt x="4041" y="1032"/>
                </a:lnTo>
                <a:lnTo>
                  <a:pt x="4035" y="1032"/>
                </a:lnTo>
                <a:lnTo>
                  <a:pt x="4029" y="990"/>
                </a:lnTo>
                <a:lnTo>
                  <a:pt x="4197" y="1032"/>
                </a:lnTo>
                <a:lnTo>
                  <a:pt x="4203" y="1068"/>
                </a:lnTo>
                <a:close/>
                <a:moveTo>
                  <a:pt x="4023" y="1014"/>
                </a:moveTo>
                <a:lnTo>
                  <a:pt x="3999" y="984"/>
                </a:lnTo>
                <a:lnTo>
                  <a:pt x="4023" y="990"/>
                </a:lnTo>
                <a:lnTo>
                  <a:pt x="4023" y="1014"/>
                </a:lnTo>
                <a:close/>
                <a:moveTo>
                  <a:pt x="4023" y="1032"/>
                </a:moveTo>
                <a:lnTo>
                  <a:pt x="3837" y="990"/>
                </a:lnTo>
                <a:lnTo>
                  <a:pt x="3825" y="948"/>
                </a:lnTo>
                <a:lnTo>
                  <a:pt x="3987" y="984"/>
                </a:lnTo>
                <a:lnTo>
                  <a:pt x="4023" y="1032"/>
                </a:lnTo>
                <a:close/>
                <a:moveTo>
                  <a:pt x="3657" y="948"/>
                </a:moveTo>
                <a:lnTo>
                  <a:pt x="3603" y="936"/>
                </a:lnTo>
                <a:lnTo>
                  <a:pt x="3591" y="894"/>
                </a:lnTo>
                <a:lnTo>
                  <a:pt x="3789" y="942"/>
                </a:lnTo>
                <a:lnTo>
                  <a:pt x="3657" y="948"/>
                </a:lnTo>
                <a:close/>
                <a:moveTo>
                  <a:pt x="3357" y="972"/>
                </a:moveTo>
                <a:lnTo>
                  <a:pt x="3303" y="978"/>
                </a:lnTo>
                <a:lnTo>
                  <a:pt x="3333" y="912"/>
                </a:lnTo>
                <a:lnTo>
                  <a:pt x="3357" y="972"/>
                </a:lnTo>
                <a:close/>
                <a:moveTo>
                  <a:pt x="3363" y="984"/>
                </a:moveTo>
                <a:lnTo>
                  <a:pt x="3423" y="1146"/>
                </a:lnTo>
                <a:lnTo>
                  <a:pt x="3411" y="1146"/>
                </a:lnTo>
                <a:lnTo>
                  <a:pt x="3273" y="1026"/>
                </a:lnTo>
                <a:lnTo>
                  <a:pt x="3297" y="990"/>
                </a:lnTo>
                <a:lnTo>
                  <a:pt x="3363" y="984"/>
                </a:lnTo>
                <a:close/>
                <a:moveTo>
                  <a:pt x="3267" y="1020"/>
                </a:moveTo>
                <a:lnTo>
                  <a:pt x="3237" y="990"/>
                </a:lnTo>
                <a:lnTo>
                  <a:pt x="3285" y="990"/>
                </a:lnTo>
                <a:lnTo>
                  <a:pt x="3267" y="1020"/>
                </a:lnTo>
                <a:close/>
                <a:moveTo>
                  <a:pt x="3148" y="1110"/>
                </a:moveTo>
                <a:lnTo>
                  <a:pt x="2836" y="1062"/>
                </a:lnTo>
                <a:lnTo>
                  <a:pt x="2818" y="1026"/>
                </a:lnTo>
                <a:lnTo>
                  <a:pt x="3100" y="1002"/>
                </a:lnTo>
                <a:lnTo>
                  <a:pt x="3148" y="1110"/>
                </a:lnTo>
                <a:close/>
                <a:moveTo>
                  <a:pt x="2830" y="1062"/>
                </a:moveTo>
                <a:lnTo>
                  <a:pt x="2812" y="1056"/>
                </a:lnTo>
                <a:lnTo>
                  <a:pt x="2770" y="1032"/>
                </a:lnTo>
                <a:lnTo>
                  <a:pt x="2806" y="1026"/>
                </a:lnTo>
                <a:lnTo>
                  <a:pt x="2830" y="1062"/>
                </a:lnTo>
                <a:close/>
                <a:moveTo>
                  <a:pt x="2758" y="1020"/>
                </a:moveTo>
                <a:lnTo>
                  <a:pt x="2428" y="774"/>
                </a:lnTo>
                <a:lnTo>
                  <a:pt x="2464" y="714"/>
                </a:lnTo>
                <a:lnTo>
                  <a:pt x="2632" y="708"/>
                </a:lnTo>
                <a:lnTo>
                  <a:pt x="2806" y="1020"/>
                </a:lnTo>
                <a:lnTo>
                  <a:pt x="2758" y="1020"/>
                </a:lnTo>
                <a:close/>
                <a:moveTo>
                  <a:pt x="2458" y="702"/>
                </a:moveTo>
                <a:lnTo>
                  <a:pt x="2458" y="702"/>
                </a:lnTo>
                <a:lnTo>
                  <a:pt x="2458" y="702"/>
                </a:lnTo>
                <a:lnTo>
                  <a:pt x="2458" y="702"/>
                </a:lnTo>
                <a:close/>
                <a:moveTo>
                  <a:pt x="2416" y="750"/>
                </a:moveTo>
                <a:lnTo>
                  <a:pt x="2410" y="768"/>
                </a:lnTo>
                <a:lnTo>
                  <a:pt x="2404" y="768"/>
                </a:lnTo>
                <a:lnTo>
                  <a:pt x="2410" y="774"/>
                </a:lnTo>
                <a:lnTo>
                  <a:pt x="2368" y="858"/>
                </a:lnTo>
                <a:lnTo>
                  <a:pt x="2272" y="714"/>
                </a:lnTo>
                <a:lnTo>
                  <a:pt x="2434" y="714"/>
                </a:lnTo>
                <a:lnTo>
                  <a:pt x="2416" y="750"/>
                </a:lnTo>
                <a:close/>
                <a:moveTo>
                  <a:pt x="2368" y="870"/>
                </a:moveTo>
                <a:lnTo>
                  <a:pt x="2344" y="924"/>
                </a:lnTo>
                <a:lnTo>
                  <a:pt x="2308" y="990"/>
                </a:lnTo>
                <a:lnTo>
                  <a:pt x="2284" y="984"/>
                </a:lnTo>
                <a:lnTo>
                  <a:pt x="2056" y="816"/>
                </a:lnTo>
                <a:lnTo>
                  <a:pt x="2080" y="738"/>
                </a:lnTo>
                <a:lnTo>
                  <a:pt x="2092" y="714"/>
                </a:lnTo>
                <a:lnTo>
                  <a:pt x="2266" y="714"/>
                </a:lnTo>
                <a:lnTo>
                  <a:pt x="2368" y="870"/>
                </a:lnTo>
                <a:close/>
                <a:moveTo>
                  <a:pt x="2050" y="708"/>
                </a:moveTo>
                <a:lnTo>
                  <a:pt x="2032" y="708"/>
                </a:lnTo>
                <a:lnTo>
                  <a:pt x="2068" y="642"/>
                </a:lnTo>
                <a:lnTo>
                  <a:pt x="2050" y="708"/>
                </a:lnTo>
                <a:close/>
                <a:moveTo>
                  <a:pt x="1942" y="846"/>
                </a:moveTo>
                <a:lnTo>
                  <a:pt x="1895" y="792"/>
                </a:lnTo>
                <a:lnTo>
                  <a:pt x="1936" y="732"/>
                </a:lnTo>
                <a:lnTo>
                  <a:pt x="1984" y="768"/>
                </a:lnTo>
                <a:lnTo>
                  <a:pt x="1942" y="846"/>
                </a:lnTo>
                <a:close/>
                <a:moveTo>
                  <a:pt x="1936" y="852"/>
                </a:moveTo>
                <a:lnTo>
                  <a:pt x="1799" y="1098"/>
                </a:lnTo>
                <a:lnTo>
                  <a:pt x="1775" y="1104"/>
                </a:lnTo>
                <a:lnTo>
                  <a:pt x="1715" y="1062"/>
                </a:lnTo>
                <a:lnTo>
                  <a:pt x="1895" y="798"/>
                </a:lnTo>
                <a:lnTo>
                  <a:pt x="1936" y="852"/>
                </a:lnTo>
                <a:close/>
                <a:moveTo>
                  <a:pt x="1709" y="1062"/>
                </a:moveTo>
                <a:lnTo>
                  <a:pt x="1613" y="1002"/>
                </a:lnTo>
                <a:lnTo>
                  <a:pt x="1835" y="720"/>
                </a:lnTo>
                <a:lnTo>
                  <a:pt x="1889" y="792"/>
                </a:lnTo>
                <a:lnTo>
                  <a:pt x="1709" y="1062"/>
                </a:lnTo>
                <a:close/>
                <a:moveTo>
                  <a:pt x="1709" y="1074"/>
                </a:moveTo>
                <a:lnTo>
                  <a:pt x="1757" y="1104"/>
                </a:lnTo>
                <a:lnTo>
                  <a:pt x="1685" y="1110"/>
                </a:lnTo>
                <a:lnTo>
                  <a:pt x="1685" y="1104"/>
                </a:lnTo>
                <a:lnTo>
                  <a:pt x="1709" y="1074"/>
                </a:lnTo>
                <a:close/>
                <a:moveTo>
                  <a:pt x="1685" y="1116"/>
                </a:moveTo>
                <a:lnTo>
                  <a:pt x="1745" y="1188"/>
                </a:lnTo>
                <a:lnTo>
                  <a:pt x="1589" y="1458"/>
                </a:lnTo>
                <a:lnTo>
                  <a:pt x="1487" y="1404"/>
                </a:lnTo>
                <a:lnTo>
                  <a:pt x="1679" y="1116"/>
                </a:lnTo>
                <a:lnTo>
                  <a:pt x="1685" y="1116"/>
                </a:lnTo>
                <a:close/>
                <a:moveTo>
                  <a:pt x="1751" y="1194"/>
                </a:moveTo>
                <a:lnTo>
                  <a:pt x="1805" y="1254"/>
                </a:lnTo>
                <a:lnTo>
                  <a:pt x="1685" y="1500"/>
                </a:lnTo>
                <a:lnTo>
                  <a:pt x="1667" y="1506"/>
                </a:lnTo>
                <a:lnTo>
                  <a:pt x="1595" y="1464"/>
                </a:lnTo>
                <a:lnTo>
                  <a:pt x="1751" y="1194"/>
                </a:lnTo>
                <a:close/>
                <a:moveTo>
                  <a:pt x="1667" y="1512"/>
                </a:moveTo>
                <a:lnTo>
                  <a:pt x="1679" y="1518"/>
                </a:lnTo>
                <a:lnTo>
                  <a:pt x="1643" y="1589"/>
                </a:lnTo>
                <a:lnTo>
                  <a:pt x="1577" y="1524"/>
                </a:lnTo>
                <a:lnTo>
                  <a:pt x="1667" y="1512"/>
                </a:lnTo>
                <a:close/>
                <a:moveTo>
                  <a:pt x="1685" y="1524"/>
                </a:moveTo>
                <a:lnTo>
                  <a:pt x="1739" y="1554"/>
                </a:lnTo>
                <a:lnTo>
                  <a:pt x="1703" y="1643"/>
                </a:lnTo>
                <a:lnTo>
                  <a:pt x="1649" y="1595"/>
                </a:lnTo>
                <a:lnTo>
                  <a:pt x="1685" y="1524"/>
                </a:lnTo>
                <a:close/>
                <a:moveTo>
                  <a:pt x="1697" y="1655"/>
                </a:moveTo>
                <a:lnTo>
                  <a:pt x="1595" y="1913"/>
                </a:lnTo>
                <a:lnTo>
                  <a:pt x="1595" y="1913"/>
                </a:lnTo>
                <a:lnTo>
                  <a:pt x="1511" y="1877"/>
                </a:lnTo>
                <a:lnTo>
                  <a:pt x="1511" y="1871"/>
                </a:lnTo>
                <a:lnTo>
                  <a:pt x="1643" y="1601"/>
                </a:lnTo>
                <a:lnTo>
                  <a:pt x="1697" y="1655"/>
                </a:lnTo>
                <a:close/>
                <a:moveTo>
                  <a:pt x="1583" y="1913"/>
                </a:moveTo>
                <a:lnTo>
                  <a:pt x="1547" y="1925"/>
                </a:lnTo>
                <a:lnTo>
                  <a:pt x="1523" y="1889"/>
                </a:lnTo>
                <a:lnTo>
                  <a:pt x="1583" y="1913"/>
                </a:lnTo>
                <a:close/>
                <a:moveTo>
                  <a:pt x="1589" y="1919"/>
                </a:moveTo>
                <a:lnTo>
                  <a:pt x="1571" y="1967"/>
                </a:lnTo>
                <a:lnTo>
                  <a:pt x="1547" y="1931"/>
                </a:lnTo>
                <a:lnTo>
                  <a:pt x="1589" y="1919"/>
                </a:lnTo>
                <a:close/>
                <a:moveTo>
                  <a:pt x="1571" y="1979"/>
                </a:moveTo>
                <a:lnTo>
                  <a:pt x="1559" y="1997"/>
                </a:lnTo>
                <a:lnTo>
                  <a:pt x="1499" y="1943"/>
                </a:lnTo>
                <a:lnTo>
                  <a:pt x="1541" y="1931"/>
                </a:lnTo>
                <a:lnTo>
                  <a:pt x="1571" y="1979"/>
                </a:lnTo>
                <a:close/>
                <a:moveTo>
                  <a:pt x="1577" y="1985"/>
                </a:moveTo>
                <a:lnTo>
                  <a:pt x="1601" y="2027"/>
                </a:lnTo>
                <a:lnTo>
                  <a:pt x="1571" y="2003"/>
                </a:lnTo>
                <a:lnTo>
                  <a:pt x="1577" y="1985"/>
                </a:lnTo>
                <a:close/>
                <a:moveTo>
                  <a:pt x="1613" y="2051"/>
                </a:moveTo>
                <a:lnTo>
                  <a:pt x="1631" y="2075"/>
                </a:lnTo>
                <a:lnTo>
                  <a:pt x="1547" y="2321"/>
                </a:lnTo>
                <a:lnTo>
                  <a:pt x="1541" y="2321"/>
                </a:lnTo>
                <a:lnTo>
                  <a:pt x="1451" y="2291"/>
                </a:lnTo>
                <a:lnTo>
                  <a:pt x="1565" y="2009"/>
                </a:lnTo>
                <a:lnTo>
                  <a:pt x="1613" y="2051"/>
                </a:lnTo>
                <a:close/>
                <a:moveTo>
                  <a:pt x="1529" y="2327"/>
                </a:moveTo>
                <a:lnTo>
                  <a:pt x="1481" y="2339"/>
                </a:lnTo>
                <a:lnTo>
                  <a:pt x="1451" y="2297"/>
                </a:lnTo>
                <a:lnTo>
                  <a:pt x="1529" y="2327"/>
                </a:lnTo>
                <a:close/>
                <a:moveTo>
                  <a:pt x="1541" y="2327"/>
                </a:moveTo>
                <a:lnTo>
                  <a:pt x="1541" y="2333"/>
                </a:lnTo>
                <a:lnTo>
                  <a:pt x="1523" y="2393"/>
                </a:lnTo>
                <a:lnTo>
                  <a:pt x="1487" y="2345"/>
                </a:lnTo>
                <a:lnTo>
                  <a:pt x="1541" y="2327"/>
                </a:lnTo>
                <a:close/>
                <a:moveTo>
                  <a:pt x="1553" y="2333"/>
                </a:moveTo>
                <a:lnTo>
                  <a:pt x="1625" y="2357"/>
                </a:lnTo>
                <a:lnTo>
                  <a:pt x="1589" y="2489"/>
                </a:lnTo>
                <a:lnTo>
                  <a:pt x="1529" y="2405"/>
                </a:lnTo>
                <a:lnTo>
                  <a:pt x="1553" y="2333"/>
                </a:lnTo>
                <a:close/>
                <a:moveTo>
                  <a:pt x="1589" y="2501"/>
                </a:moveTo>
                <a:lnTo>
                  <a:pt x="1523" y="2741"/>
                </a:lnTo>
                <a:lnTo>
                  <a:pt x="1427" y="2711"/>
                </a:lnTo>
                <a:lnTo>
                  <a:pt x="1523" y="2411"/>
                </a:lnTo>
                <a:lnTo>
                  <a:pt x="1589" y="2501"/>
                </a:lnTo>
                <a:close/>
                <a:moveTo>
                  <a:pt x="1517" y="2747"/>
                </a:moveTo>
                <a:lnTo>
                  <a:pt x="1463" y="2765"/>
                </a:lnTo>
                <a:lnTo>
                  <a:pt x="1421" y="2717"/>
                </a:lnTo>
                <a:lnTo>
                  <a:pt x="1517" y="2747"/>
                </a:lnTo>
                <a:close/>
                <a:moveTo>
                  <a:pt x="1523" y="2753"/>
                </a:moveTo>
                <a:lnTo>
                  <a:pt x="1505" y="2813"/>
                </a:lnTo>
                <a:lnTo>
                  <a:pt x="1469" y="2771"/>
                </a:lnTo>
                <a:lnTo>
                  <a:pt x="1523" y="2753"/>
                </a:lnTo>
                <a:close/>
                <a:moveTo>
                  <a:pt x="1529" y="2747"/>
                </a:moveTo>
                <a:lnTo>
                  <a:pt x="1613" y="2771"/>
                </a:lnTo>
                <a:lnTo>
                  <a:pt x="1583" y="2909"/>
                </a:lnTo>
                <a:lnTo>
                  <a:pt x="1511" y="2825"/>
                </a:lnTo>
                <a:lnTo>
                  <a:pt x="1529" y="2747"/>
                </a:lnTo>
                <a:close/>
                <a:moveTo>
                  <a:pt x="1583" y="2921"/>
                </a:moveTo>
                <a:lnTo>
                  <a:pt x="1541" y="3149"/>
                </a:lnTo>
                <a:lnTo>
                  <a:pt x="1433" y="3131"/>
                </a:lnTo>
                <a:lnTo>
                  <a:pt x="1505" y="2831"/>
                </a:lnTo>
                <a:lnTo>
                  <a:pt x="1583" y="2921"/>
                </a:lnTo>
                <a:close/>
                <a:moveTo>
                  <a:pt x="1589" y="2933"/>
                </a:moveTo>
                <a:lnTo>
                  <a:pt x="1649" y="2999"/>
                </a:lnTo>
                <a:lnTo>
                  <a:pt x="1637" y="3113"/>
                </a:lnTo>
                <a:lnTo>
                  <a:pt x="1553" y="3155"/>
                </a:lnTo>
                <a:lnTo>
                  <a:pt x="1547" y="3149"/>
                </a:lnTo>
                <a:lnTo>
                  <a:pt x="1589" y="2933"/>
                </a:lnTo>
                <a:close/>
                <a:moveTo>
                  <a:pt x="1607" y="3341"/>
                </a:moveTo>
                <a:lnTo>
                  <a:pt x="1583" y="3569"/>
                </a:lnTo>
                <a:lnTo>
                  <a:pt x="1469" y="3551"/>
                </a:lnTo>
                <a:lnTo>
                  <a:pt x="1529" y="3257"/>
                </a:lnTo>
                <a:lnTo>
                  <a:pt x="1607" y="3341"/>
                </a:lnTo>
                <a:close/>
                <a:moveTo>
                  <a:pt x="1619" y="3347"/>
                </a:moveTo>
                <a:lnTo>
                  <a:pt x="1685" y="3419"/>
                </a:lnTo>
                <a:lnTo>
                  <a:pt x="1679" y="3521"/>
                </a:lnTo>
                <a:lnTo>
                  <a:pt x="1595" y="3569"/>
                </a:lnTo>
                <a:lnTo>
                  <a:pt x="1589" y="3569"/>
                </a:lnTo>
                <a:lnTo>
                  <a:pt x="1619" y="3347"/>
                </a:lnTo>
                <a:close/>
                <a:moveTo>
                  <a:pt x="1667" y="3749"/>
                </a:moveTo>
                <a:lnTo>
                  <a:pt x="1655" y="3971"/>
                </a:lnTo>
                <a:lnTo>
                  <a:pt x="1541" y="3965"/>
                </a:lnTo>
                <a:lnTo>
                  <a:pt x="1577" y="3671"/>
                </a:lnTo>
                <a:lnTo>
                  <a:pt x="1667" y="3749"/>
                </a:lnTo>
                <a:close/>
                <a:moveTo>
                  <a:pt x="1679" y="3755"/>
                </a:moveTo>
                <a:lnTo>
                  <a:pt x="1763" y="3833"/>
                </a:lnTo>
                <a:lnTo>
                  <a:pt x="1697" y="3953"/>
                </a:lnTo>
                <a:lnTo>
                  <a:pt x="1667" y="3971"/>
                </a:lnTo>
                <a:lnTo>
                  <a:pt x="1667" y="3971"/>
                </a:lnTo>
                <a:lnTo>
                  <a:pt x="1679" y="3755"/>
                </a:lnTo>
                <a:close/>
                <a:moveTo>
                  <a:pt x="1673" y="3983"/>
                </a:moveTo>
                <a:lnTo>
                  <a:pt x="1679" y="3983"/>
                </a:lnTo>
                <a:lnTo>
                  <a:pt x="1661" y="4013"/>
                </a:lnTo>
                <a:lnTo>
                  <a:pt x="1667" y="3983"/>
                </a:lnTo>
                <a:lnTo>
                  <a:pt x="1673" y="3983"/>
                </a:lnTo>
                <a:close/>
                <a:moveTo>
                  <a:pt x="1655" y="4031"/>
                </a:moveTo>
                <a:lnTo>
                  <a:pt x="1637" y="4061"/>
                </a:lnTo>
                <a:lnTo>
                  <a:pt x="1601" y="4031"/>
                </a:lnTo>
                <a:lnTo>
                  <a:pt x="1655" y="3989"/>
                </a:lnTo>
                <a:lnTo>
                  <a:pt x="1655" y="4031"/>
                </a:lnTo>
                <a:close/>
                <a:moveTo>
                  <a:pt x="1649" y="4055"/>
                </a:moveTo>
                <a:lnTo>
                  <a:pt x="1649" y="4067"/>
                </a:lnTo>
                <a:lnTo>
                  <a:pt x="1643" y="4067"/>
                </a:lnTo>
                <a:lnTo>
                  <a:pt x="1649" y="4055"/>
                </a:lnTo>
                <a:close/>
                <a:moveTo>
                  <a:pt x="1649" y="4079"/>
                </a:moveTo>
                <a:lnTo>
                  <a:pt x="1637" y="4372"/>
                </a:lnTo>
                <a:lnTo>
                  <a:pt x="1607" y="4372"/>
                </a:lnTo>
                <a:lnTo>
                  <a:pt x="1511" y="4312"/>
                </a:lnTo>
                <a:lnTo>
                  <a:pt x="1643" y="4073"/>
                </a:lnTo>
                <a:lnTo>
                  <a:pt x="1649" y="4079"/>
                </a:lnTo>
                <a:close/>
                <a:moveTo>
                  <a:pt x="1637" y="4384"/>
                </a:moveTo>
                <a:lnTo>
                  <a:pt x="1631" y="4390"/>
                </a:lnTo>
                <a:lnTo>
                  <a:pt x="1619" y="4384"/>
                </a:lnTo>
                <a:lnTo>
                  <a:pt x="1637" y="4384"/>
                </a:lnTo>
                <a:close/>
                <a:moveTo>
                  <a:pt x="1787" y="4378"/>
                </a:moveTo>
                <a:lnTo>
                  <a:pt x="1793" y="4378"/>
                </a:lnTo>
                <a:lnTo>
                  <a:pt x="1751" y="4474"/>
                </a:lnTo>
                <a:lnTo>
                  <a:pt x="1709" y="4444"/>
                </a:lnTo>
                <a:lnTo>
                  <a:pt x="1787" y="4378"/>
                </a:lnTo>
                <a:close/>
                <a:moveTo>
                  <a:pt x="1805" y="4378"/>
                </a:moveTo>
                <a:lnTo>
                  <a:pt x="2026" y="4372"/>
                </a:lnTo>
                <a:lnTo>
                  <a:pt x="2068" y="4402"/>
                </a:lnTo>
                <a:lnTo>
                  <a:pt x="1984" y="4630"/>
                </a:lnTo>
                <a:lnTo>
                  <a:pt x="1763" y="4480"/>
                </a:lnTo>
                <a:lnTo>
                  <a:pt x="1805" y="4378"/>
                </a:lnTo>
                <a:close/>
                <a:moveTo>
                  <a:pt x="2074" y="4408"/>
                </a:moveTo>
                <a:lnTo>
                  <a:pt x="2194" y="4504"/>
                </a:lnTo>
                <a:lnTo>
                  <a:pt x="2026" y="4660"/>
                </a:lnTo>
                <a:lnTo>
                  <a:pt x="1990" y="4630"/>
                </a:lnTo>
                <a:lnTo>
                  <a:pt x="2074" y="4408"/>
                </a:lnTo>
                <a:close/>
                <a:moveTo>
                  <a:pt x="2020" y="4666"/>
                </a:moveTo>
                <a:lnTo>
                  <a:pt x="1960" y="4720"/>
                </a:lnTo>
                <a:lnTo>
                  <a:pt x="1990" y="4642"/>
                </a:lnTo>
                <a:lnTo>
                  <a:pt x="2020" y="4666"/>
                </a:lnTo>
                <a:close/>
                <a:moveTo>
                  <a:pt x="2038" y="4660"/>
                </a:moveTo>
                <a:lnTo>
                  <a:pt x="2206" y="4510"/>
                </a:lnTo>
                <a:lnTo>
                  <a:pt x="2272" y="4558"/>
                </a:lnTo>
                <a:lnTo>
                  <a:pt x="2224" y="4726"/>
                </a:lnTo>
                <a:lnTo>
                  <a:pt x="2146" y="4732"/>
                </a:lnTo>
                <a:lnTo>
                  <a:pt x="2038" y="4660"/>
                </a:lnTo>
                <a:close/>
                <a:moveTo>
                  <a:pt x="2218" y="4738"/>
                </a:moveTo>
                <a:lnTo>
                  <a:pt x="2206" y="4774"/>
                </a:lnTo>
                <a:lnTo>
                  <a:pt x="2152" y="4744"/>
                </a:lnTo>
                <a:lnTo>
                  <a:pt x="2218" y="4738"/>
                </a:lnTo>
                <a:close/>
                <a:moveTo>
                  <a:pt x="2230" y="4732"/>
                </a:moveTo>
                <a:lnTo>
                  <a:pt x="2464" y="4708"/>
                </a:lnTo>
                <a:lnTo>
                  <a:pt x="2470" y="4714"/>
                </a:lnTo>
                <a:lnTo>
                  <a:pt x="2464" y="4732"/>
                </a:lnTo>
                <a:lnTo>
                  <a:pt x="2338" y="4864"/>
                </a:lnTo>
                <a:lnTo>
                  <a:pt x="2212" y="4780"/>
                </a:lnTo>
                <a:lnTo>
                  <a:pt x="2230" y="4732"/>
                </a:lnTo>
                <a:close/>
                <a:moveTo>
                  <a:pt x="2464" y="4750"/>
                </a:moveTo>
                <a:lnTo>
                  <a:pt x="2422" y="4924"/>
                </a:lnTo>
                <a:lnTo>
                  <a:pt x="2344" y="4870"/>
                </a:lnTo>
                <a:lnTo>
                  <a:pt x="2464" y="4750"/>
                </a:lnTo>
                <a:close/>
                <a:moveTo>
                  <a:pt x="2476" y="4732"/>
                </a:moveTo>
                <a:lnTo>
                  <a:pt x="2482" y="4726"/>
                </a:lnTo>
                <a:lnTo>
                  <a:pt x="2602" y="4822"/>
                </a:lnTo>
                <a:lnTo>
                  <a:pt x="2458" y="4948"/>
                </a:lnTo>
                <a:lnTo>
                  <a:pt x="2434" y="4930"/>
                </a:lnTo>
                <a:lnTo>
                  <a:pt x="2476" y="4732"/>
                </a:lnTo>
                <a:close/>
                <a:moveTo>
                  <a:pt x="2488" y="4720"/>
                </a:moveTo>
                <a:lnTo>
                  <a:pt x="2500" y="4708"/>
                </a:lnTo>
                <a:lnTo>
                  <a:pt x="2692" y="4690"/>
                </a:lnTo>
                <a:lnTo>
                  <a:pt x="2680" y="4756"/>
                </a:lnTo>
                <a:lnTo>
                  <a:pt x="2614" y="4816"/>
                </a:lnTo>
                <a:lnTo>
                  <a:pt x="2488" y="4720"/>
                </a:lnTo>
                <a:close/>
                <a:moveTo>
                  <a:pt x="2680" y="4768"/>
                </a:moveTo>
                <a:lnTo>
                  <a:pt x="2668" y="4858"/>
                </a:lnTo>
                <a:lnTo>
                  <a:pt x="2620" y="4822"/>
                </a:lnTo>
                <a:lnTo>
                  <a:pt x="2680" y="4768"/>
                </a:lnTo>
                <a:close/>
                <a:moveTo>
                  <a:pt x="2686" y="4762"/>
                </a:moveTo>
                <a:lnTo>
                  <a:pt x="2746" y="4714"/>
                </a:lnTo>
                <a:lnTo>
                  <a:pt x="2848" y="4804"/>
                </a:lnTo>
                <a:lnTo>
                  <a:pt x="2752" y="4924"/>
                </a:lnTo>
                <a:lnTo>
                  <a:pt x="2674" y="4864"/>
                </a:lnTo>
                <a:lnTo>
                  <a:pt x="2686" y="4762"/>
                </a:lnTo>
                <a:close/>
                <a:moveTo>
                  <a:pt x="2752" y="4708"/>
                </a:moveTo>
                <a:lnTo>
                  <a:pt x="2782" y="4678"/>
                </a:lnTo>
                <a:lnTo>
                  <a:pt x="2884" y="4672"/>
                </a:lnTo>
                <a:lnTo>
                  <a:pt x="2872" y="4774"/>
                </a:lnTo>
                <a:lnTo>
                  <a:pt x="2854" y="4798"/>
                </a:lnTo>
                <a:lnTo>
                  <a:pt x="2752" y="4708"/>
                </a:lnTo>
                <a:close/>
                <a:moveTo>
                  <a:pt x="2872" y="4792"/>
                </a:moveTo>
                <a:lnTo>
                  <a:pt x="2872" y="4816"/>
                </a:lnTo>
                <a:lnTo>
                  <a:pt x="2860" y="4804"/>
                </a:lnTo>
                <a:lnTo>
                  <a:pt x="2872" y="4792"/>
                </a:lnTo>
                <a:close/>
                <a:moveTo>
                  <a:pt x="2884" y="4780"/>
                </a:moveTo>
                <a:lnTo>
                  <a:pt x="2944" y="4708"/>
                </a:lnTo>
                <a:lnTo>
                  <a:pt x="3052" y="4816"/>
                </a:lnTo>
                <a:lnTo>
                  <a:pt x="3052" y="4870"/>
                </a:lnTo>
                <a:lnTo>
                  <a:pt x="2998" y="4924"/>
                </a:lnTo>
                <a:lnTo>
                  <a:pt x="2878" y="4822"/>
                </a:lnTo>
                <a:lnTo>
                  <a:pt x="2884" y="4780"/>
                </a:lnTo>
                <a:close/>
                <a:moveTo>
                  <a:pt x="2986" y="4930"/>
                </a:moveTo>
                <a:lnTo>
                  <a:pt x="2926" y="4990"/>
                </a:lnTo>
                <a:lnTo>
                  <a:pt x="2866" y="5002"/>
                </a:lnTo>
                <a:lnTo>
                  <a:pt x="2878" y="4834"/>
                </a:lnTo>
                <a:lnTo>
                  <a:pt x="2986" y="4930"/>
                </a:lnTo>
                <a:close/>
                <a:moveTo>
                  <a:pt x="2998" y="4936"/>
                </a:moveTo>
                <a:lnTo>
                  <a:pt x="3034" y="4972"/>
                </a:lnTo>
                <a:lnTo>
                  <a:pt x="2944" y="4990"/>
                </a:lnTo>
                <a:lnTo>
                  <a:pt x="2998" y="4936"/>
                </a:lnTo>
                <a:close/>
                <a:moveTo>
                  <a:pt x="3004" y="4930"/>
                </a:moveTo>
                <a:lnTo>
                  <a:pt x="3052" y="4882"/>
                </a:lnTo>
                <a:lnTo>
                  <a:pt x="3052" y="4972"/>
                </a:lnTo>
                <a:lnTo>
                  <a:pt x="3046" y="4972"/>
                </a:lnTo>
                <a:lnTo>
                  <a:pt x="3004" y="4930"/>
                </a:lnTo>
                <a:close/>
                <a:moveTo>
                  <a:pt x="3130" y="4966"/>
                </a:moveTo>
                <a:lnTo>
                  <a:pt x="3183" y="4954"/>
                </a:lnTo>
                <a:lnTo>
                  <a:pt x="3219" y="4990"/>
                </a:lnTo>
                <a:lnTo>
                  <a:pt x="3231" y="5134"/>
                </a:lnTo>
                <a:lnTo>
                  <a:pt x="3094" y="5014"/>
                </a:lnTo>
                <a:lnTo>
                  <a:pt x="3130" y="4966"/>
                </a:lnTo>
                <a:close/>
                <a:moveTo>
                  <a:pt x="3231" y="5002"/>
                </a:moveTo>
                <a:lnTo>
                  <a:pt x="3297" y="5068"/>
                </a:lnTo>
                <a:lnTo>
                  <a:pt x="3237" y="5134"/>
                </a:lnTo>
                <a:lnTo>
                  <a:pt x="3231" y="5002"/>
                </a:lnTo>
                <a:close/>
                <a:moveTo>
                  <a:pt x="3231" y="4990"/>
                </a:moveTo>
                <a:lnTo>
                  <a:pt x="3225" y="4948"/>
                </a:lnTo>
                <a:lnTo>
                  <a:pt x="3285" y="4936"/>
                </a:lnTo>
                <a:lnTo>
                  <a:pt x="3345" y="5014"/>
                </a:lnTo>
                <a:lnTo>
                  <a:pt x="3303" y="5062"/>
                </a:lnTo>
                <a:lnTo>
                  <a:pt x="3231" y="4990"/>
                </a:lnTo>
                <a:close/>
                <a:moveTo>
                  <a:pt x="3351" y="5020"/>
                </a:moveTo>
                <a:lnTo>
                  <a:pt x="3387" y="5056"/>
                </a:lnTo>
                <a:lnTo>
                  <a:pt x="3399" y="5164"/>
                </a:lnTo>
                <a:lnTo>
                  <a:pt x="3309" y="5068"/>
                </a:lnTo>
                <a:lnTo>
                  <a:pt x="3351" y="5020"/>
                </a:lnTo>
                <a:close/>
                <a:moveTo>
                  <a:pt x="3357" y="5014"/>
                </a:moveTo>
                <a:lnTo>
                  <a:pt x="3375" y="4990"/>
                </a:lnTo>
                <a:lnTo>
                  <a:pt x="3381" y="5044"/>
                </a:lnTo>
                <a:lnTo>
                  <a:pt x="3357" y="5014"/>
                </a:lnTo>
                <a:close/>
                <a:moveTo>
                  <a:pt x="3351" y="5008"/>
                </a:moveTo>
                <a:lnTo>
                  <a:pt x="3291" y="4936"/>
                </a:lnTo>
                <a:lnTo>
                  <a:pt x="3363" y="4924"/>
                </a:lnTo>
                <a:lnTo>
                  <a:pt x="3369" y="4936"/>
                </a:lnTo>
                <a:lnTo>
                  <a:pt x="3375" y="4978"/>
                </a:lnTo>
                <a:lnTo>
                  <a:pt x="3351" y="5008"/>
                </a:lnTo>
                <a:close/>
                <a:moveTo>
                  <a:pt x="3375" y="4948"/>
                </a:moveTo>
                <a:lnTo>
                  <a:pt x="3387" y="4960"/>
                </a:lnTo>
                <a:lnTo>
                  <a:pt x="3381" y="4972"/>
                </a:lnTo>
                <a:lnTo>
                  <a:pt x="3375" y="4948"/>
                </a:lnTo>
                <a:close/>
                <a:moveTo>
                  <a:pt x="3375" y="4930"/>
                </a:moveTo>
                <a:lnTo>
                  <a:pt x="3375" y="4924"/>
                </a:lnTo>
                <a:lnTo>
                  <a:pt x="3417" y="4912"/>
                </a:lnTo>
                <a:lnTo>
                  <a:pt x="3423" y="4924"/>
                </a:lnTo>
                <a:lnTo>
                  <a:pt x="3393" y="4954"/>
                </a:lnTo>
                <a:lnTo>
                  <a:pt x="3375" y="4930"/>
                </a:lnTo>
                <a:close/>
                <a:moveTo>
                  <a:pt x="3429" y="4930"/>
                </a:moveTo>
                <a:lnTo>
                  <a:pt x="3471" y="4996"/>
                </a:lnTo>
                <a:lnTo>
                  <a:pt x="3471" y="4996"/>
                </a:lnTo>
                <a:lnTo>
                  <a:pt x="3507" y="4984"/>
                </a:lnTo>
                <a:lnTo>
                  <a:pt x="3549" y="5164"/>
                </a:lnTo>
                <a:lnTo>
                  <a:pt x="3399" y="4960"/>
                </a:lnTo>
                <a:lnTo>
                  <a:pt x="3429" y="4930"/>
                </a:lnTo>
                <a:close/>
                <a:moveTo>
                  <a:pt x="3519" y="4984"/>
                </a:moveTo>
                <a:lnTo>
                  <a:pt x="3621" y="4954"/>
                </a:lnTo>
                <a:lnTo>
                  <a:pt x="3663" y="5086"/>
                </a:lnTo>
                <a:lnTo>
                  <a:pt x="3603" y="5170"/>
                </a:lnTo>
                <a:lnTo>
                  <a:pt x="3561" y="5182"/>
                </a:lnTo>
                <a:lnTo>
                  <a:pt x="3519" y="4984"/>
                </a:lnTo>
                <a:close/>
                <a:moveTo>
                  <a:pt x="3663" y="5098"/>
                </a:moveTo>
                <a:lnTo>
                  <a:pt x="3681" y="5152"/>
                </a:lnTo>
                <a:lnTo>
                  <a:pt x="3615" y="5164"/>
                </a:lnTo>
                <a:lnTo>
                  <a:pt x="3663" y="5098"/>
                </a:lnTo>
                <a:close/>
                <a:moveTo>
                  <a:pt x="3669" y="5092"/>
                </a:moveTo>
                <a:lnTo>
                  <a:pt x="3741" y="4996"/>
                </a:lnTo>
                <a:lnTo>
                  <a:pt x="3783" y="5122"/>
                </a:lnTo>
                <a:lnTo>
                  <a:pt x="3687" y="5146"/>
                </a:lnTo>
                <a:lnTo>
                  <a:pt x="3669" y="5092"/>
                </a:lnTo>
                <a:close/>
                <a:moveTo>
                  <a:pt x="3747" y="4990"/>
                </a:moveTo>
                <a:lnTo>
                  <a:pt x="3801" y="4918"/>
                </a:lnTo>
                <a:lnTo>
                  <a:pt x="3885" y="5098"/>
                </a:lnTo>
                <a:lnTo>
                  <a:pt x="3795" y="5122"/>
                </a:lnTo>
                <a:lnTo>
                  <a:pt x="3747" y="4990"/>
                </a:lnTo>
                <a:close/>
                <a:moveTo>
                  <a:pt x="3807" y="4906"/>
                </a:moveTo>
                <a:lnTo>
                  <a:pt x="3813" y="4894"/>
                </a:lnTo>
                <a:lnTo>
                  <a:pt x="3849" y="4888"/>
                </a:lnTo>
                <a:lnTo>
                  <a:pt x="3951" y="5080"/>
                </a:lnTo>
                <a:lnTo>
                  <a:pt x="3891" y="5098"/>
                </a:lnTo>
                <a:lnTo>
                  <a:pt x="3807" y="4906"/>
                </a:lnTo>
                <a:close/>
                <a:moveTo>
                  <a:pt x="3957" y="5092"/>
                </a:moveTo>
                <a:lnTo>
                  <a:pt x="3969" y="5116"/>
                </a:lnTo>
                <a:lnTo>
                  <a:pt x="3909" y="5140"/>
                </a:lnTo>
                <a:lnTo>
                  <a:pt x="3897" y="5104"/>
                </a:lnTo>
                <a:lnTo>
                  <a:pt x="3957" y="5092"/>
                </a:lnTo>
                <a:close/>
                <a:moveTo>
                  <a:pt x="3969" y="5086"/>
                </a:moveTo>
                <a:lnTo>
                  <a:pt x="4011" y="5074"/>
                </a:lnTo>
                <a:lnTo>
                  <a:pt x="3993" y="5110"/>
                </a:lnTo>
                <a:lnTo>
                  <a:pt x="3981" y="5116"/>
                </a:lnTo>
                <a:lnTo>
                  <a:pt x="3969" y="5086"/>
                </a:lnTo>
                <a:close/>
                <a:moveTo>
                  <a:pt x="4023" y="5074"/>
                </a:moveTo>
                <a:lnTo>
                  <a:pt x="4215" y="5026"/>
                </a:lnTo>
                <a:lnTo>
                  <a:pt x="4005" y="5104"/>
                </a:lnTo>
                <a:lnTo>
                  <a:pt x="4023" y="5074"/>
                </a:lnTo>
                <a:close/>
                <a:moveTo>
                  <a:pt x="4508" y="4720"/>
                </a:moveTo>
                <a:lnTo>
                  <a:pt x="4748" y="4678"/>
                </a:lnTo>
                <a:lnTo>
                  <a:pt x="4670" y="4852"/>
                </a:lnTo>
                <a:lnTo>
                  <a:pt x="4383" y="4960"/>
                </a:lnTo>
                <a:lnTo>
                  <a:pt x="4508" y="4720"/>
                </a:lnTo>
                <a:close/>
                <a:moveTo>
                  <a:pt x="4754" y="4684"/>
                </a:moveTo>
                <a:lnTo>
                  <a:pt x="4778" y="4708"/>
                </a:lnTo>
                <a:lnTo>
                  <a:pt x="4802" y="4804"/>
                </a:lnTo>
                <a:lnTo>
                  <a:pt x="4682" y="4846"/>
                </a:lnTo>
                <a:lnTo>
                  <a:pt x="4754" y="4684"/>
                </a:lnTo>
                <a:close/>
                <a:moveTo>
                  <a:pt x="4790" y="4720"/>
                </a:moveTo>
                <a:lnTo>
                  <a:pt x="4868" y="4780"/>
                </a:lnTo>
                <a:lnTo>
                  <a:pt x="4808" y="4798"/>
                </a:lnTo>
                <a:lnTo>
                  <a:pt x="4790" y="4720"/>
                </a:lnTo>
                <a:close/>
                <a:moveTo>
                  <a:pt x="4916" y="4822"/>
                </a:moveTo>
                <a:lnTo>
                  <a:pt x="4928" y="4834"/>
                </a:lnTo>
                <a:lnTo>
                  <a:pt x="4910" y="4840"/>
                </a:lnTo>
                <a:lnTo>
                  <a:pt x="4916" y="4822"/>
                </a:lnTo>
                <a:close/>
                <a:moveTo>
                  <a:pt x="4976" y="4834"/>
                </a:moveTo>
                <a:lnTo>
                  <a:pt x="5054" y="4912"/>
                </a:lnTo>
                <a:lnTo>
                  <a:pt x="5042" y="4918"/>
                </a:lnTo>
                <a:lnTo>
                  <a:pt x="4952" y="4840"/>
                </a:lnTo>
                <a:lnTo>
                  <a:pt x="4976" y="4834"/>
                </a:lnTo>
                <a:close/>
                <a:moveTo>
                  <a:pt x="5060" y="4918"/>
                </a:moveTo>
                <a:lnTo>
                  <a:pt x="5078" y="4936"/>
                </a:lnTo>
                <a:lnTo>
                  <a:pt x="5078" y="4942"/>
                </a:lnTo>
                <a:lnTo>
                  <a:pt x="5054" y="4924"/>
                </a:lnTo>
                <a:lnTo>
                  <a:pt x="5060" y="4918"/>
                </a:lnTo>
                <a:close/>
                <a:moveTo>
                  <a:pt x="5084" y="4942"/>
                </a:moveTo>
                <a:lnTo>
                  <a:pt x="5108" y="4960"/>
                </a:lnTo>
                <a:lnTo>
                  <a:pt x="5114" y="4978"/>
                </a:lnTo>
                <a:lnTo>
                  <a:pt x="5084" y="4948"/>
                </a:lnTo>
                <a:lnTo>
                  <a:pt x="5084" y="4942"/>
                </a:lnTo>
                <a:close/>
                <a:moveTo>
                  <a:pt x="5102" y="4978"/>
                </a:moveTo>
                <a:lnTo>
                  <a:pt x="5072" y="4990"/>
                </a:lnTo>
                <a:lnTo>
                  <a:pt x="5084" y="4960"/>
                </a:lnTo>
                <a:lnTo>
                  <a:pt x="5102" y="4978"/>
                </a:lnTo>
                <a:close/>
                <a:moveTo>
                  <a:pt x="5114" y="4960"/>
                </a:moveTo>
                <a:lnTo>
                  <a:pt x="5096" y="4906"/>
                </a:lnTo>
                <a:lnTo>
                  <a:pt x="5096" y="4900"/>
                </a:lnTo>
                <a:lnTo>
                  <a:pt x="5186" y="4864"/>
                </a:lnTo>
                <a:lnTo>
                  <a:pt x="5222" y="4942"/>
                </a:lnTo>
                <a:lnTo>
                  <a:pt x="5126" y="4972"/>
                </a:lnTo>
                <a:lnTo>
                  <a:pt x="5114" y="4960"/>
                </a:lnTo>
                <a:close/>
                <a:moveTo>
                  <a:pt x="5222" y="4948"/>
                </a:moveTo>
                <a:lnTo>
                  <a:pt x="5234" y="4978"/>
                </a:lnTo>
                <a:lnTo>
                  <a:pt x="5162" y="5008"/>
                </a:lnTo>
                <a:lnTo>
                  <a:pt x="5138" y="4978"/>
                </a:lnTo>
                <a:lnTo>
                  <a:pt x="5222" y="4948"/>
                </a:lnTo>
                <a:close/>
                <a:moveTo>
                  <a:pt x="5234" y="4948"/>
                </a:moveTo>
                <a:lnTo>
                  <a:pt x="5276" y="4930"/>
                </a:lnTo>
                <a:lnTo>
                  <a:pt x="5270" y="4966"/>
                </a:lnTo>
                <a:lnTo>
                  <a:pt x="5246" y="4972"/>
                </a:lnTo>
                <a:lnTo>
                  <a:pt x="5234" y="4948"/>
                </a:lnTo>
                <a:close/>
                <a:moveTo>
                  <a:pt x="5270" y="4978"/>
                </a:moveTo>
                <a:lnTo>
                  <a:pt x="5264" y="5008"/>
                </a:lnTo>
                <a:lnTo>
                  <a:pt x="5246" y="4984"/>
                </a:lnTo>
                <a:lnTo>
                  <a:pt x="5270" y="4978"/>
                </a:lnTo>
                <a:close/>
                <a:moveTo>
                  <a:pt x="5276" y="4972"/>
                </a:moveTo>
                <a:lnTo>
                  <a:pt x="5342" y="4948"/>
                </a:lnTo>
                <a:lnTo>
                  <a:pt x="5354" y="4972"/>
                </a:lnTo>
                <a:lnTo>
                  <a:pt x="5270" y="5020"/>
                </a:lnTo>
                <a:lnTo>
                  <a:pt x="5276" y="4972"/>
                </a:lnTo>
                <a:close/>
                <a:moveTo>
                  <a:pt x="5354" y="4942"/>
                </a:moveTo>
                <a:lnTo>
                  <a:pt x="5432" y="4912"/>
                </a:lnTo>
                <a:lnTo>
                  <a:pt x="5438" y="4924"/>
                </a:lnTo>
                <a:lnTo>
                  <a:pt x="5366" y="4966"/>
                </a:lnTo>
                <a:lnTo>
                  <a:pt x="5354" y="4942"/>
                </a:lnTo>
                <a:close/>
                <a:moveTo>
                  <a:pt x="5462" y="4960"/>
                </a:moveTo>
                <a:lnTo>
                  <a:pt x="5510" y="5032"/>
                </a:lnTo>
                <a:lnTo>
                  <a:pt x="5450" y="5062"/>
                </a:lnTo>
                <a:lnTo>
                  <a:pt x="5462" y="4960"/>
                </a:lnTo>
                <a:close/>
                <a:moveTo>
                  <a:pt x="5462" y="4942"/>
                </a:moveTo>
                <a:lnTo>
                  <a:pt x="5468" y="4918"/>
                </a:lnTo>
                <a:lnTo>
                  <a:pt x="5510" y="4894"/>
                </a:lnTo>
                <a:lnTo>
                  <a:pt x="5588" y="4996"/>
                </a:lnTo>
                <a:lnTo>
                  <a:pt x="5522" y="5032"/>
                </a:lnTo>
                <a:lnTo>
                  <a:pt x="5462" y="4942"/>
                </a:lnTo>
                <a:close/>
                <a:moveTo>
                  <a:pt x="5516" y="4888"/>
                </a:moveTo>
                <a:lnTo>
                  <a:pt x="5564" y="4864"/>
                </a:lnTo>
                <a:lnTo>
                  <a:pt x="5576" y="4858"/>
                </a:lnTo>
                <a:lnTo>
                  <a:pt x="5630" y="4918"/>
                </a:lnTo>
                <a:lnTo>
                  <a:pt x="5630" y="4978"/>
                </a:lnTo>
                <a:lnTo>
                  <a:pt x="5600" y="4996"/>
                </a:lnTo>
                <a:lnTo>
                  <a:pt x="5516" y="4888"/>
                </a:lnTo>
                <a:close/>
                <a:moveTo>
                  <a:pt x="5630" y="4990"/>
                </a:moveTo>
                <a:lnTo>
                  <a:pt x="5630" y="5008"/>
                </a:lnTo>
                <a:lnTo>
                  <a:pt x="5618" y="5020"/>
                </a:lnTo>
                <a:lnTo>
                  <a:pt x="5606" y="5002"/>
                </a:lnTo>
                <a:lnTo>
                  <a:pt x="5630" y="4990"/>
                </a:lnTo>
                <a:close/>
                <a:moveTo>
                  <a:pt x="5624" y="5020"/>
                </a:moveTo>
                <a:lnTo>
                  <a:pt x="5624" y="5032"/>
                </a:lnTo>
                <a:lnTo>
                  <a:pt x="5618" y="5026"/>
                </a:lnTo>
                <a:lnTo>
                  <a:pt x="5624" y="5020"/>
                </a:lnTo>
                <a:close/>
                <a:moveTo>
                  <a:pt x="5803" y="5008"/>
                </a:moveTo>
                <a:lnTo>
                  <a:pt x="5857" y="5056"/>
                </a:lnTo>
                <a:lnTo>
                  <a:pt x="5809" y="5092"/>
                </a:lnTo>
                <a:lnTo>
                  <a:pt x="5803" y="5008"/>
                </a:lnTo>
                <a:close/>
                <a:moveTo>
                  <a:pt x="5803" y="4996"/>
                </a:moveTo>
                <a:lnTo>
                  <a:pt x="5797" y="4918"/>
                </a:lnTo>
                <a:lnTo>
                  <a:pt x="5911" y="5014"/>
                </a:lnTo>
                <a:lnTo>
                  <a:pt x="5863" y="5050"/>
                </a:lnTo>
                <a:lnTo>
                  <a:pt x="5803" y="4996"/>
                </a:lnTo>
                <a:close/>
                <a:moveTo>
                  <a:pt x="5917" y="5014"/>
                </a:moveTo>
                <a:lnTo>
                  <a:pt x="5965" y="5056"/>
                </a:lnTo>
                <a:lnTo>
                  <a:pt x="5971" y="5128"/>
                </a:lnTo>
                <a:lnTo>
                  <a:pt x="5941" y="5134"/>
                </a:lnTo>
                <a:lnTo>
                  <a:pt x="5869" y="5056"/>
                </a:lnTo>
                <a:lnTo>
                  <a:pt x="5917" y="5014"/>
                </a:lnTo>
                <a:close/>
                <a:moveTo>
                  <a:pt x="5971" y="5134"/>
                </a:moveTo>
                <a:lnTo>
                  <a:pt x="5977" y="5164"/>
                </a:lnTo>
                <a:lnTo>
                  <a:pt x="5953" y="5140"/>
                </a:lnTo>
                <a:lnTo>
                  <a:pt x="5971" y="5134"/>
                </a:lnTo>
                <a:close/>
                <a:moveTo>
                  <a:pt x="5989" y="5176"/>
                </a:moveTo>
                <a:lnTo>
                  <a:pt x="6043" y="5128"/>
                </a:lnTo>
                <a:lnTo>
                  <a:pt x="6049" y="5128"/>
                </a:lnTo>
                <a:lnTo>
                  <a:pt x="6157" y="5218"/>
                </a:lnTo>
                <a:lnTo>
                  <a:pt x="6157" y="5218"/>
                </a:lnTo>
                <a:lnTo>
                  <a:pt x="6055" y="5242"/>
                </a:lnTo>
                <a:lnTo>
                  <a:pt x="5989" y="5176"/>
                </a:lnTo>
                <a:lnTo>
                  <a:pt x="5989" y="5176"/>
                </a:lnTo>
                <a:close/>
                <a:moveTo>
                  <a:pt x="6169" y="5212"/>
                </a:moveTo>
                <a:lnTo>
                  <a:pt x="6157" y="5170"/>
                </a:lnTo>
                <a:lnTo>
                  <a:pt x="6151" y="5116"/>
                </a:lnTo>
                <a:lnTo>
                  <a:pt x="6223" y="5164"/>
                </a:lnTo>
                <a:lnTo>
                  <a:pt x="6181" y="5212"/>
                </a:lnTo>
                <a:lnTo>
                  <a:pt x="6169" y="5212"/>
                </a:lnTo>
                <a:close/>
                <a:moveTo>
                  <a:pt x="6229" y="5170"/>
                </a:moveTo>
                <a:lnTo>
                  <a:pt x="6259" y="5194"/>
                </a:lnTo>
                <a:lnTo>
                  <a:pt x="6193" y="5206"/>
                </a:lnTo>
                <a:lnTo>
                  <a:pt x="6229" y="5170"/>
                </a:lnTo>
                <a:close/>
                <a:moveTo>
                  <a:pt x="6235" y="5164"/>
                </a:moveTo>
                <a:lnTo>
                  <a:pt x="6277" y="5122"/>
                </a:lnTo>
                <a:lnTo>
                  <a:pt x="6313" y="5146"/>
                </a:lnTo>
                <a:lnTo>
                  <a:pt x="6319" y="5182"/>
                </a:lnTo>
                <a:lnTo>
                  <a:pt x="6271" y="5194"/>
                </a:lnTo>
                <a:lnTo>
                  <a:pt x="6235" y="5164"/>
                </a:lnTo>
                <a:close/>
                <a:moveTo>
                  <a:pt x="6319" y="5188"/>
                </a:moveTo>
                <a:lnTo>
                  <a:pt x="6331" y="5236"/>
                </a:lnTo>
                <a:lnTo>
                  <a:pt x="6283" y="5200"/>
                </a:lnTo>
                <a:lnTo>
                  <a:pt x="6319" y="5188"/>
                </a:lnTo>
                <a:close/>
                <a:moveTo>
                  <a:pt x="6331" y="5188"/>
                </a:moveTo>
                <a:lnTo>
                  <a:pt x="6367" y="5182"/>
                </a:lnTo>
                <a:lnTo>
                  <a:pt x="6409" y="5206"/>
                </a:lnTo>
                <a:lnTo>
                  <a:pt x="6367" y="5260"/>
                </a:lnTo>
                <a:lnTo>
                  <a:pt x="6343" y="5242"/>
                </a:lnTo>
                <a:lnTo>
                  <a:pt x="6331" y="5188"/>
                </a:lnTo>
                <a:close/>
                <a:moveTo>
                  <a:pt x="6379" y="5176"/>
                </a:moveTo>
                <a:lnTo>
                  <a:pt x="6445" y="5164"/>
                </a:lnTo>
                <a:lnTo>
                  <a:pt x="6415" y="5200"/>
                </a:lnTo>
                <a:lnTo>
                  <a:pt x="6379" y="5176"/>
                </a:lnTo>
                <a:close/>
                <a:moveTo>
                  <a:pt x="6493" y="5170"/>
                </a:moveTo>
                <a:lnTo>
                  <a:pt x="6583" y="5212"/>
                </a:lnTo>
                <a:lnTo>
                  <a:pt x="6511" y="5236"/>
                </a:lnTo>
                <a:lnTo>
                  <a:pt x="6493" y="5170"/>
                </a:lnTo>
                <a:close/>
                <a:moveTo>
                  <a:pt x="6649" y="5164"/>
                </a:moveTo>
                <a:lnTo>
                  <a:pt x="6649" y="5164"/>
                </a:lnTo>
                <a:lnTo>
                  <a:pt x="6655" y="5194"/>
                </a:lnTo>
                <a:lnTo>
                  <a:pt x="6619" y="5206"/>
                </a:lnTo>
                <a:lnTo>
                  <a:pt x="6649" y="5164"/>
                </a:lnTo>
                <a:close/>
                <a:moveTo>
                  <a:pt x="6661" y="5170"/>
                </a:moveTo>
                <a:lnTo>
                  <a:pt x="6691" y="5182"/>
                </a:lnTo>
                <a:lnTo>
                  <a:pt x="6667" y="5188"/>
                </a:lnTo>
                <a:lnTo>
                  <a:pt x="6661" y="5170"/>
                </a:lnTo>
                <a:close/>
                <a:moveTo>
                  <a:pt x="6655" y="5158"/>
                </a:moveTo>
                <a:lnTo>
                  <a:pt x="6655" y="5158"/>
                </a:lnTo>
                <a:lnTo>
                  <a:pt x="6685" y="5110"/>
                </a:lnTo>
                <a:lnTo>
                  <a:pt x="6787" y="5092"/>
                </a:lnTo>
                <a:lnTo>
                  <a:pt x="6811" y="5146"/>
                </a:lnTo>
                <a:lnTo>
                  <a:pt x="6703" y="5176"/>
                </a:lnTo>
                <a:lnTo>
                  <a:pt x="6655" y="5158"/>
                </a:lnTo>
                <a:close/>
                <a:moveTo>
                  <a:pt x="6817" y="5158"/>
                </a:moveTo>
                <a:lnTo>
                  <a:pt x="6817" y="5170"/>
                </a:lnTo>
                <a:lnTo>
                  <a:pt x="6793" y="5218"/>
                </a:lnTo>
                <a:lnTo>
                  <a:pt x="6715" y="5182"/>
                </a:lnTo>
                <a:lnTo>
                  <a:pt x="6817" y="5158"/>
                </a:lnTo>
                <a:close/>
                <a:moveTo>
                  <a:pt x="6823" y="5152"/>
                </a:moveTo>
                <a:lnTo>
                  <a:pt x="6829" y="5152"/>
                </a:lnTo>
                <a:lnTo>
                  <a:pt x="6823" y="5158"/>
                </a:lnTo>
                <a:lnTo>
                  <a:pt x="6823" y="5152"/>
                </a:lnTo>
                <a:close/>
                <a:moveTo>
                  <a:pt x="6841" y="5146"/>
                </a:moveTo>
                <a:lnTo>
                  <a:pt x="6960" y="5116"/>
                </a:lnTo>
                <a:lnTo>
                  <a:pt x="6984" y="5164"/>
                </a:lnTo>
                <a:lnTo>
                  <a:pt x="6853" y="5218"/>
                </a:lnTo>
                <a:lnTo>
                  <a:pt x="6829" y="5170"/>
                </a:lnTo>
                <a:lnTo>
                  <a:pt x="6841" y="5146"/>
                </a:lnTo>
                <a:close/>
                <a:moveTo>
                  <a:pt x="6966" y="5110"/>
                </a:moveTo>
                <a:lnTo>
                  <a:pt x="7044" y="5086"/>
                </a:lnTo>
                <a:lnTo>
                  <a:pt x="7008" y="5158"/>
                </a:lnTo>
                <a:lnTo>
                  <a:pt x="6990" y="5164"/>
                </a:lnTo>
                <a:lnTo>
                  <a:pt x="6966" y="5110"/>
                </a:lnTo>
                <a:close/>
                <a:moveTo>
                  <a:pt x="7002" y="5170"/>
                </a:moveTo>
                <a:lnTo>
                  <a:pt x="7002" y="5176"/>
                </a:lnTo>
                <a:lnTo>
                  <a:pt x="6996" y="5170"/>
                </a:lnTo>
                <a:lnTo>
                  <a:pt x="7002" y="5170"/>
                </a:lnTo>
                <a:close/>
                <a:moveTo>
                  <a:pt x="7014" y="5164"/>
                </a:moveTo>
                <a:lnTo>
                  <a:pt x="7140" y="5116"/>
                </a:lnTo>
                <a:lnTo>
                  <a:pt x="7152" y="5134"/>
                </a:lnTo>
                <a:lnTo>
                  <a:pt x="7116" y="5200"/>
                </a:lnTo>
                <a:lnTo>
                  <a:pt x="7032" y="5242"/>
                </a:lnTo>
                <a:lnTo>
                  <a:pt x="7008" y="5188"/>
                </a:lnTo>
                <a:lnTo>
                  <a:pt x="7014" y="5164"/>
                </a:lnTo>
                <a:close/>
                <a:moveTo>
                  <a:pt x="7110" y="5212"/>
                </a:moveTo>
                <a:lnTo>
                  <a:pt x="7068" y="5302"/>
                </a:lnTo>
                <a:lnTo>
                  <a:pt x="7038" y="5248"/>
                </a:lnTo>
                <a:lnTo>
                  <a:pt x="7110" y="5212"/>
                </a:lnTo>
                <a:close/>
                <a:moveTo>
                  <a:pt x="7026" y="5242"/>
                </a:moveTo>
                <a:lnTo>
                  <a:pt x="6960" y="5272"/>
                </a:lnTo>
                <a:lnTo>
                  <a:pt x="7002" y="5194"/>
                </a:lnTo>
                <a:lnTo>
                  <a:pt x="7026" y="5242"/>
                </a:lnTo>
                <a:close/>
                <a:moveTo>
                  <a:pt x="7068" y="5320"/>
                </a:moveTo>
                <a:lnTo>
                  <a:pt x="7068" y="5326"/>
                </a:lnTo>
                <a:lnTo>
                  <a:pt x="7062" y="5332"/>
                </a:lnTo>
                <a:lnTo>
                  <a:pt x="7068" y="5320"/>
                </a:lnTo>
                <a:close/>
                <a:moveTo>
                  <a:pt x="7068" y="5308"/>
                </a:moveTo>
                <a:lnTo>
                  <a:pt x="7122" y="5206"/>
                </a:lnTo>
                <a:lnTo>
                  <a:pt x="7164" y="5188"/>
                </a:lnTo>
                <a:lnTo>
                  <a:pt x="7116" y="5302"/>
                </a:lnTo>
                <a:lnTo>
                  <a:pt x="7080" y="5326"/>
                </a:lnTo>
                <a:lnTo>
                  <a:pt x="7068" y="5308"/>
                </a:lnTo>
                <a:close/>
                <a:moveTo>
                  <a:pt x="7176" y="5182"/>
                </a:moveTo>
                <a:lnTo>
                  <a:pt x="7182" y="5182"/>
                </a:lnTo>
                <a:lnTo>
                  <a:pt x="7218" y="5242"/>
                </a:lnTo>
                <a:lnTo>
                  <a:pt x="7128" y="5296"/>
                </a:lnTo>
                <a:lnTo>
                  <a:pt x="7176" y="5182"/>
                </a:lnTo>
                <a:close/>
                <a:moveTo>
                  <a:pt x="7332" y="5134"/>
                </a:moveTo>
                <a:lnTo>
                  <a:pt x="7344" y="5152"/>
                </a:lnTo>
                <a:lnTo>
                  <a:pt x="7338" y="5182"/>
                </a:lnTo>
                <a:lnTo>
                  <a:pt x="7302" y="5200"/>
                </a:lnTo>
                <a:lnTo>
                  <a:pt x="7332" y="5134"/>
                </a:lnTo>
                <a:close/>
                <a:moveTo>
                  <a:pt x="7332" y="5122"/>
                </a:moveTo>
                <a:lnTo>
                  <a:pt x="7338" y="5110"/>
                </a:lnTo>
                <a:lnTo>
                  <a:pt x="7362" y="5098"/>
                </a:lnTo>
                <a:lnTo>
                  <a:pt x="7350" y="5140"/>
                </a:lnTo>
                <a:lnTo>
                  <a:pt x="7332" y="5122"/>
                </a:lnTo>
                <a:close/>
                <a:moveTo>
                  <a:pt x="7344" y="5098"/>
                </a:moveTo>
                <a:lnTo>
                  <a:pt x="7374" y="5032"/>
                </a:lnTo>
                <a:lnTo>
                  <a:pt x="7386" y="5026"/>
                </a:lnTo>
                <a:lnTo>
                  <a:pt x="7368" y="5086"/>
                </a:lnTo>
                <a:lnTo>
                  <a:pt x="7344" y="5098"/>
                </a:lnTo>
                <a:close/>
                <a:moveTo>
                  <a:pt x="7380" y="5020"/>
                </a:moveTo>
                <a:lnTo>
                  <a:pt x="7392" y="4984"/>
                </a:lnTo>
                <a:lnTo>
                  <a:pt x="7398" y="4984"/>
                </a:lnTo>
                <a:lnTo>
                  <a:pt x="7392" y="5014"/>
                </a:lnTo>
                <a:lnTo>
                  <a:pt x="7380" y="5020"/>
                </a:lnTo>
                <a:close/>
                <a:moveTo>
                  <a:pt x="7410" y="4990"/>
                </a:moveTo>
                <a:lnTo>
                  <a:pt x="7416" y="5002"/>
                </a:lnTo>
                <a:lnTo>
                  <a:pt x="7398" y="5008"/>
                </a:lnTo>
                <a:lnTo>
                  <a:pt x="7410" y="4990"/>
                </a:lnTo>
                <a:close/>
                <a:moveTo>
                  <a:pt x="7398" y="4966"/>
                </a:moveTo>
                <a:lnTo>
                  <a:pt x="7404" y="4954"/>
                </a:lnTo>
                <a:lnTo>
                  <a:pt x="7410" y="4954"/>
                </a:lnTo>
                <a:lnTo>
                  <a:pt x="7404" y="4966"/>
                </a:lnTo>
                <a:lnTo>
                  <a:pt x="7398" y="4966"/>
                </a:lnTo>
                <a:close/>
                <a:moveTo>
                  <a:pt x="7404" y="4948"/>
                </a:moveTo>
                <a:lnTo>
                  <a:pt x="7410" y="4936"/>
                </a:lnTo>
                <a:lnTo>
                  <a:pt x="7416" y="4930"/>
                </a:lnTo>
                <a:lnTo>
                  <a:pt x="7410" y="4948"/>
                </a:lnTo>
                <a:lnTo>
                  <a:pt x="7404" y="4948"/>
                </a:lnTo>
                <a:close/>
                <a:moveTo>
                  <a:pt x="7416" y="4924"/>
                </a:moveTo>
                <a:lnTo>
                  <a:pt x="7434" y="4876"/>
                </a:lnTo>
                <a:lnTo>
                  <a:pt x="7422" y="4924"/>
                </a:lnTo>
                <a:lnTo>
                  <a:pt x="7416" y="4924"/>
                </a:lnTo>
                <a:close/>
                <a:moveTo>
                  <a:pt x="7404" y="4924"/>
                </a:moveTo>
                <a:lnTo>
                  <a:pt x="7368" y="4930"/>
                </a:lnTo>
                <a:lnTo>
                  <a:pt x="7308" y="4864"/>
                </a:lnTo>
                <a:lnTo>
                  <a:pt x="7338" y="4798"/>
                </a:lnTo>
                <a:lnTo>
                  <a:pt x="7434" y="4852"/>
                </a:lnTo>
                <a:lnTo>
                  <a:pt x="7404" y="4924"/>
                </a:lnTo>
                <a:close/>
                <a:moveTo>
                  <a:pt x="7326" y="4780"/>
                </a:moveTo>
                <a:lnTo>
                  <a:pt x="7236" y="4726"/>
                </a:lnTo>
                <a:lnTo>
                  <a:pt x="7248" y="4696"/>
                </a:lnTo>
                <a:lnTo>
                  <a:pt x="7338" y="4762"/>
                </a:lnTo>
                <a:lnTo>
                  <a:pt x="7326" y="4780"/>
                </a:lnTo>
                <a:close/>
                <a:moveTo>
                  <a:pt x="7254" y="4690"/>
                </a:moveTo>
                <a:lnTo>
                  <a:pt x="7272" y="4654"/>
                </a:lnTo>
                <a:lnTo>
                  <a:pt x="7350" y="4732"/>
                </a:lnTo>
                <a:lnTo>
                  <a:pt x="7338" y="4756"/>
                </a:lnTo>
                <a:lnTo>
                  <a:pt x="7254" y="4690"/>
                </a:lnTo>
                <a:close/>
                <a:moveTo>
                  <a:pt x="7296" y="4660"/>
                </a:moveTo>
                <a:lnTo>
                  <a:pt x="7368" y="4696"/>
                </a:lnTo>
                <a:lnTo>
                  <a:pt x="7356" y="4726"/>
                </a:lnTo>
                <a:lnTo>
                  <a:pt x="7296" y="4660"/>
                </a:lnTo>
                <a:close/>
                <a:moveTo>
                  <a:pt x="7290" y="4624"/>
                </a:moveTo>
                <a:lnTo>
                  <a:pt x="7374" y="4678"/>
                </a:lnTo>
                <a:lnTo>
                  <a:pt x="7368" y="4690"/>
                </a:lnTo>
                <a:lnTo>
                  <a:pt x="7278" y="4642"/>
                </a:lnTo>
                <a:lnTo>
                  <a:pt x="7290" y="4624"/>
                </a:lnTo>
                <a:close/>
                <a:moveTo>
                  <a:pt x="7326" y="4546"/>
                </a:moveTo>
                <a:lnTo>
                  <a:pt x="7344" y="4504"/>
                </a:lnTo>
                <a:lnTo>
                  <a:pt x="7434" y="4534"/>
                </a:lnTo>
                <a:lnTo>
                  <a:pt x="7410" y="4588"/>
                </a:lnTo>
                <a:lnTo>
                  <a:pt x="7326" y="4546"/>
                </a:lnTo>
                <a:close/>
                <a:moveTo>
                  <a:pt x="7350" y="4498"/>
                </a:moveTo>
                <a:lnTo>
                  <a:pt x="7356" y="4486"/>
                </a:lnTo>
                <a:lnTo>
                  <a:pt x="7440" y="4522"/>
                </a:lnTo>
                <a:lnTo>
                  <a:pt x="7440" y="4528"/>
                </a:lnTo>
                <a:lnTo>
                  <a:pt x="7350" y="4498"/>
                </a:lnTo>
                <a:close/>
                <a:moveTo>
                  <a:pt x="7362" y="4480"/>
                </a:moveTo>
                <a:lnTo>
                  <a:pt x="7368" y="4468"/>
                </a:lnTo>
                <a:lnTo>
                  <a:pt x="7410" y="4498"/>
                </a:lnTo>
                <a:lnTo>
                  <a:pt x="7362" y="4480"/>
                </a:lnTo>
                <a:close/>
                <a:moveTo>
                  <a:pt x="7356" y="4474"/>
                </a:moveTo>
                <a:lnTo>
                  <a:pt x="7266" y="4438"/>
                </a:lnTo>
                <a:lnTo>
                  <a:pt x="7284" y="4414"/>
                </a:lnTo>
                <a:lnTo>
                  <a:pt x="7302" y="4420"/>
                </a:lnTo>
                <a:lnTo>
                  <a:pt x="7362" y="4462"/>
                </a:lnTo>
                <a:lnTo>
                  <a:pt x="7356" y="4474"/>
                </a:lnTo>
                <a:close/>
                <a:moveTo>
                  <a:pt x="7320" y="4420"/>
                </a:moveTo>
                <a:lnTo>
                  <a:pt x="7374" y="4432"/>
                </a:lnTo>
                <a:lnTo>
                  <a:pt x="7362" y="4456"/>
                </a:lnTo>
                <a:lnTo>
                  <a:pt x="7320" y="4420"/>
                </a:lnTo>
                <a:close/>
                <a:moveTo>
                  <a:pt x="7302" y="4408"/>
                </a:moveTo>
                <a:lnTo>
                  <a:pt x="7290" y="4402"/>
                </a:lnTo>
                <a:lnTo>
                  <a:pt x="7290" y="4396"/>
                </a:lnTo>
                <a:lnTo>
                  <a:pt x="7356" y="4420"/>
                </a:lnTo>
                <a:lnTo>
                  <a:pt x="7302" y="4408"/>
                </a:lnTo>
                <a:close/>
                <a:moveTo>
                  <a:pt x="7266" y="4378"/>
                </a:moveTo>
                <a:lnTo>
                  <a:pt x="7230" y="4354"/>
                </a:lnTo>
                <a:lnTo>
                  <a:pt x="7302" y="4366"/>
                </a:lnTo>
                <a:lnTo>
                  <a:pt x="7290" y="4390"/>
                </a:lnTo>
                <a:lnTo>
                  <a:pt x="7266" y="4378"/>
                </a:lnTo>
                <a:close/>
                <a:moveTo>
                  <a:pt x="7224" y="4342"/>
                </a:moveTo>
                <a:lnTo>
                  <a:pt x="7236" y="4330"/>
                </a:lnTo>
                <a:lnTo>
                  <a:pt x="7308" y="4348"/>
                </a:lnTo>
                <a:lnTo>
                  <a:pt x="7308" y="4354"/>
                </a:lnTo>
                <a:lnTo>
                  <a:pt x="7224" y="4342"/>
                </a:lnTo>
                <a:close/>
                <a:moveTo>
                  <a:pt x="7320" y="4354"/>
                </a:moveTo>
                <a:lnTo>
                  <a:pt x="7368" y="4366"/>
                </a:lnTo>
                <a:lnTo>
                  <a:pt x="7314" y="4360"/>
                </a:lnTo>
                <a:lnTo>
                  <a:pt x="7320" y="4354"/>
                </a:lnTo>
                <a:close/>
                <a:moveTo>
                  <a:pt x="7320" y="4342"/>
                </a:moveTo>
                <a:lnTo>
                  <a:pt x="7332" y="4330"/>
                </a:lnTo>
                <a:lnTo>
                  <a:pt x="7380" y="4360"/>
                </a:lnTo>
                <a:lnTo>
                  <a:pt x="7320" y="4342"/>
                </a:lnTo>
                <a:close/>
                <a:moveTo>
                  <a:pt x="7314" y="4342"/>
                </a:moveTo>
                <a:lnTo>
                  <a:pt x="7242" y="4324"/>
                </a:lnTo>
                <a:lnTo>
                  <a:pt x="7248" y="4312"/>
                </a:lnTo>
                <a:lnTo>
                  <a:pt x="7308" y="4318"/>
                </a:lnTo>
                <a:lnTo>
                  <a:pt x="7326" y="4324"/>
                </a:lnTo>
                <a:lnTo>
                  <a:pt x="7314" y="4342"/>
                </a:lnTo>
                <a:close/>
                <a:moveTo>
                  <a:pt x="7326" y="4318"/>
                </a:moveTo>
                <a:lnTo>
                  <a:pt x="7332" y="4318"/>
                </a:lnTo>
                <a:lnTo>
                  <a:pt x="7326" y="4318"/>
                </a:lnTo>
                <a:lnTo>
                  <a:pt x="7326" y="4318"/>
                </a:lnTo>
                <a:close/>
                <a:moveTo>
                  <a:pt x="7290" y="4294"/>
                </a:moveTo>
                <a:lnTo>
                  <a:pt x="7272" y="4282"/>
                </a:lnTo>
                <a:lnTo>
                  <a:pt x="7272" y="4276"/>
                </a:lnTo>
                <a:lnTo>
                  <a:pt x="7272" y="4276"/>
                </a:lnTo>
                <a:lnTo>
                  <a:pt x="7350" y="4282"/>
                </a:lnTo>
                <a:lnTo>
                  <a:pt x="7338" y="4306"/>
                </a:lnTo>
                <a:lnTo>
                  <a:pt x="7290" y="4294"/>
                </a:lnTo>
                <a:close/>
                <a:moveTo>
                  <a:pt x="7350" y="4276"/>
                </a:moveTo>
                <a:lnTo>
                  <a:pt x="7356" y="4276"/>
                </a:lnTo>
                <a:lnTo>
                  <a:pt x="7356" y="4276"/>
                </a:lnTo>
                <a:lnTo>
                  <a:pt x="7350" y="4276"/>
                </a:lnTo>
                <a:close/>
                <a:moveTo>
                  <a:pt x="7320" y="4246"/>
                </a:moveTo>
                <a:lnTo>
                  <a:pt x="7332" y="4246"/>
                </a:lnTo>
                <a:lnTo>
                  <a:pt x="7338" y="4246"/>
                </a:lnTo>
                <a:lnTo>
                  <a:pt x="7320" y="4246"/>
                </a:lnTo>
                <a:close/>
                <a:moveTo>
                  <a:pt x="6679" y="4168"/>
                </a:moveTo>
                <a:lnTo>
                  <a:pt x="6697" y="4156"/>
                </a:lnTo>
                <a:lnTo>
                  <a:pt x="6715" y="4174"/>
                </a:lnTo>
                <a:lnTo>
                  <a:pt x="6679" y="4168"/>
                </a:lnTo>
                <a:close/>
                <a:moveTo>
                  <a:pt x="6667" y="4162"/>
                </a:moveTo>
                <a:lnTo>
                  <a:pt x="6655" y="4156"/>
                </a:lnTo>
                <a:lnTo>
                  <a:pt x="6619" y="4150"/>
                </a:lnTo>
                <a:lnTo>
                  <a:pt x="6607" y="4132"/>
                </a:lnTo>
                <a:lnTo>
                  <a:pt x="6661" y="4114"/>
                </a:lnTo>
                <a:lnTo>
                  <a:pt x="6691" y="4150"/>
                </a:lnTo>
                <a:lnTo>
                  <a:pt x="6667" y="4162"/>
                </a:lnTo>
                <a:close/>
                <a:moveTo>
                  <a:pt x="6601" y="4120"/>
                </a:moveTo>
                <a:lnTo>
                  <a:pt x="6571" y="4085"/>
                </a:lnTo>
                <a:lnTo>
                  <a:pt x="6619" y="4067"/>
                </a:lnTo>
                <a:lnTo>
                  <a:pt x="6649" y="4102"/>
                </a:lnTo>
                <a:lnTo>
                  <a:pt x="6601" y="4120"/>
                </a:lnTo>
                <a:close/>
                <a:moveTo>
                  <a:pt x="6595" y="4126"/>
                </a:moveTo>
                <a:lnTo>
                  <a:pt x="6583" y="4132"/>
                </a:lnTo>
                <a:lnTo>
                  <a:pt x="6517" y="4102"/>
                </a:lnTo>
                <a:lnTo>
                  <a:pt x="6517" y="4102"/>
                </a:lnTo>
                <a:lnTo>
                  <a:pt x="6565" y="4085"/>
                </a:lnTo>
                <a:lnTo>
                  <a:pt x="6595" y="4126"/>
                </a:lnTo>
                <a:close/>
                <a:moveTo>
                  <a:pt x="6511" y="4090"/>
                </a:moveTo>
                <a:lnTo>
                  <a:pt x="6241" y="3659"/>
                </a:lnTo>
                <a:lnTo>
                  <a:pt x="6259" y="3671"/>
                </a:lnTo>
                <a:lnTo>
                  <a:pt x="6559" y="4079"/>
                </a:lnTo>
                <a:lnTo>
                  <a:pt x="6511" y="4090"/>
                </a:lnTo>
                <a:close/>
                <a:moveTo>
                  <a:pt x="6505" y="4096"/>
                </a:moveTo>
                <a:lnTo>
                  <a:pt x="6499" y="4096"/>
                </a:lnTo>
                <a:lnTo>
                  <a:pt x="6451" y="4073"/>
                </a:lnTo>
                <a:lnTo>
                  <a:pt x="6409" y="4049"/>
                </a:lnTo>
                <a:lnTo>
                  <a:pt x="6187" y="3629"/>
                </a:lnTo>
                <a:lnTo>
                  <a:pt x="6223" y="3653"/>
                </a:lnTo>
                <a:lnTo>
                  <a:pt x="6505" y="4096"/>
                </a:lnTo>
                <a:close/>
                <a:moveTo>
                  <a:pt x="6397" y="4043"/>
                </a:moveTo>
                <a:lnTo>
                  <a:pt x="6373" y="4031"/>
                </a:lnTo>
                <a:lnTo>
                  <a:pt x="6361" y="4025"/>
                </a:lnTo>
                <a:lnTo>
                  <a:pt x="6319" y="3989"/>
                </a:lnTo>
                <a:lnTo>
                  <a:pt x="6151" y="3611"/>
                </a:lnTo>
                <a:lnTo>
                  <a:pt x="6175" y="3623"/>
                </a:lnTo>
                <a:lnTo>
                  <a:pt x="6397" y="4043"/>
                </a:lnTo>
                <a:close/>
                <a:moveTo>
                  <a:pt x="6145" y="3599"/>
                </a:moveTo>
                <a:lnTo>
                  <a:pt x="6133" y="3569"/>
                </a:lnTo>
                <a:lnTo>
                  <a:pt x="6151" y="3581"/>
                </a:lnTo>
                <a:lnTo>
                  <a:pt x="6169" y="3611"/>
                </a:lnTo>
                <a:lnTo>
                  <a:pt x="6145" y="3599"/>
                </a:lnTo>
                <a:close/>
                <a:moveTo>
                  <a:pt x="6127" y="3557"/>
                </a:moveTo>
                <a:lnTo>
                  <a:pt x="6121" y="3539"/>
                </a:lnTo>
                <a:lnTo>
                  <a:pt x="6139" y="3551"/>
                </a:lnTo>
                <a:lnTo>
                  <a:pt x="6145" y="3563"/>
                </a:lnTo>
                <a:lnTo>
                  <a:pt x="6127" y="3557"/>
                </a:lnTo>
                <a:close/>
                <a:moveTo>
                  <a:pt x="6115" y="3545"/>
                </a:moveTo>
                <a:lnTo>
                  <a:pt x="6091" y="3533"/>
                </a:lnTo>
                <a:lnTo>
                  <a:pt x="6079" y="3509"/>
                </a:lnTo>
                <a:lnTo>
                  <a:pt x="6103" y="3527"/>
                </a:lnTo>
                <a:lnTo>
                  <a:pt x="6115" y="3545"/>
                </a:lnTo>
                <a:close/>
                <a:moveTo>
                  <a:pt x="6079" y="3521"/>
                </a:moveTo>
                <a:lnTo>
                  <a:pt x="6049" y="3503"/>
                </a:lnTo>
                <a:lnTo>
                  <a:pt x="6043" y="3479"/>
                </a:lnTo>
                <a:lnTo>
                  <a:pt x="6067" y="3503"/>
                </a:lnTo>
                <a:lnTo>
                  <a:pt x="6079" y="3521"/>
                </a:lnTo>
                <a:close/>
                <a:moveTo>
                  <a:pt x="6037" y="3467"/>
                </a:moveTo>
                <a:lnTo>
                  <a:pt x="6031" y="3431"/>
                </a:lnTo>
                <a:lnTo>
                  <a:pt x="6055" y="3455"/>
                </a:lnTo>
                <a:lnTo>
                  <a:pt x="6067" y="3485"/>
                </a:lnTo>
                <a:lnTo>
                  <a:pt x="6037" y="3467"/>
                </a:lnTo>
                <a:close/>
                <a:moveTo>
                  <a:pt x="6025" y="3419"/>
                </a:moveTo>
                <a:lnTo>
                  <a:pt x="6019" y="3389"/>
                </a:lnTo>
                <a:lnTo>
                  <a:pt x="6037" y="3407"/>
                </a:lnTo>
                <a:lnTo>
                  <a:pt x="6049" y="3437"/>
                </a:lnTo>
                <a:lnTo>
                  <a:pt x="6025" y="3419"/>
                </a:lnTo>
                <a:close/>
                <a:moveTo>
                  <a:pt x="6013" y="3407"/>
                </a:moveTo>
                <a:lnTo>
                  <a:pt x="5989" y="3389"/>
                </a:lnTo>
                <a:lnTo>
                  <a:pt x="5983" y="3359"/>
                </a:lnTo>
                <a:lnTo>
                  <a:pt x="6007" y="3377"/>
                </a:lnTo>
                <a:lnTo>
                  <a:pt x="6013" y="3407"/>
                </a:lnTo>
                <a:close/>
                <a:moveTo>
                  <a:pt x="5983" y="3341"/>
                </a:moveTo>
                <a:lnTo>
                  <a:pt x="5977" y="3317"/>
                </a:lnTo>
                <a:lnTo>
                  <a:pt x="5995" y="3335"/>
                </a:lnTo>
                <a:lnTo>
                  <a:pt x="6001" y="3359"/>
                </a:lnTo>
                <a:lnTo>
                  <a:pt x="5983" y="3341"/>
                </a:lnTo>
                <a:close/>
                <a:moveTo>
                  <a:pt x="5971" y="3329"/>
                </a:moveTo>
                <a:lnTo>
                  <a:pt x="5947" y="3311"/>
                </a:lnTo>
                <a:lnTo>
                  <a:pt x="5947" y="3281"/>
                </a:lnTo>
                <a:lnTo>
                  <a:pt x="5965" y="3305"/>
                </a:lnTo>
                <a:lnTo>
                  <a:pt x="5971" y="3329"/>
                </a:lnTo>
                <a:close/>
                <a:moveTo>
                  <a:pt x="5947" y="3263"/>
                </a:moveTo>
                <a:lnTo>
                  <a:pt x="5941" y="3239"/>
                </a:lnTo>
                <a:lnTo>
                  <a:pt x="5959" y="3257"/>
                </a:lnTo>
                <a:lnTo>
                  <a:pt x="5965" y="3287"/>
                </a:lnTo>
                <a:lnTo>
                  <a:pt x="5947" y="3263"/>
                </a:lnTo>
                <a:close/>
                <a:moveTo>
                  <a:pt x="5935" y="3251"/>
                </a:moveTo>
                <a:lnTo>
                  <a:pt x="5917" y="3233"/>
                </a:lnTo>
                <a:lnTo>
                  <a:pt x="5917" y="3203"/>
                </a:lnTo>
                <a:lnTo>
                  <a:pt x="5929" y="3221"/>
                </a:lnTo>
                <a:lnTo>
                  <a:pt x="5935" y="3251"/>
                </a:lnTo>
                <a:close/>
                <a:moveTo>
                  <a:pt x="5911" y="3221"/>
                </a:moveTo>
                <a:lnTo>
                  <a:pt x="5767" y="3059"/>
                </a:lnTo>
                <a:lnTo>
                  <a:pt x="5755" y="2981"/>
                </a:lnTo>
                <a:lnTo>
                  <a:pt x="5905" y="3191"/>
                </a:lnTo>
                <a:lnTo>
                  <a:pt x="5911" y="3221"/>
                </a:lnTo>
                <a:close/>
                <a:moveTo>
                  <a:pt x="5749" y="2963"/>
                </a:moveTo>
                <a:lnTo>
                  <a:pt x="5731" y="2867"/>
                </a:lnTo>
                <a:lnTo>
                  <a:pt x="5905" y="3143"/>
                </a:lnTo>
                <a:lnTo>
                  <a:pt x="5905" y="3173"/>
                </a:lnTo>
                <a:lnTo>
                  <a:pt x="5749" y="2963"/>
                </a:lnTo>
                <a:close/>
                <a:moveTo>
                  <a:pt x="5749" y="2429"/>
                </a:moveTo>
                <a:lnTo>
                  <a:pt x="5749" y="2429"/>
                </a:lnTo>
                <a:lnTo>
                  <a:pt x="5749" y="2429"/>
                </a:lnTo>
                <a:lnTo>
                  <a:pt x="5749" y="2429"/>
                </a:lnTo>
                <a:close/>
                <a:moveTo>
                  <a:pt x="5755" y="2381"/>
                </a:moveTo>
                <a:lnTo>
                  <a:pt x="5755" y="2381"/>
                </a:lnTo>
                <a:lnTo>
                  <a:pt x="5755" y="2381"/>
                </a:lnTo>
                <a:lnTo>
                  <a:pt x="5755" y="2387"/>
                </a:lnTo>
                <a:lnTo>
                  <a:pt x="5755" y="2381"/>
                </a:lnTo>
                <a:close/>
                <a:moveTo>
                  <a:pt x="5791" y="2261"/>
                </a:moveTo>
                <a:lnTo>
                  <a:pt x="5797" y="2237"/>
                </a:lnTo>
                <a:lnTo>
                  <a:pt x="5803" y="2231"/>
                </a:lnTo>
                <a:lnTo>
                  <a:pt x="5797" y="2249"/>
                </a:lnTo>
                <a:lnTo>
                  <a:pt x="5791" y="2261"/>
                </a:lnTo>
                <a:close/>
                <a:moveTo>
                  <a:pt x="5983" y="1943"/>
                </a:moveTo>
                <a:lnTo>
                  <a:pt x="6271" y="1853"/>
                </a:lnTo>
                <a:lnTo>
                  <a:pt x="6253" y="1865"/>
                </a:lnTo>
                <a:lnTo>
                  <a:pt x="5953" y="1985"/>
                </a:lnTo>
                <a:lnTo>
                  <a:pt x="5983" y="1943"/>
                </a:lnTo>
                <a:close/>
                <a:moveTo>
                  <a:pt x="6289" y="1847"/>
                </a:moveTo>
                <a:lnTo>
                  <a:pt x="6325" y="1835"/>
                </a:lnTo>
                <a:lnTo>
                  <a:pt x="6319" y="1841"/>
                </a:lnTo>
                <a:lnTo>
                  <a:pt x="6277" y="1859"/>
                </a:lnTo>
                <a:lnTo>
                  <a:pt x="6289" y="1847"/>
                </a:lnTo>
                <a:close/>
                <a:moveTo>
                  <a:pt x="6301" y="1835"/>
                </a:moveTo>
                <a:lnTo>
                  <a:pt x="6319" y="1811"/>
                </a:lnTo>
                <a:lnTo>
                  <a:pt x="6367" y="1799"/>
                </a:lnTo>
                <a:lnTo>
                  <a:pt x="6343" y="1817"/>
                </a:lnTo>
                <a:lnTo>
                  <a:pt x="6301" y="1835"/>
                </a:lnTo>
                <a:close/>
                <a:moveTo>
                  <a:pt x="6379" y="1793"/>
                </a:moveTo>
                <a:lnTo>
                  <a:pt x="6385" y="1793"/>
                </a:lnTo>
                <a:lnTo>
                  <a:pt x="6367" y="1811"/>
                </a:lnTo>
                <a:lnTo>
                  <a:pt x="6379" y="1793"/>
                </a:lnTo>
                <a:close/>
                <a:moveTo>
                  <a:pt x="6397" y="1781"/>
                </a:moveTo>
                <a:lnTo>
                  <a:pt x="6415" y="1763"/>
                </a:lnTo>
                <a:lnTo>
                  <a:pt x="6427" y="1757"/>
                </a:lnTo>
                <a:lnTo>
                  <a:pt x="6403" y="1781"/>
                </a:lnTo>
                <a:lnTo>
                  <a:pt x="6397" y="1781"/>
                </a:lnTo>
                <a:close/>
                <a:moveTo>
                  <a:pt x="6427" y="1751"/>
                </a:moveTo>
                <a:lnTo>
                  <a:pt x="6445" y="1733"/>
                </a:lnTo>
                <a:lnTo>
                  <a:pt x="6463" y="1733"/>
                </a:lnTo>
                <a:lnTo>
                  <a:pt x="6439" y="1745"/>
                </a:lnTo>
                <a:lnTo>
                  <a:pt x="6427" y="1751"/>
                </a:lnTo>
                <a:close/>
                <a:moveTo>
                  <a:pt x="6457" y="1721"/>
                </a:moveTo>
                <a:lnTo>
                  <a:pt x="6487" y="1697"/>
                </a:lnTo>
                <a:lnTo>
                  <a:pt x="6505" y="1697"/>
                </a:lnTo>
                <a:lnTo>
                  <a:pt x="6475" y="1721"/>
                </a:lnTo>
                <a:lnTo>
                  <a:pt x="6457" y="1721"/>
                </a:lnTo>
                <a:close/>
                <a:moveTo>
                  <a:pt x="6523" y="1691"/>
                </a:moveTo>
                <a:lnTo>
                  <a:pt x="6559" y="1691"/>
                </a:lnTo>
                <a:lnTo>
                  <a:pt x="6529" y="1715"/>
                </a:lnTo>
                <a:lnTo>
                  <a:pt x="6487" y="1721"/>
                </a:lnTo>
                <a:lnTo>
                  <a:pt x="6523" y="1691"/>
                </a:lnTo>
                <a:close/>
                <a:moveTo>
                  <a:pt x="6577" y="1691"/>
                </a:moveTo>
                <a:lnTo>
                  <a:pt x="6595" y="1691"/>
                </a:lnTo>
                <a:lnTo>
                  <a:pt x="6565" y="1715"/>
                </a:lnTo>
                <a:lnTo>
                  <a:pt x="6547" y="1715"/>
                </a:lnTo>
                <a:lnTo>
                  <a:pt x="6577" y="1691"/>
                </a:lnTo>
                <a:close/>
                <a:moveTo>
                  <a:pt x="6589" y="1685"/>
                </a:moveTo>
                <a:lnTo>
                  <a:pt x="6613" y="1667"/>
                </a:lnTo>
                <a:lnTo>
                  <a:pt x="6637" y="1673"/>
                </a:lnTo>
                <a:lnTo>
                  <a:pt x="6613" y="1685"/>
                </a:lnTo>
                <a:lnTo>
                  <a:pt x="6589" y="1685"/>
                </a:lnTo>
                <a:close/>
                <a:moveTo>
                  <a:pt x="6649" y="1673"/>
                </a:moveTo>
                <a:lnTo>
                  <a:pt x="6691" y="1673"/>
                </a:lnTo>
                <a:lnTo>
                  <a:pt x="6667" y="1685"/>
                </a:lnTo>
                <a:lnTo>
                  <a:pt x="6631" y="1685"/>
                </a:lnTo>
                <a:lnTo>
                  <a:pt x="6649" y="1673"/>
                </a:lnTo>
                <a:close/>
                <a:moveTo>
                  <a:pt x="6667" y="1661"/>
                </a:moveTo>
                <a:lnTo>
                  <a:pt x="6685" y="1655"/>
                </a:lnTo>
                <a:lnTo>
                  <a:pt x="6727" y="1655"/>
                </a:lnTo>
                <a:lnTo>
                  <a:pt x="6703" y="1667"/>
                </a:lnTo>
                <a:lnTo>
                  <a:pt x="6667" y="1661"/>
                </a:lnTo>
                <a:close/>
                <a:moveTo>
                  <a:pt x="7122" y="1673"/>
                </a:moveTo>
                <a:lnTo>
                  <a:pt x="7122" y="1673"/>
                </a:lnTo>
                <a:lnTo>
                  <a:pt x="7122" y="1673"/>
                </a:lnTo>
                <a:lnTo>
                  <a:pt x="7122" y="1673"/>
                </a:lnTo>
                <a:close/>
                <a:moveTo>
                  <a:pt x="7266" y="1691"/>
                </a:moveTo>
                <a:lnTo>
                  <a:pt x="7290" y="1697"/>
                </a:lnTo>
                <a:lnTo>
                  <a:pt x="7284" y="1697"/>
                </a:lnTo>
                <a:lnTo>
                  <a:pt x="7260" y="1691"/>
                </a:lnTo>
                <a:lnTo>
                  <a:pt x="7266" y="1691"/>
                </a:lnTo>
                <a:close/>
                <a:moveTo>
                  <a:pt x="7392" y="1721"/>
                </a:moveTo>
                <a:lnTo>
                  <a:pt x="7416" y="1727"/>
                </a:lnTo>
                <a:lnTo>
                  <a:pt x="7422" y="1733"/>
                </a:lnTo>
                <a:lnTo>
                  <a:pt x="7392" y="1727"/>
                </a:lnTo>
                <a:lnTo>
                  <a:pt x="7392" y="1721"/>
                </a:lnTo>
                <a:close/>
                <a:moveTo>
                  <a:pt x="7356" y="1709"/>
                </a:moveTo>
                <a:lnTo>
                  <a:pt x="7338" y="1697"/>
                </a:lnTo>
                <a:lnTo>
                  <a:pt x="7368" y="1697"/>
                </a:lnTo>
                <a:lnTo>
                  <a:pt x="7386" y="1709"/>
                </a:lnTo>
                <a:lnTo>
                  <a:pt x="7356" y="1709"/>
                </a:lnTo>
                <a:close/>
                <a:moveTo>
                  <a:pt x="7314" y="1685"/>
                </a:moveTo>
                <a:lnTo>
                  <a:pt x="7308" y="1685"/>
                </a:lnTo>
                <a:lnTo>
                  <a:pt x="7344" y="1685"/>
                </a:lnTo>
                <a:lnTo>
                  <a:pt x="7350" y="1691"/>
                </a:lnTo>
                <a:lnTo>
                  <a:pt x="7314" y="1685"/>
                </a:lnTo>
                <a:close/>
                <a:moveTo>
                  <a:pt x="7290" y="1679"/>
                </a:moveTo>
                <a:lnTo>
                  <a:pt x="7260" y="1661"/>
                </a:lnTo>
                <a:lnTo>
                  <a:pt x="7296" y="1661"/>
                </a:lnTo>
                <a:lnTo>
                  <a:pt x="7326" y="1679"/>
                </a:lnTo>
                <a:lnTo>
                  <a:pt x="7290" y="1679"/>
                </a:lnTo>
                <a:close/>
                <a:moveTo>
                  <a:pt x="7242" y="1655"/>
                </a:moveTo>
                <a:lnTo>
                  <a:pt x="7200" y="1631"/>
                </a:lnTo>
                <a:lnTo>
                  <a:pt x="7236" y="1625"/>
                </a:lnTo>
                <a:lnTo>
                  <a:pt x="7284" y="1649"/>
                </a:lnTo>
                <a:lnTo>
                  <a:pt x="7242" y="1655"/>
                </a:lnTo>
                <a:close/>
                <a:moveTo>
                  <a:pt x="7254" y="1625"/>
                </a:moveTo>
                <a:lnTo>
                  <a:pt x="7284" y="1619"/>
                </a:lnTo>
                <a:lnTo>
                  <a:pt x="7320" y="1649"/>
                </a:lnTo>
                <a:lnTo>
                  <a:pt x="7296" y="1649"/>
                </a:lnTo>
                <a:lnTo>
                  <a:pt x="7254" y="1625"/>
                </a:lnTo>
                <a:close/>
                <a:moveTo>
                  <a:pt x="7242" y="1619"/>
                </a:moveTo>
                <a:lnTo>
                  <a:pt x="7206" y="1595"/>
                </a:lnTo>
                <a:lnTo>
                  <a:pt x="7236" y="1589"/>
                </a:lnTo>
                <a:lnTo>
                  <a:pt x="7272" y="1613"/>
                </a:lnTo>
                <a:lnTo>
                  <a:pt x="7242" y="1619"/>
                </a:lnTo>
                <a:close/>
                <a:moveTo>
                  <a:pt x="7194" y="1589"/>
                </a:moveTo>
                <a:lnTo>
                  <a:pt x="7152" y="1572"/>
                </a:lnTo>
                <a:lnTo>
                  <a:pt x="7188" y="1560"/>
                </a:lnTo>
                <a:lnTo>
                  <a:pt x="7224" y="1584"/>
                </a:lnTo>
                <a:lnTo>
                  <a:pt x="7194" y="1589"/>
                </a:lnTo>
                <a:close/>
                <a:moveTo>
                  <a:pt x="7140" y="1566"/>
                </a:moveTo>
                <a:lnTo>
                  <a:pt x="7098" y="1536"/>
                </a:lnTo>
                <a:lnTo>
                  <a:pt x="7134" y="1524"/>
                </a:lnTo>
                <a:lnTo>
                  <a:pt x="7176" y="1554"/>
                </a:lnTo>
                <a:lnTo>
                  <a:pt x="7140" y="1566"/>
                </a:lnTo>
                <a:close/>
                <a:moveTo>
                  <a:pt x="7146" y="1518"/>
                </a:moveTo>
                <a:lnTo>
                  <a:pt x="7194" y="1500"/>
                </a:lnTo>
                <a:lnTo>
                  <a:pt x="7236" y="1536"/>
                </a:lnTo>
                <a:lnTo>
                  <a:pt x="7188" y="1548"/>
                </a:lnTo>
                <a:lnTo>
                  <a:pt x="7146" y="1518"/>
                </a:lnTo>
                <a:close/>
                <a:moveTo>
                  <a:pt x="7134" y="1512"/>
                </a:moveTo>
                <a:lnTo>
                  <a:pt x="7092" y="1488"/>
                </a:lnTo>
                <a:lnTo>
                  <a:pt x="7140" y="1458"/>
                </a:lnTo>
                <a:lnTo>
                  <a:pt x="7182" y="1494"/>
                </a:lnTo>
                <a:lnTo>
                  <a:pt x="7134" y="1512"/>
                </a:lnTo>
                <a:close/>
                <a:moveTo>
                  <a:pt x="7086" y="1482"/>
                </a:moveTo>
                <a:lnTo>
                  <a:pt x="7038" y="1446"/>
                </a:lnTo>
                <a:lnTo>
                  <a:pt x="7086" y="1416"/>
                </a:lnTo>
                <a:lnTo>
                  <a:pt x="7134" y="1452"/>
                </a:lnTo>
                <a:lnTo>
                  <a:pt x="7086" y="1482"/>
                </a:lnTo>
                <a:close/>
                <a:moveTo>
                  <a:pt x="7026" y="1440"/>
                </a:moveTo>
                <a:lnTo>
                  <a:pt x="6984" y="1410"/>
                </a:lnTo>
                <a:lnTo>
                  <a:pt x="7032" y="1374"/>
                </a:lnTo>
                <a:lnTo>
                  <a:pt x="7080" y="1410"/>
                </a:lnTo>
                <a:lnTo>
                  <a:pt x="7026" y="1440"/>
                </a:lnTo>
                <a:close/>
                <a:moveTo>
                  <a:pt x="7044" y="1368"/>
                </a:moveTo>
                <a:lnTo>
                  <a:pt x="7086" y="1338"/>
                </a:lnTo>
                <a:lnTo>
                  <a:pt x="7128" y="1380"/>
                </a:lnTo>
                <a:lnTo>
                  <a:pt x="7086" y="1404"/>
                </a:lnTo>
                <a:lnTo>
                  <a:pt x="7044" y="1368"/>
                </a:lnTo>
                <a:close/>
                <a:moveTo>
                  <a:pt x="7032" y="1368"/>
                </a:moveTo>
                <a:lnTo>
                  <a:pt x="6978" y="1320"/>
                </a:lnTo>
                <a:lnTo>
                  <a:pt x="7026" y="1284"/>
                </a:lnTo>
                <a:lnTo>
                  <a:pt x="7080" y="1332"/>
                </a:lnTo>
                <a:lnTo>
                  <a:pt x="7032" y="1368"/>
                </a:lnTo>
                <a:close/>
                <a:moveTo>
                  <a:pt x="7032" y="1278"/>
                </a:moveTo>
                <a:lnTo>
                  <a:pt x="7092" y="1230"/>
                </a:lnTo>
                <a:lnTo>
                  <a:pt x="7146" y="1290"/>
                </a:lnTo>
                <a:lnTo>
                  <a:pt x="7086" y="1326"/>
                </a:lnTo>
                <a:lnTo>
                  <a:pt x="7032" y="1278"/>
                </a:lnTo>
                <a:close/>
                <a:moveTo>
                  <a:pt x="7026" y="1272"/>
                </a:moveTo>
                <a:lnTo>
                  <a:pt x="6978" y="1230"/>
                </a:lnTo>
                <a:lnTo>
                  <a:pt x="7038" y="1176"/>
                </a:lnTo>
                <a:lnTo>
                  <a:pt x="7086" y="1224"/>
                </a:lnTo>
                <a:lnTo>
                  <a:pt x="7026" y="1272"/>
                </a:lnTo>
                <a:close/>
                <a:moveTo>
                  <a:pt x="7044" y="1170"/>
                </a:moveTo>
                <a:lnTo>
                  <a:pt x="7110" y="1110"/>
                </a:lnTo>
                <a:lnTo>
                  <a:pt x="7158" y="1170"/>
                </a:lnTo>
                <a:lnTo>
                  <a:pt x="7092" y="1218"/>
                </a:lnTo>
                <a:lnTo>
                  <a:pt x="7044" y="1170"/>
                </a:lnTo>
                <a:close/>
                <a:moveTo>
                  <a:pt x="7038" y="1164"/>
                </a:moveTo>
                <a:lnTo>
                  <a:pt x="6978" y="1098"/>
                </a:lnTo>
                <a:lnTo>
                  <a:pt x="7038" y="1026"/>
                </a:lnTo>
                <a:lnTo>
                  <a:pt x="7104" y="1104"/>
                </a:lnTo>
                <a:lnTo>
                  <a:pt x="7038" y="1164"/>
                </a:lnTo>
                <a:close/>
                <a:moveTo>
                  <a:pt x="6972" y="1086"/>
                </a:moveTo>
                <a:lnTo>
                  <a:pt x="6948" y="1062"/>
                </a:lnTo>
                <a:lnTo>
                  <a:pt x="7020" y="1002"/>
                </a:lnTo>
                <a:lnTo>
                  <a:pt x="7032" y="1020"/>
                </a:lnTo>
                <a:lnTo>
                  <a:pt x="6972" y="1086"/>
                </a:lnTo>
                <a:close/>
                <a:moveTo>
                  <a:pt x="7026" y="996"/>
                </a:moveTo>
                <a:lnTo>
                  <a:pt x="7098" y="930"/>
                </a:lnTo>
                <a:lnTo>
                  <a:pt x="7110" y="936"/>
                </a:lnTo>
                <a:lnTo>
                  <a:pt x="7038" y="1014"/>
                </a:lnTo>
                <a:lnTo>
                  <a:pt x="7026" y="996"/>
                </a:lnTo>
                <a:close/>
                <a:moveTo>
                  <a:pt x="7110" y="924"/>
                </a:moveTo>
                <a:lnTo>
                  <a:pt x="7182" y="858"/>
                </a:lnTo>
                <a:lnTo>
                  <a:pt x="7116" y="930"/>
                </a:lnTo>
                <a:lnTo>
                  <a:pt x="7110" y="924"/>
                </a:lnTo>
                <a:close/>
                <a:moveTo>
                  <a:pt x="7194" y="834"/>
                </a:moveTo>
                <a:lnTo>
                  <a:pt x="7158" y="774"/>
                </a:lnTo>
                <a:lnTo>
                  <a:pt x="7188" y="780"/>
                </a:lnTo>
                <a:lnTo>
                  <a:pt x="7212" y="816"/>
                </a:lnTo>
                <a:lnTo>
                  <a:pt x="7194" y="834"/>
                </a:lnTo>
                <a:close/>
                <a:moveTo>
                  <a:pt x="7266" y="786"/>
                </a:moveTo>
                <a:lnTo>
                  <a:pt x="7266" y="786"/>
                </a:lnTo>
                <a:lnTo>
                  <a:pt x="7266" y="786"/>
                </a:lnTo>
                <a:lnTo>
                  <a:pt x="7266" y="786"/>
                </a:lnTo>
                <a:close/>
                <a:moveTo>
                  <a:pt x="7296" y="786"/>
                </a:moveTo>
                <a:lnTo>
                  <a:pt x="7320" y="792"/>
                </a:lnTo>
                <a:lnTo>
                  <a:pt x="7326" y="798"/>
                </a:lnTo>
                <a:lnTo>
                  <a:pt x="7326" y="798"/>
                </a:lnTo>
                <a:lnTo>
                  <a:pt x="7296" y="786"/>
                </a:lnTo>
                <a:close/>
                <a:moveTo>
                  <a:pt x="7338" y="798"/>
                </a:moveTo>
                <a:lnTo>
                  <a:pt x="7350" y="804"/>
                </a:lnTo>
                <a:lnTo>
                  <a:pt x="7338" y="798"/>
                </a:lnTo>
                <a:lnTo>
                  <a:pt x="7338" y="798"/>
                </a:lnTo>
                <a:close/>
                <a:moveTo>
                  <a:pt x="7326" y="780"/>
                </a:moveTo>
                <a:lnTo>
                  <a:pt x="7314" y="762"/>
                </a:lnTo>
                <a:lnTo>
                  <a:pt x="7368" y="786"/>
                </a:lnTo>
                <a:lnTo>
                  <a:pt x="7326" y="780"/>
                </a:lnTo>
                <a:close/>
                <a:moveTo>
                  <a:pt x="7302" y="738"/>
                </a:moveTo>
                <a:lnTo>
                  <a:pt x="7326" y="714"/>
                </a:lnTo>
                <a:lnTo>
                  <a:pt x="7332" y="714"/>
                </a:lnTo>
                <a:lnTo>
                  <a:pt x="7302" y="738"/>
                </a:lnTo>
                <a:lnTo>
                  <a:pt x="7302" y="738"/>
                </a:lnTo>
                <a:close/>
                <a:moveTo>
                  <a:pt x="7332" y="708"/>
                </a:moveTo>
                <a:lnTo>
                  <a:pt x="7332" y="702"/>
                </a:lnTo>
                <a:lnTo>
                  <a:pt x="7338" y="708"/>
                </a:lnTo>
                <a:lnTo>
                  <a:pt x="7332" y="708"/>
                </a:lnTo>
                <a:close/>
                <a:moveTo>
                  <a:pt x="7326" y="702"/>
                </a:moveTo>
                <a:lnTo>
                  <a:pt x="7302" y="684"/>
                </a:lnTo>
                <a:lnTo>
                  <a:pt x="7320" y="684"/>
                </a:lnTo>
                <a:lnTo>
                  <a:pt x="7326" y="696"/>
                </a:lnTo>
                <a:lnTo>
                  <a:pt x="7326" y="702"/>
                </a:lnTo>
                <a:close/>
                <a:moveTo>
                  <a:pt x="7332" y="684"/>
                </a:moveTo>
                <a:lnTo>
                  <a:pt x="7338" y="684"/>
                </a:lnTo>
                <a:lnTo>
                  <a:pt x="7332" y="690"/>
                </a:lnTo>
                <a:lnTo>
                  <a:pt x="7332" y="684"/>
                </a:lnTo>
                <a:close/>
                <a:moveTo>
                  <a:pt x="7320" y="678"/>
                </a:moveTo>
                <a:lnTo>
                  <a:pt x="7320" y="678"/>
                </a:lnTo>
                <a:lnTo>
                  <a:pt x="7350" y="678"/>
                </a:lnTo>
                <a:lnTo>
                  <a:pt x="7344" y="678"/>
                </a:lnTo>
                <a:lnTo>
                  <a:pt x="7320" y="678"/>
                </a:lnTo>
                <a:close/>
                <a:moveTo>
                  <a:pt x="7362" y="678"/>
                </a:moveTo>
                <a:lnTo>
                  <a:pt x="7368" y="678"/>
                </a:lnTo>
                <a:lnTo>
                  <a:pt x="7368" y="678"/>
                </a:lnTo>
                <a:lnTo>
                  <a:pt x="7356" y="678"/>
                </a:lnTo>
                <a:lnTo>
                  <a:pt x="7362" y="678"/>
                </a:lnTo>
                <a:close/>
                <a:moveTo>
                  <a:pt x="7362" y="660"/>
                </a:moveTo>
                <a:lnTo>
                  <a:pt x="7362" y="660"/>
                </a:lnTo>
                <a:lnTo>
                  <a:pt x="7362" y="660"/>
                </a:lnTo>
                <a:lnTo>
                  <a:pt x="7362" y="660"/>
                </a:lnTo>
                <a:close/>
                <a:moveTo>
                  <a:pt x="7350" y="654"/>
                </a:moveTo>
                <a:lnTo>
                  <a:pt x="7326" y="636"/>
                </a:lnTo>
                <a:lnTo>
                  <a:pt x="7374" y="624"/>
                </a:lnTo>
                <a:lnTo>
                  <a:pt x="7380" y="642"/>
                </a:lnTo>
                <a:lnTo>
                  <a:pt x="7368" y="654"/>
                </a:lnTo>
                <a:lnTo>
                  <a:pt x="7350" y="654"/>
                </a:lnTo>
                <a:close/>
                <a:moveTo>
                  <a:pt x="7386" y="648"/>
                </a:moveTo>
                <a:lnTo>
                  <a:pt x="7386" y="654"/>
                </a:lnTo>
                <a:lnTo>
                  <a:pt x="7386" y="654"/>
                </a:lnTo>
                <a:lnTo>
                  <a:pt x="7386" y="648"/>
                </a:lnTo>
                <a:close/>
                <a:moveTo>
                  <a:pt x="7380" y="618"/>
                </a:moveTo>
                <a:lnTo>
                  <a:pt x="7380" y="612"/>
                </a:lnTo>
                <a:lnTo>
                  <a:pt x="7380" y="618"/>
                </a:lnTo>
                <a:lnTo>
                  <a:pt x="7380" y="618"/>
                </a:lnTo>
                <a:close/>
                <a:moveTo>
                  <a:pt x="7368" y="618"/>
                </a:moveTo>
                <a:lnTo>
                  <a:pt x="7314" y="624"/>
                </a:lnTo>
                <a:lnTo>
                  <a:pt x="7290" y="606"/>
                </a:lnTo>
                <a:lnTo>
                  <a:pt x="7356" y="594"/>
                </a:lnTo>
                <a:lnTo>
                  <a:pt x="7362" y="600"/>
                </a:lnTo>
                <a:lnTo>
                  <a:pt x="7368" y="618"/>
                </a:lnTo>
                <a:close/>
                <a:moveTo>
                  <a:pt x="7344" y="588"/>
                </a:moveTo>
                <a:lnTo>
                  <a:pt x="7302" y="594"/>
                </a:lnTo>
                <a:lnTo>
                  <a:pt x="7326" y="570"/>
                </a:lnTo>
                <a:lnTo>
                  <a:pt x="7344" y="588"/>
                </a:lnTo>
                <a:close/>
                <a:moveTo>
                  <a:pt x="7332" y="564"/>
                </a:moveTo>
                <a:lnTo>
                  <a:pt x="7344" y="558"/>
                </a:lnTo>
                <a:lnTo>
                  <a:pt x="7350" y="582"/>
                </a:lnTo>
                <a:lnTo>
                  <a:pt x="7332" y="564"/>
                </a:lnTo>
                <a:close/>
                <a:moveTo>
                  <a:pt x="7284" y="600"/>
                </a:moveTo>
                <a:lnTo>
                  <a:pt x="7284" y="600"/>
                </a:lnTo>
                <a:lnTo>
                  <a:pt x="7266" y="588"/>
                </a:lnTo>
                <a:lnTo>
                  <a:pt x="7308" y="552"/>
                </a:lnTo>
                <a:lnTo>
                  <a:pt x="7320" y="564"/>
                </a:lnTo>
                <a:lnTo>
                  <a:pt x="7284" y="600"/>
                </a:lnTo>
                <a:close/>
                <a:moveTo>
                  <a:pt x="7236" y="564"/>
                </a:moveTo>
                <a:lnTo>
                  <a:pt x="7218" y="558"/>
                </a:lnTo>
                <a:lnTo>
                  <a:pt x="7200" y="528"/>
                </a:lnTo>
                <a:lnTo>
                  <a:pt x="7254" y="510"/>
                </a:lnTo>
                <a:lnTo>
                  <a:pt x="7296" y="546"/>
                </a:lnTo>
                <a:lnTo>
                  <a:pt x="7236" y="564"/>
                </a:lnTo>
                <a:close/>
                <a:moveTo>
                  <a:pt x="7176" y="522"/>
                </a:moveTo>
                <a:lnTo>
                  <a:pt x="7158" y="504"/>
                </a:lnTo>
                <a:lnTo>
                  <a:pt x="7164" y="498"/>
                </a:lnTo>
                <a:lnTo>
                  <a:pt x="7176" y="522"/>
                </a:lnTo>
                <a:close/>
                <a:moveTo>
                  <a:pt x="7170" y="528"/>
                </a:moveTo>
                <a:lnTo>
                  <a:pt x="7104" y="558"/>
                </a:lnTo>
                <a:lnTo>
                  <a:pt x="7104" y="558"/>
                </a:lnTo>
                <a:lnTo>
                  <a:pt x="7146" y="510"/>
                </a:lnTo>
                <a:lnTo>
                  <a:pt x="7170" y="528"/>
                </a:lnTo>
                <a:close/>
                <a:moveTo>
                  <a:pt x="7092" y="552"/>
                </a:moveTo>
                <a:lnTo>
                  <a:pt x="7050" y="522"/>
                </a:lnTo>
                <a:lnTo>
                  <a:pt x="7116" y="492"/>
                </a:lnTo>
                <a:lnTo>
                  <a:pt x="7140" y="510"/>
                </a:lnTo>
                <a:lnTo>
                  <a:pt x="7092" y="552"/>
                </a:lnTo>
                <a:close/>
                <a:moveTo>
                  <a:pt x="7086" y="558"/>
                </a:moveTo>
                <a:lnTo>
                  <a:pt x="7074" y="570"/>
                </a:lnTo>
                <a:lnTo>
                  <a:pt x="7068" y="570"/>
                </a:lnTo>
                <a:lnTo>
                  <a:pt x="7038" y="528"/>
                </a:lnTo>
                <a:lnTo>
                  <a:pt x="7038" y="528"/>
                </a:lnTo>
                <a:lnTo>
                  <a:pt x="7086" y="558"/>
                </a:lnTo>
                <a:close/>
                <a:moveTo>
                  <a:pt x="7020" y="516"/>
                </a:moveTo>
                <a:lnTo>
                  <a:pt x="7008" y="528"/>
                </a:lnTo>
                <a:lnTo>
                  <a:pt x="6996" y="498"/>
                </a:lnTo>
                <a:lnTo>
                  <a:pt x="7014" y="510"/>
                </a:lnTo>
                <a:lnTo>
                  <a:pt x="7020" y="516"/>
                </a:lnTo>
                <a:close/>
                <a:moveTo>
                  <a:pt x="6924" y="540"/>
                </a:moveTo>
                <a:lnTo>
                  <a:pt x="6912" y="528"/>
                </a:lnTo>
                <a:lnTo>
                  <a:pt x="6960" y="504"/>
                </a:lnTo>
                <a:lnTo>
                  <a:pt x="6924" y="540"/>
                </a:lnTo>
                <a:close/>
                <a:moveTo>
                  <a:pt x="6918" y="546"/>
                </a:moveTo>
                <a:lnTo>
                  <a:pt x="6883" y="582"/>
                </a:lnTo>
                <a:lnTo>
                  <a:pt x="6865" y="570"/>
                </a:lnTo>
                <a:lnTo>
                  <a:pt x="6859" y="564"/>
                </a:lnTo>
                <a:lnTo>
                  <a:pt x="6901" y="534"/>
                </a:lnTo>
                <a:lnTo>
                  <a:pt x="6918" y="546"/>
                </a:lnTo>
                <a:close/>
                <a:moveTo>
                  <a:pt x="6853" y="558"/>
                </a:moveTo>
                <a:lnTo>
                  <a:pt x="6853" y="552"/>
                </a:lnTo>
                <a:lnTo>
                  <a:pt x="6871" y="516"/>
                </a:lnTo>
                <a:lnTo>
                  <a:pt x="6895" y="528"/>
                </a:lnTo>
                <a:lnTo>
                  <a:pt x="6853" y="558"/>
                </a:lnTo>
                <a:close/>
                <a:moveTo>
                  <a:pt x="6841" y="558"/>
                </a:moveTo>
                <a:lnTo>
                  <a:pt x="6835" y="558"/>
                </a:lnTo>
                <a:lnTo>
                  <a:pt x="6781" y="534"/>
                </a:lnTo>
                <a:lnTo>
                  <a:pt x="6811" y="516"/>
                </a:lnTo>
                <a:lnTo>
                  <a:pt x="6841" y="558"/>
                </a:lnTo>
                <a:close/>
                <a:moveTo>
                  <a:pt x="6775" y="534"/>
                </a:moveTo>
                <a:lnTo>
                  <a:pt x="6769" y="528"/>
                </a:lnTo>
                <a:lnTo>
                  <a:pt x="6799" y="498"/>
                </a:lnTo>
                <a:lnTo>
                  <a:pt x="6805" y="510"/>
                </a:lnTo>
                <a:lnTo>
                  <a:pt x="6775" y="534"/>
                </a:lnTo>
                <a:close/>
                <a:moveTo>
                  <a:pt x="6775" y="540"/>
                </a:moveTo>
                <a:lnTo>
                  <a:pt x="6829" y="570"/>
                </a:lnTo>
                <a:lnTo>
                  <a:pt x="6781" y="594"/>
                </a:lnTo>
                <a:lnTo>
                  <a:pt x="6733" y="582"/>
                </a:lnTo>
                <a:lnTo>
                  <a:pt x="6751" y="558"/>
                </a:lnTo>
                <a:lnTo>
                  <a:pt x="6775" y="540"/>
                </a:lnTo>
                <a:close/>
                <a:moveTo>
                  <a:pt x="6721" y="576"/>
                </a:moveTo>
                <a:lnTo>
                  <a:pt x="6721" y="576"/>
                </a:lnTo>
                <a:lnTo>
                  <a:pt x="6727" y="576"/>
                </a:lnTo>
                <a:lnTo>
                  <a:pt x="6721" y="576"/>
                </a:lnTo>
                <a:close/>
                <a:moveTo>
                  <a:pt x="6715" y="582"/>
                </a:moveTo>
                <a:lnTo>
                  <a:pt x="6703" y="600"/>
                </a:lnTo>
                <a:lnTo>
                  <a:pt x="6697" y="594"/>
                </a:lnTo>
                <a:lnTo>
                  <a:pt x="6715" y="582"/>
                </a:lnTo>
                <a:lnTo>
                  <a:pt x="6715" y="582"/>
                </a:lnTo>
                <a:close/>
                <a:moveTo>
                  <a:pt x="6685" y="594"/>
                </a:moveTo>
                <a:lnTo>
                  <a:pt x="6679" y="594"/>
                </a:lnTo>
                <a:lnTo>
                  <a:pt x="6685" y="588"/>
                </a:lnTo>
                <a:lnTo>
                  <a:pt x="6685" y="594"/>
                </a:lnTo>
                <a:close/>
                <a:moveTo>
                  <a:pt x="6691" y="600"/>
                </a:moveTo>
                <a:lnTo>
                  <a:pt x="6697" y="606"/>
                </a:lnTo>
                <a:lnTo>
                  <a:pt x="6691" y="618"/>
                </a:lnTo>
                <a:lnTo>
                  <a:pt x="6667" y="612"/>
                </a:lnTo>
                <a:lnTo>
                  <a:pt x="6673" y="612"/>
                </a:lnTo>
                <a:lnTo>
                  <a:pt x="6691" y="600"/>
                </a:lnTo>
                <a:close/>
                <a:moveTo>
                  <a:pt x="6625" y="630"/>
                </a:moveTo>
                <a:lnTo>
                  <a:pt x="6553" y="624"/>
                </a:lnTo>
                <a:lnTo>
                  <a:pt x="6583" y="600"/>
                </a:lnTo>
                <a:lnTo>
                  <a:pt x="6649" y="618"/>
                </a:lnTo>
                <a:lnTo>
                  <a:pt x="6625" y="630"/>
                </a:lnTo>
                <a:close/>
                <a:moveTo>
                  <a:pt x="6613" y="636"/>
                </a:moveTo>
                <a:lnTo>
                  <a:pt x="6601" y="648"/>
                </a:lnTo>
                <a:lnTo>
                  <a:pt x="6541" y="636"/>
                </a:lnTo>
                <a:lnTo>
                  <a:pt x="6541" y="630"/>
                </a:lnTo>
                <a:lnTo>
                  <a:pt x="6613" y="636"/>
                </a:lnTo>
                <a:close/>
                <a:moveTo>
                  <a:pt x="6505" y="636"/>
                </a:moveTo>
                <a:lnTo>
                  <a:pt x="6499" y="660"/>
                </a:lnTo>
                <a:lnTo>
                  <a:pt x="6481" y="672"/>
                </a:lnTo>
                <a:lnTo>
                  <a:pt x="6415" y="660"/>
                </a:lnTo>
                <a:lnTo>
                  <a:pt x="6451" y="624"/>
                </a:lnTo>
                <a:lnTo>
                  <a:pt x="6475" y="630"/>
                </a:lnTo>
                <a:lnTo>
                  <a:pt x="6505" y="636"/>
                </a:lnTo>
                <a:close/>
                <a:moveTo>
                  <a:pt x="6355" y="660"/>
                </a:moveTo>
                <a:lnTo>
                  <a:pt x="6349" y="660"/>
                </a:lnTo>
                <a:lnTo>
                  <a:pt x="6355" y="660"/>
                </a:lnTo>
                <a:lnTo>
                  <a:pt x="6355" y="660"/>
                </a:lnTo>
                <a:close/>
                <a:moveTo>
                  <a:pt x="6301" y="672"/>
                </a:moveTo>
                <a:lnTo>
                  <a:pt x="6229" y="678"/>
                </a:lnTo>
                <a:lnTo>
                  <a:pt x="6229" y="660"/>
                </a:lnTo>
                <a:lnTo>
                  <a:pt x="6241" y="648"/>
                </a:lnTo>
                <a:lnTo>
                  <a:pt x="6319" y="654"/>
                </a:lnTo>
                <a:lnTo>
                  <a:pt x="6301" y="672"/>
                </a:lnTo>
                <a:close/>
                <a:moveTo>
                  <a:pt x="6199" y="678"/>
                </a:moveTo>
                <a:lnTo>
                  <a:pt x="6151" y="678"/>
                </a:lnTo>
                <a:lnTo>
                  <a:pt x="6139" y="666"/>
                </a:lnTo>
                <a:lnTo>
                  <a:pt x="6163" y="636"/>
                </a:lnTo>
                <a:lnTo>
                  <a:pt x="6217" y="642"/>
                </a:lnTo>
                <a:lnTo>
                  <a:pt x="6199" y="678"/>
                </a:lnTo>
                <a:close/>
                <a:moveTo>
                  <a:pt x="6139" y="678"/>
                </a:moveTo>
                <a:lnTo>
                  <a:pt x="6133" y="678"/>
                </a:lnTo>
                <a:lnTo>
                  <a:pt x="6133" y="672"/>
                </a:lnTo>
                <a:lnTo>
                  <a:pt x="6139" y="678"/>
                </a:lnTo>
                <a:close/>
                <a:moveTo>
                  <a:pt x="6043" y="786"/>
                </a:moveTo>
                <a:lnTo>
                  <a:pt x="6031" y="774"/>
                </a:lnTo>
                <a:lnTo>
                  <a:pt x="6031" y="768"/>
                </a:lnTo>
                <a:lnTo>
                  <a:pt x="6061" y="768"/>
                </a:lnTo>
                <a:lnTo>
                  <a:pt x="6043" y="786"/>
                </a:lnTo>
                <a:close/>
                <a:moveTo>
                  <a:pt x="6019" y="780"/>
                </a:moveTo>
                <a:lnTo>
                  <a:pt x="5995" y="834"/>
                </a:lnTo>
                <a:lnTo>
                  <a:pt x="5929" y="840"/>
                </a:lnTo>
                <a:lnTo>
                  <a:pt x="5935" y="774"/>
                </a:lnTo>
                <a:lnTo>
                  <a:pt x="6007" y="768"/>
                </a:lnTo>
                <a:lnTo>
                  <a:pt x="6019" y="780"/>
                </a:lnTo>
                <a:close/>
                <a:moveTo>
                  <a:pt x="5935" y="768"/>
                </a:moveTo>
                <a:lnTo>
                  <a:pt x="5941" y="726"/>
                </a:lnTo>
                <a:lnTo>
                  <a:pt x="5995" y="762"/>
                </a:lnTo>
                <a:lnTo>
                  <a:pt x="5935" y="768"/>
                </a:lnTo>
                <a:close/>
                <a:moveTo>
                  <a:pt x="5929" y="768"/>
                </a:moveTo>
                <a:lnTo>
                  <a:pt x="5893" y="768"/>
                </a:lnTo>
                <a:lnTo>
                  <a:pt x="5911" y="708"/>
                </a:lnTo>
                <a:lnTo>
                  <a:pt x="5935" y="720"/>
                </a:lnTo>
                <a:lnTo>
                  <a:pt x="5929" y="768"/>
                </a:lnTo>
                <a:close/>
                <a:moveTo>
                  <a:pt x="5929" y="774"/>
                </a:moveTo>
                <a:lnTo>
                  <a:pt x="5923" y="846"/>
                </a:lnTo>
                <a:lnTo>
                  <a:pt x="5881" y="852"/>
                </a:lnTo>
                <a:lnTo>
                  <a:pt x="5869" y="846"/>
                </a:lnTo>
                <a:lnTo>
                  <a:pt x="5893" y="780"/>
                </a:lnTo>
                <a:lnTo>
                  <a:pt x="5929" y="774"/>
                </a:lnTo>
                <a:close/>
                <a:moveTo>
                  <a:pt x="5863" y="840"/>
                </a:moveTo>
                <a:lnTo>
                  <a:pt x="5827" y="822"/>
                </a:lnTo>
                <a:lnTo>
                  <a:pt x="5827" y="786"/>
                </a:lnTo>
                <a:lnTo>
                  <a:pt x="5881" y="780"/>
                </a:lnTo>
                <a:lnTo>
                  <a:pt x="5863" y="840"/>
                </a:lnTo>
                <a:close/>
                <a:moveTo>
                  <a:pt x="5791" y="804"/>
                </a:moveTo>
                <a:lnTo>
                  <a:pt x="5773" y="792"/>
                </a:lnTo>
                <a:lnTo>
                  <a:pt x="5791" y="786"/>
                </a:lnTo>
                <a:lnTo>
                  <a:pt x="5791" y="804"/>
                </a:lnTo>
                <a:close/>
                <a:moveTo>
                  <a:pt x="5791" y="810"/>
                </a:moveTo>
                <a:lnTo>
                  <a:pt x="5791" y="864"/>
                </a:lnTo>
                <a:lnTo>
                  <a:pt x="5725" y="876"/>
                </a:lnTo>
                <a:lnTo>
                  <a:pt x="5743" y="792"/>
                </a:lnTo>
                <a:lnTo>
                  <a:pt x="5755" y="792"/>
                </a:lnTo>
                <a:lnTo>
                  <a:pt x="5791" y="810"/>
                </a:lnTo>
                <a:close/>
                <a:moveTo>
                  <a:pt x="5737" y="786"/>
                </a:moveTo>
                <a:lnTo>
                  <a:pt x="5665" y="786"/>
                </a:lnTo>
                <a:lnTo>
                  <a:pt x="5659" y="738"/>
                </a:lnTo>
                <a:lnTo>
                  <a:pt x="5737" y="780"/>
                </a:lnTo>
                <a:lnTo>
                  <a:pt x="5737" y="786"/>
                </a:lnTo>
                <a:close/>
                <a:moveTo>
                  <a:pt x="5654" y="792"/>
                </a:moveTo>
                <a:lnTo>
                  <a:pt x="5606" y="792"/>
                </a:lnTo>
                <a:lnTo>
                  <a:pt x="5618" y="714"/>
                </a:lnTo>
                <a:lnTo>
                  <a:pt x="5648" y="732"/>
                </a:lnTo>
                <a:lnTo>
                  <a:pt x="5654" y="792"/>
                </a:lnTo>
                <a:close/>
                <a:moveTo>
                  <a:pt x="5654" y="798"/>
                </a:moveTo>
                <a:lnTo>
                  <a:pt x="5654" y="882"/>
                </a:lnTo>
                <a:lnTo>
                  <a:pt x="5618" y="888"/>
                </a:lnTo>
                <a:lnTo>
                  <a:pt x="5594" y="876"/>
                </a:lnTo>
                <a:lnTo>
                  <a:pt x="5600" y="804"/>
                </a:lnTo>
                <a:lnTo>
                  <a:pt x="5654" y="798"/>
                </a:lnTo>
                <a:close/>
                <a:moveTo>
                  <a:pt x="5582" y="870"/>
                </a:moveTo>
                <a:lnTo>
                  <a:pt x="5516" y="840"/>
                </a:lnTo>
                <a:lnTo>
                  <a:pt x="5510" y="810"/>
                </a:lnTo>
                <a:lnTo>
                  <a:pt x="5594" y="804"/>
                </a:lnTo>
                <a:lnTo>
                  <a:pt x="5582" y="870"/>
                </a:lnTo>
                <a:close/>
                <a:moveTo>
                  <a:pt x="5504" y="834"/>
                </a:moveTo>
                <a:lnTo>
                  <a:pt x="5462" y="816"/>
                </a:lnTo>
                <a:lnTo>
                  <a:pt x="5498" y="810"/>
                </a:lnTo>
                <a:lnTo>
                  <a:pt x="5504" y="834"/>
                </a:lnTo>
                <a:close/>
                <a:moveTo>
                  <a:pt x="5354" y="816"/>
                </a:moveTo>
                <a:lnTo>
                  <a:pt x="5348" y="768"/>
                </a:lnTo>
                <a:lnTo>
                  <a:pt x="5426" y="810"/>
                </a:lnTo>
                <a:lnTo>
                  <a:pt x="5354" y="816"/>
                </a:lnTo>
                <a:close/>
                <a:moveTo>
                  <a:pt x="5348" y="816"/>
                </a:moveTo>
                <a:lnTo>
                  <a:pt x="5330" y="816"/>
                </a:lnTo>
                <a:lnTo>
                  <a:pt x="5318" y="756"/>
                </a:lnTo>
                <a:lnTo>
                  <a:pt x="5336" y="768"/>
                </a:lnTo>
                <a:lnTo>
                  <a:pt x="5348" y="816"/>
                </a:lnTo>
                <a:close/>
                <a:moveTo>
                  <a:pt x="5324" y="828"/>
                </a:moveTo>
                <a:lnTo>
                  <a:pt x="5354" y="930"/>
                </a:lnTo>
                <a:lnTo>
                  <a:pt x="5318" y="936"/>
                </a:lnTo>
                <a:lnTo>
                  <a:pt x="5294" y="930"/>
                </a:lnTo>
                <a:lnTo>
                  <a:pt x="5294" y="828"/>
                </a:lnTo>
                <a:lnTo>
                  <a:pt x="5324" y="828"/>
                </a:lnTo>
                <a:close/>
                <a:moveTo>
                  <a:pt x="5288" y="924"/>
                </a:moveTo>
                <a:lnTo>
                  <a:pt x="5168" y="882"/>
                </a:lnTo>
                <a:lnTo>
                  <a:pt x="5156" y="840"/>
                </a:lnTo>
                <a:lnTo>
                  <a:pt x="5288" y="828"/>
                </a:lnTo>
                <a:lnTo>
                  <a:pt x="5288" y="924"/>
                </a:lnTo>
                <a:close/>
                <a:moveTo>
                  <a:pt x="5288" y="936"/>
                </a:moveTo>
                <a:lnTo>
                  <a:pt x="5288" y="942"/>
                </a:lnTo>
                <a:lnTo>
                  <a:pt x="5198" y="954"/>
                </a:lnTo>
                <a:lnTo>
                  <a:pt x="5174" y="888"/>
                </a:lnTo>
                <a:lnTo>
                  <a:pt x="5288" y="936"/>
                </a:lnTo>
                <a:close/>
                <a:moveTo>
                  <a:pt x="5186" y="960"/>
                </a:moveTo>
                <a:lnTo>
                  <a:pt x="5144" y="966"/>
                </a:lnTo>
                <a:lnTo>
                  <a:pt x="5138" y="876"/>
                </a:lnTo>
                <a:lnTo>
                  <a:pt x="5162" y="888"/>
                </a:lnTo>
                <a:lnTo>
                  <a:pt x="5186" y="960"/>
                </a:lnTo>
                <a:close/>
                <a:moveTo>
                  <a:pt x="5192" y="966"/>
                </a:moveTo>
                <a:lnTo>
                  <a:pt x="5228" y="1074"/>
                </a:lnTo>
                <a:lnTo>
                  <a:pt x="5210" y="1080"/>
                </a:lnTo>
                <a:lnTo>
                  <a:pt x="5150" y="1062"/>
                </a:lnTo>
                <a:lnTo>
                  <a:pt x="5144" y="972"/>
                </a:lnTo>
                <a:lnTo>
                  <a:pt x="5192" y="966"/>
                </a:lnTo>
                <a:close/>
                <a:moveTo>
                  <a:pt x="5144" y="1062"/>
                </a:moveTo>
                <a:lnTo>
                  <a:pt x="5030" y="1026"/>
                </a:lnTo>
                <a:lnTo>
                  <a:pt x="5012" y="990"/>
                </a:lnTo>
                <a:lnTo>
                  <a:pt x="5138" y="972"/>
                </a:lnTo>
                <a:lnTo>
                  <a:pt x="5144" y="1062"/>
                </a:lnTo>
                <a:close/>
                <a:moveTo>
                  <a:pt x="5018" y="1020"/>
                </a:moveTo>
                <a:lnTo>
                  <a:pt x="4988" y="1014"/>
                </a:lnTo>
                <a:lnTo>
                  <a:pt x="4988" y="996"/>
                </a:lnTo>
                <a:lnTo>
                  <a:pt x="5006" y="996"/>
                </a:lnTo>
                <a:lnTo>
                  <a:pt x="5018" y="1020"/>
                </a:lnTo>
                <a:close/>
                <a:moveTo>
                  <a:pt x="4982" y="990"/>
                </a:moveTo>
                <a:lnTo>
                  <a:pt x="4976" y="930"/>
                </a:lnTo>
                <a:lnTo>
                  <a:pt x="5000" y="984"/>
                </a:lnTo>
                <a:lnTo>
                  <a:pt x="4982" y="990"/>
                </a:lnTo>
                <a:close/>
                <a:moveTo>
                  <a:pt x="4772" y="948"/>
                </a:moveTo>
                <a:lnTo>
                  <a:pt x="4664" y="918"/>
                </a:lnTo>
                <a:lnTo>
                  <a:pt x="4670" y="876"/>
                </a:lnTo>
                <a:lnTo>
                  <a:pt x="4730" y="870"/>
                </a:lnTo>
                <a:lnTo>
                  <a:pt x="4772" y="948"/>
                </a:lnTo>
                <a:close/>
                <a:moveTo>
                  <a:pt x="4670" y="870"/>
                </a:moveTo>
                <a:lnTo>
                  <a:pt x="4682" y="780"/>
                </a:lnTo>
                <a:lnTo>
                  <a:pt x="4724" y="864"/>
                </a:lnTo>
                <a:lnTo>
                  <a:pt x="4670" y="870"/>
                </a:lnTo>
                <a:close/>
                <a:moveTo>
                  <a:pt x="4658" y="870"/>
                </a:moveTo>
                <a:lnTo>
                  <a:pt x="4538" y="882"/>
                </a:lnTo>
                <a:lnTo>
                  <a:pt x="4520" y="876"/>
                </a:lnTo>
                <a:lnTo>
                  <a:pt x="4532" y="696"/>
                </a:lnTo>
                <a:lnTo>
                  <a:pt x="4634" y="696"/>
                </a:lnTo>
                <a:lnTo>
                  <a:pt x="4676" y="768"/>
                </a:lnTo>
                <a:lnTo>
                  <a:pt x="4658" y="870"/>
                </a:lnTo>
                <a:close/>
                <a:moveTo>
                  <a:pt x="4514" y="870"/>
                </a:moveTo>
                <a:lnTo>
                  <a:pt x="4496" y="870"/>
                </a:lnTo>
                <a:lnTo>
                  <a:pt x="4389" y="696"/>
                </a:lnTo>
                <a:lnTo>
                  <a:pt x="4526" y="696"/>
                </a:lnTo>
                <a:lnTo>
                  <a:pt x="4514" y="870"/>
                </a:lnTo>
                <a:close/>
                <a:moveTo>
                  <a:pt x="4490" y="876"/>
                </a:moveTo>
                <a:lnTo>
                  <a:pt x="4496" y="882"/>
                </a:lnTo>
                <a:lnTo>
                  <a:pt x="4371" y="894"/>
                </a:lnTo>
                <a:lnTo>
                  <a:pt x="4371" y="840"/>
                </a:lnTo>
                <a:lnTo>
                  <a:pt x="4490" y="876"/>
                </a:lnTo>
                <a:close/>
                <a:moveTo>
                  <a:pt x="4359" y="894"/>
                </a:moveTo>
                <a:lnTo>
                  <a:pt x="4245" y="906"/>
                </a:lnTo>
                <a:lnTo>
                  <a:pt x="4191" y="834"/>
                </a:lnTo>
                <a:lnTo>
                  <a:pt x="4191" y="786"/>
                </a:lnTo>
                <a:lnTo>
                  <a:pt x="4359" y="834"/>
                </a:lnTo>
                <a:lnTo>
                  <a:pt x="4359" y="894"/>
                </a:lnTo>
                <a:close/>
                <a:moveTo>
                  <a:pt x="4185" y="822"/>
                </a:moveTo>
                <a:lnTo>
                  <a:pt x="4149" y="774"/>
                </a:lnTo>
                <a:lnTo>
                  <a:pt x="4179" y="780"/>
                </a:lnTo>
                <a:lnTo>
                  <a:pt x="4185" y="822"/>
                </a:lnTo>
                <a:close/>
                <a:moveTo>
                  <a:pt x="4185" y="840"/>
                </a:moveTo>
                <a:lnTo>
                  <a:pt x="4191" y="906"/>
                </a:lnTo>
                <a:lnTo>
                  <a:pt x="4017" y="918"/>
                </a:lnTo>
                <a:lnTo>
                  <a:pt x="3993" y="726"/>
                </a:lnTo>
                <a:lnTo>
                  <a:pt x="4131" y="768"/>
                </a:lnTo>
                <a:lnTo>
                  <a:pt x="4185" y="840"/>
                </a:lnTo>
                <a:close/>
                <a:moveTo>
                  <a:pt x="4191" y="918"/>
                </a:moveTo>
                <a:lnTo>
                  <a:pt x="4197" y="1020"/>
                </a:lnTo>
                <a:lnTo>
                  <a:pt x="4029" y="984"/>
                </a:lnTo>
                <a:lnTo>
                  <a:pt x="4023" y="930"/>
                </a:lnTo>
                <a:lnTo>
                  <a:pt x="4191" y="918"/>
                </a:lnTo>
                <a:close/>
                <a:moveTo>
                  <a:pt x="4017" y="984"/>
                </a:moveTo>
                <a:lnTo>
                  <a:pt x="3987" y="972"/>
                </a:lnTo>
                <a:lnTo>
                  <a:pt x="3957" y="936"/>
                </a:lnTo>
                <a:lnTo>
                  <a:pt x="4011" y="930"/>
                </a:lnTo>
                <a:lnTo>
                  <a:pt x="4017" y="984"/>
                </a:lnTo>
                <a:close/>
                <a:moveTo>
                  <a:pt x="3975" y="972"/>
                </a:moveTo>
                <a:lnTo>
                  <a:pt x="3849" y="942"/>
                </a:lnTo>
                <a:lnTo>
                  <a:pt x="3945" y="936"/>
                </a:lnTo>
                <a:lnTo>
                  <a:pt x="3975" y="972"/>
                </a:lnTo>
                <a:close/>
                <a:moveTo>
                  <a:pt x="3825" y="936"/>
                </a:moveTo>
                <a:lnTo>
                  <a:pt x="3777" y="744"/>
                </a:lnTo>
                <a:lnTo>
                  <a:pt x="3939" y="930"/>
                </a:lnTo>
                <a:lnTo>
                  <a:pt x="3825" y="936"/>
                </a:lnTo>
                <a:close/>
                <a:moveTo>
                  <a:pt x="3579" y="882"/>
                </a:moveTo>
                <a:lnTo>
                  <a:pt x="3531" y="876"/>
                </a:lnTo>
                <a:lnTo>
                  <a:pt x="3363" y="702"/>
                </a:lnTo>
                <a:lnTo>
                  <a:pt x="3525" y="702"/>
                </a:lnTo>
                <a:lnTo>
                  <a:pt x="3579" y="882"/>
                </a:lnTo>
                <a:close/>
                <a:moveTo>
                  <a:pt x="3579" y="894"/>
                </a:moveTo>
                <a:lnTo>
                  <a:pt x="3591" y="936"/>
                </a:lnTo>
                <a:lnTo>
                  <a:pt x="3543" y="888"/>
                </a:lnTo>
                <a:lnTo>
                  <a:pt x="3579" y="894"/>
                </a:lnTo>
                <a:close/>
                <a:moveTo>
                  <a:pt x="3579" y="936"/>
                </a:moveTo>
                <a:lnTo>
                  <a:pt x="3345" y="882"/>
                </a:lnTo>
                <a:lnTo>
                  <a:pt x="3345" y="888"/>
                </a:lnTo>
                <a:lnTo>
                  <a:pt x="3339" y="882"/>
                </a:lnTo>
                <a:lnTo>
                  <a:pt x="3339" y="894"/>
                </a:lnTo>
                <a:lnTo>
                  <a:pt x="3315" y="834"/>
                </a:lnTo>
                <a:lnTo>
                  <a:pt x="3531" y="882"/>
                </a:lnTo>
                <a:lnTo>
                  <a:pt x="3579" y="936"/>
                </a:lnTo>
                <a:close/>
                <a:moveTo>
                  <a:pt x="3333" y="900"/>
                </a:moveTo>
                <a:lnTo>
                  <a:pt x="3291" y="978"/>
                </a:lnTo>
                <a:lnTo>
                  <a:pt x="3225" y="984"/>
                </a:lnTo>
                <a:lnTo>
                  <a:pt x="3010" y="798"/>
                </a:lnTo>
                <a:lnTo>
                  <a:pt x="2998" y="762"/>
                </a:lnTo>
                <a:lnTo>
                  <a:pt x="3303" y="834"/>
                </a:lnTo>
                <a:lnTo>
                  <a:pt x="3333" y="900"/>
                </a:lnTo>
                <a:close/>
                <a:moveTo>
                  <a:pt x="2998" y="780"/>
                </a:moveTo>
                <a:lnTo>
                  <a:pt x="2968" y="756"/>
                </a:lnTo>
                <a:lnTo>
                  <a:pt x="2986" y="762"/>
                </a:lnTo>
                <a:lnTo>
                  <a:pt x="2998" y="780"/>
                </a:lnTo>
                <a:close/>
                <a:moveTo>
                  <a:pt x="3004" y="804"/>
                </a:moveTo>
                <a:lnTo>
                  <a:pt x="3094" y="996"/>
                </a:lnTo>
                <a:lnTo>
                  <a:pt x="2812" y="1020"/>
                </a:lnTo>
                <a:lnTo>
                  <a:pt x="2638" y="708"/>
                </a:lnTo>
                <a:lnTo>
                  <a:pt x="2746" y="708"/>
                </a:lnTo>
                <a:lnTo>
                  <a:pt x="2950" y="756"/>
                </a:lnTo>
                <a:lnTo>
                  <a:pt x="3004" y="804"/>
                </a:lnTo>
                <a:close/>
                <a:moveTo>
                  <a:pt x="2782" y="708"/>
                </a:moveTo>
                <a:lnTo>
                  <a:pt x="2896" y="708"/>
                </a:lnTo>
                <a:lnTo>
                  <a:pt x="2938" y="744"/>
                </a:lnTo>
                <a:lnTo>
                  <a:pt x="2782" y="708"/>
                </a:lnTo>
                <a:close/>
                <a:moveTo>
                  <a:pt x="2746" y="702"/>
                </a:moveTo>
                <a:lnTo>
                  <a:pt x="2620" y="672"/>
                </a:lnTo>
                <a:lnTo>
                  <a:pt x="2548" y="552"/>
                </a:lnTo>
                <a:lnTo>
                  <a:pt x="2608" y="456"/>
                </a:lnTo>
                <a:lnTo>
                  <a:pt x="2884" y="702"/>
                </a:lnTo>
                <a:lnTo>
                  <a:pt x="2746" y="702"/>
                </a:lnTo>
                <a:close/>
                <a:moveTo>
                  <a:pt x="2548" y="558"/>
                </a:moveTo>
                <a:lnTo>
                  <a:pt x="2608" y="672"/>
                </a:lnTo>
                <a:lnTo>
                  <a:pt x="2500" y="648"/>
                </a:lnTo>
                <a:lnTo>
                  <a:pt x="2524" y="588"/>
                </a:lnTo>
                <a:lnTo>
                  <a:pt x="2548" y="558"/>
                </a:lnTo>
                <a:close/>
                <a:moveTo>
                  <a:pt x="2452" y="696"/>
                </a:moveTo>
                <a:lnTo>
                  <a:pt x="2470" y="648"/>
                </a:lnTo>
                <a:lnTo>
                  <a:pt x="2482" y="648"/>
                </a:lnTo>
                <a:lnTo>
                  <a:pt x="2452" y="696"/>
                </a:lnTo>
                <a:close/>
                <a:moveTo>
                  <a:pt x="2440" y="702"/>
                </a:moveTo>
                <a:lnTo>
                  <a:pt x="2266" y="702"/>
                </a:lnTo>
                <a:lnTo>
                  <a:pt x="2188" y="588"/>
                </a:lnTo>
                <a:lnTo>
                  <a:pt x="2464" y="648"/>
                </a:lnTo>
                <a:lnTo>
                  <a:pt x="2440" y="702"/>
                </a:lnTo>
                <a:close/>
                <a:moveTo>
                  <a:pt x="2260" y="702"/>
                </a:moveTo>
                <a:lnTo>
                  <a:pt x="2098" y="708"/>
                </a:lnTo>
                <a:lnTo>
                  <a:pt x="2146" y="576"/>
                </a:lnTo>
                <a:lnTo>
                  <a:pt x="2176" y="582"/>
                </a:lnTo>
                <a:lnTo>
                  <a:pt x="2260" y="702"/>
                </a:lnTo>
                <a:close/>
                <a:moveTo>
                  <a:pt x="2152" y="570"/>
                </a:moveTo>
                <a:lnTo>
                  <a:pt x="2158" y="552"/>
                </a:lnTo>
                <a:lnTo>
                  <a:pt x="2170" y="576"/>
                </a:lnTo>
                <a:lnTo>
                  <a:pt x="2152" y="570"/>
                </a:lnTo>
                <a:close/>
                <a:moveTo>
                  <a:pt x="2140" y="564"/>
                </a:moveTo>
                <a:lnTo>
                  <a:pt x="2140" y="564"/>
                </a:lnTo>
                <a:lnTo>
                  <a:pt x="2146" y="540"/>
                </a:lnTo>
                <a:lnTo>
                  <a:pt x="2152" y="546"/>
                </a:lnTo>
                <a:lnTo>
                  <a:pt x="2140" y="564"/>
                </a:lnTo>
                <a:close/>
                <a:moveTo>
                  <a:pt x="2128" y="564"/>
                </a:moveTo>
                <a:lnTo>
                  <a:pt x="2116" y="564"/>
                </a:lnTo>
                <a:lnTo>
                  <a:pt x="2140" y="522"/>
                </a:lnTo>
                <a:lnTo>
                  <a:pt x="2140" y="528"/>
                </a:lnTo>
                <a:lnTo>
                  <a:pt x="2128" y="564"/>
                </a:lnTo>
                <a:close/>
                <a:moveTo>
                  <a:pt x="2140" y="516"/>
                </a:moveTo>
                <a:lnTo>
                  <a:pt x="2158" y="492"/>
                </a:lnTo>
                <a:lnTo>
                  <a:pt x="2146" y="522"/>
                </a:lnTo>
                <a:lnTo>
                  <a:pt x="2140" y="516"/>
                </a:lnTo>
                <a:close/>
                <a:moveTo>
                  <a:pt x="2116" y="468"/>
                </a:moveTo>
                <a:lnTo>
                  <a:pt x="2110" y="468"/>
                </a:lnTo>
                <a:lnTo>
                  <a:pt x="2116" y="462"/>
                </a:lnTo>
                <a:lnTo>
                  <a:pt x="2116" y="468"/>
                </a:lnTo>
                <a:close/>
                <a:moveTo>
                  <a:pt x="2110" y="480"/>
                </a:moveTo>
                <a:lnTo>
                  <a:pt x="2092" y="558"/>
                </a:lnTo>
                <a:lnTo>
                  <a:pt x="2056" y="546"/>
                </a:lnTo>
                <a:lnTo>
                  <a:pt x="2104" y="474"/>
                </a:lnTo>
                <a:lnTo>
                  <a:pt x="2110" y="480"/>
                </a:lnTo>
                <a:close/>
                <a:moveTo>
                  <a:pt x="2002" y="708"/>
                </a:moveTo>
                <a:lnTo>
                  <a:pt x="1954" y="708"/>
                </a:lnTo>
                <a:lnTo>
                  <a:pt x="2020" y="600"/>
                </a:lnTo>
                <a:lnTo>
                  <a:pt x="2002" y="708"/>
                </a:lnTo>
                <a:close/>
                <a:moveTo>
                  <a:pt x="2002" y="714"/>
                </a:moveTo>
                <a:lnTo>
                  <a:pt x="1996" y="756"/>
                </a:lnTo>
                <a:lnTo>
                  <a:pt x="1990" y="762"/>
                </a:lnTo>
                <a:lnTo>
                  <a:pt x="1942" y="726"/>
                </a:lnTo>
                <a:lnTo>
                  <a:pt x="1948" y="714"/>
                </a:lnTo>
                <a:lnTo>
                  <a:pt x="2002" y="714"/>
                </a:lnTo>
                <a:close/>
                <a:moveTo>
                  <a:pt x="1930" y="720"/>
                </a:moveTo>
                <a:lnTo>
                  <a:pt x="1924" y="714"/>
                </a:lnTo>
                <a:lnTo>
                  <a:pt x="1936" y="714"/>
                </a:lnTo>
                <a:lnTo>
                  <a:pt x="1930" y="720"/>
                </a:lnTo>
                <a:close/>
                <a:moveTo>
                  <a:pt x="1930" y="726"/>
                </a:moveTo>
                <a:lnTo>
                  <a:pt x="1889" y="780"/>
                </a:lnTo>
                <a:lnTo>
                  <a:pt x="1841" y="714"/>
                </a:lnTo>
                <a:lnTo>
                  <a:pt x="1912" y="714"/>
                </a:lnTo>
                <a:lnTo>
                  <a:pt x="1930" y="726"/>
                </a:lnTo>
                <a:close/>
                <a:moveTo>
                  <a:pt x="1841" y="708"/>
                </a:moveTo>
                <a:lnTo>
                  <a:pt x="1865" y="678"/>
                </a:lnTo>
                <a:lnTo>
                  <a:pt x="1901" y="708"/>
                </a:lnTo>
                <a:lnTo>
                  <a:pt x="1841" y="708"/>
                </a:lnTo>
                <a:close/>
                <a:moveTo>
                  <a:pt x="1823" y="714"/>
                </a:moveTo>
                <a:lnTo>
                  <a:pt x="1607" y="996"/>
                </a:lnTo>
                <a:lnTo>
                  <a:pt x="1565" y="966"/>
                </a:lnTo>
                <a:lnTo>
                  <a:pt x="1505" y="906"/>
                </a:lnTo>
                <a:lnTo>
                  <a:pt x="1673" y="714"/>
                </a:lnTo>
                <a:lnTo>
                  <a:pt x="1823" y="714"/>
                </a:lnTo>
                <a:close/>
                <a:moveTo>
                  <a:pt x="1679" y="708"/>
                </a:moveTo>
                <a:lnTo>
                  <a:pt x="1757" y="624"/>
                </a:lnTo>
                <a:lnTo>
                  <a:pt x="1823" y="708"/>
                </a:lnTo>
                <a:lnTo>
                  <a:pt x="1679" y="708"/>
                </a:lnTo>
                <a:close/>
                <a:moveTo>
                  <a:pt x="1535" y="948"/>
                </a:moveTo>
                <a:lnTo>
                  <a:pt x="1493" y="924"/>
                </a:lnTo>
                <a:lnTo>
                  <a:pt x="1499" y="912"/>
                </a:lnTo>
                <a:lnTo>
                  <a:pt x="1535" y="948"/>
                </a:lnTo>
                <a:close/>
                <a:moveTo>
                  <a:pt x="1559" y="972"/>
                </a:moveTo>
                <a:lnTo>
                  <a:pt x="1595" y="1014"/>
                </a:lnTo>
                <a:lnTo>
                  <a:pt x="1511" y="1122"/>
                </a:lnTo>
                <a:lnTo>
                  <a:pt x="1301" y="1140"/>
                </a:lnTo>
                <a:lnTo>
                  <a:pt x="1487" y="930"/>
                </a:lnTo>
                <a:lnTo>
                  <a:pt x="1559" y="972"/>
                </a:lnTo>
                <a:close/>
                <a:moveTo>
                  <a:pt x="1601" y="1020"/>
                </a:moveTo>
                <a:lnTo>
                  <a:pt x="1673" y="1104"/>
                </a:lnTo>
                <a:lnTo>
                  <a:pt x="1673" y="1110"/>
                </a:lnTo>
                <a:lnTo>
                  <a:pt x="1523" y="1122"/>
                </a:lnTo>
                <a:lnTo>
                  <a:pt x="1601" y="1020"/>
                </a:lnTo>
                <a:close/>
                <a:moveTo>
                  <a:pt x="1667" y="1116"/>
                </a:moveTo>
                <a:lnTo>
                  <a:pt x="1475" y="1404"/>
                </a:lnTo>
                <a:lnTo>
                  <a:pt x="1415" y="1368"/>
                </a:lnTo>
                <a:lnTo>
                  <a:pt x="1367" y="1320"/>
                </a:lnTo>
                <a:lnTo>
                  <a:pt x="1517" y="1128"/>
                </a:lnTo>
                <a:lnTo>
                  <a:pt x="1667" y="1116"/>
                </a:lnTo>
                <a:close/>
                <a:moveTo>
                  <a:pt x="1475" y="1410"/>
                </a:moveTo>
                <a:lnTo>
                  <a:pt x="1469" y="1416"/>
                </a:lnTo>
                <a:lnTo>
                  <a:pt x="1439" y="1392"/>
                </a:lnTo>
                <a:lnTo>
                  <a:pt x="1475" y="1410"/>
                </a:lnTo>
                <a:close/>
                <a:moveTo>
                  <a:pt x="1481" y="1410"/>
                </a:moveTo>
                <a:lnTo>
                  <a:pt x="1583" y="1470"/>
                </a:lnTo>
                <a:lnTo>
                  <a:pt x="1559" y="1506"/>
                </a:lnTo>
                <a:lnTo>
                  <a:pt x="1475" y="1422"/>
                </a:lnTo>
                <a:lnTo>
                  <a:pt x="1481" y="1410"/>
                </a:lnTo>
                <a:close/>
                <a:moveTo>
                  <a:pt x="1559" y="1518"/>
                </a:moveTo>
                <a:lnTo>
                  <a:pt x="1553" y="1524"/>
                </a:lnTo>
                <a:lnTo>
                  <a:pt x="1391" y="1548"/>
                </a:lnTo>
                <a:lnTo>
                  <a:pt x="1469" y="1428"/>
                </a:lnTo>
                <a:lnTo>
                  <a:pt x="1559" y="1518"/>
                </a:lnTo>
                <a:close/>
                <a:moveTo>
                  <a:pt x="1559" y="1530"/>
                </a:moveTo>
                <a:lnTo>
                  <a:pt x="1571" y="1530"/>
                </a:lnTo>
                <a:lnTo>
                  <a:pt x="1637" y="1595"/>
                </a:lnTo>
                <a:lnTo>
                  <a:pt x="1505" y="1865"/>
                </a:lnTo>
                <a:lnTo>
                  <a:pt x="1433" y="1745"/>
                </a:lnTo>
                <a:lnTo>
                  <a:pt x="1559" y="1530"/>
                </a:lnTo>
                <a:close/>
                <a:moveTo>
                  <a:pt x="1499" y="1865"/>
                </a:moveTo>
                <a:lnTo>
                  <a:pt x="1391" y="1817"/>
                </a:lnTo>
                <a:lnTo>
                  <a:pt x="1427" y="1757"/>
                </a:lnTo>
                <a:lnTo>
                  <a:pt x="1499" y="1865"/>
                </a:lnTo>
                <a:close/>
                <a:moveTo>
                  <a:pt x="1535" y="1925"/>
                </a:moveTo>
                <a:lnTo>
                  <a:pt x="1487" y="1937"/>
                </a:lnTo>
                <a:lnTo>
                  <a:pt x="1487" y="1931"/>
                </a:lnTo>
                <a:lnTo>
                  <a:pt x="1511" y="1883"/>
                </a:lnTo>
                <a:lnTo>
                  <a:pt x="1535" y="1925"/>
                </a:lnTo>
                <a:close/>
                <a:moveTo>
                  <a:pt x="1487" y="1943"/>
                </a:moveTo>
                <a:lnTo>
                  <a:pt x="1559" y="2003"/>
                </a:lnTo>
                <a:lnTo>
                  <a:pt x="1445" y="2285"/>
                </a:lnTo>
                <a:lnTo>
                  <a:pt x="1439" y="2285"/>
                </a:lnTo>
                <a:lnTo>
                  <a:pt x="1361" y="2177"/>
                </a:lnTo>
                <a:lnTo>
                  <a:pt x="1475" y="1949"/>
                </a:lnTo>
                <a:lnTo>
                  <a:pt x="1487" y="1943"/>
                </a:lnTo>
                <a:close/>
                <a:moveTo>
                  <a:pt x="1469" y="2345"/>
                </a:moveTo>
                <a:lnTo>
                  <a:pt x="1421" y="2357"/>
                </a:lnTo>
                <a:lnTo>
                  <a:pt x="1445" y="2303"/>
                </a:lnTo>
                <a:lnTo>
                  <a:pt x="1469" y="2345"/>
                </a:lnTo>
                <a:close/>
                <a:moveTo>
                  <a:pt x="1475" y="2351"/>
                </a:moveTo>
                <a:lnTo>
                  <a:pt x="1517" y="2405"/>
                </a:lnTo>
                <a:lnTo>
                  <a:pt x="1415" y="2711"/>
                </a:lnTo>
                <a:lnTo>
                  <a:pt x="1415" y="2711"/>
                </a:lnTo>
                <a:lnTo>
                  <a:pt x="1325" y="2603"/>
                </a:lnTo>
                <a:lnTo>
                  <a:pt x="1421" y="2369"/>
                </a:lnTo>
                <a:lnTo>
                  <a:pt x="1475" y="2351"/>
                </a:lnTo>
                <a:close/>
                <a:moveTo>
                  <a:pt x="1451" y="2771"/>
                </a:moveTo>
                <a:lnTo>
                  <a:pt x="1397" y="2789"/>
                </a:lnTo>
                <a:lnTo>
                  <a:pt x="1421" y="2729"/>
                </a:lnTo>
                <a:lnTo>
                  <a:pt x="1451" y="2771"/>
                </a:lnTo>
                <a:close/>
                <a:moveTo>
                  <a:pt x="1457" y="2777"/>
                </a:moveTo>
                <a:lnTo>
                  <a:pt x="1499" y="2825"/>
                </a:lnTo>
                <a:lnTo>
                  <a:pt x="1421" y="3125"/>
                </a:lnTo>
                <a:lnTo>
                  <a:pt x="1415" y="3125"/>
                </a:lnTo>
                <a:lnTo>
                  <a:pt x="1319" y="3029"/>
                </a:lnTo>
                <a:lnTo>
                  <a:pt x="1397" y="2801"/>
                </a:lnTo>
                <a:lnTo>
                  <a:pt x="1457" y="2777"/>
                </a:lnTo>
                <a:close/>
                <a:moveTo>
                  <a:pt x="1427" y="3137"/>
                </a:moveTo>
                <a:lnTo>
                  <a:pt x="1535" y="3161"/>
                </a:lnTo>
                <a:lnTo>
                  <a:pt x="1535" y="3161"/>
                </a:lnTo>
                <a:lnTo>
                  <a:pt x="1475" y="3191"/>
                </a:lnTo>
                <a:lnTo>
                  <a:pt x="1427" y="3143"/>
                </a:lnTo>
                <a:lnTo>
                  <a:pt x="1427" y="3137"/>
                </a:lnTo>
                <a:close/>
                <a:moveTo>
                  <a:pt x="1469" y="3191"/>
                </a:moveTo>
                <a:lnTo>
                  <a:pt x="1409" y="3221"/>
                </a:lnTo>
                <a:lnTo>
                  <a:pt x="1427" y="3149"/>
                </a:lnTo>
                <a:lnTo>
                  <a:pt x="1469" y="3191"/>
                </a:lnTo>
                <a:close/>
                <a:moveTo>
                  <a:pt x="1475" y="3197"/>
                </a:moveTo>
                <a:lnTo>
                  <a:pt x="1523" y="3245"/>
                </a:lnTo>
                <a:lnTo>
                  <a:pt x="1463" y="3551"/>
                </a:lnTo>
                <a:lnTo>
                  <a:pt x="1457" y="3551"/>
                </a:lnTo>
                <a:lnTo>
                  <a:pt x="1349" y="3449"/>
                </a:lnTo>
                <a:lnTo>
                  <a:pt x="1403" y="3233"/>
                </a:lnTo>
                <a:lnTo>
                  <a:pt x="1475" y="3197"/>
                </a:lnTo>
                <a:close/>
                <a:moveTo>
                  <a:pt x="1469" y="3563"/>
                </a:moveTo>
                <a:lnTo>
                  <a:pt x="1583" y="3575"/>
                </a:lnTo>
                <a:lnTo>
                  <a:pt x="1583" y="3575"/>
                </a:lnTo>
                <a:lnTo>
                  <a:pt x="1523" y="3611"/>
                </a:lnTo>
                <a:lnTo>
                  <a:pt x="1469" y="3563"/>
                </a:lnTo>
                <a:lnTo>
                  <a:pt x="1469" y="3563"/>
                </a:lnTo>
                <a:close/>
                <a:moveTo>
                  <a:pt x="1517" y="3611"/>
                </a:moveTo>
                <a:lnTo>
                  <a:pt x="1451" y="3647"/>
                </a:lnTo>
                <a:lnTo>
                  <a:pt x="1469" y="3569"/>
                </a:lnTo>
                <a:lnTo>
                  <a:pt x="1517" y="3611"/>
                </a:lnTo>
                <a:close/>
                <a:moveTo>
                  <a:pt x="1523" y="3617"/>
                </a:moveTo>
                <a:lnTo>
                  <a:pt x="1571" y="3665"/>
                </a:lnTo>
                <a:lnTo>
                  <a:pt x="1535" y="3965"/>
                </a:lnTo>
                <a:lnTo>
                  <a:pt x="1517" y="3965"/>
                </a:lnTo>
                <a:lnTo>
                  <a:pt x="1409" y="3881"/>
                </a:lnTo>
                <a:lnTo>
                  <a:pt x="1451" y="3659"/>
                </a:lnTo>
                <a:lnTo>
                  <a:pt x="1523" y="3617"/>
                </a:lnTo>
                <a:close/>
                <a:moveTo>
                  <a:pt x="1535" y="3971"/>
                </a:moveTo>
                <a:lnTo>
                  <a:pt x="1535" y="3977"/>
                </a:lnTo>
                <a:lnTo>
                  <a:pt x="1529" y="3971"/>
                </a:lnTo>
                <a:lnTo>
                  <a:pt x="1535" y="3971"/>
                </a:lnTo>
                <a:close/>
                <a:moveTo>
                  <a:pt x="1541" y="3971"/>
                </a:moveTo>
                <a:lnTo>
                  <a:pt x="1655" y="3977"/>
                </a:lnTo>
                <a:lnTo>
                  <a:pt x="1655" y="3983"/>
                </a:lnTo>
                <a:lnTo>
                  <a:pt x="1595" y="4025"/>
                </a:lnTo>
                <a:lnTo>
                  <a:pt x="1541" y="3983"/>
                </a:lnTo>
                <a:lnTo>
                  <a:pt x="1541" y="3971"/>
                </a:lnTo>
                <a:close/>
                <a:moveTo>
                  <a:pt x="1583" y="4031"/>
                </a:moveTo>
                <a:lnTo>
                  <a:pt x="1529" y="4067"/>
                </a:lnTo>
                <a:lnTo>
                  <a:pt x="1541" y="3995"/>
                </a:lnTo>
                <a:lnTo>
                  <a:pt x="1583" y="4031"/>
                </a:lnTo>
                <a:close/>
                <a:moveTo>
                  <a:pt x="1595" y="4037"/>
                </a:moveTo>
                <a:lnTo>
                  <a:pt x="1637" y="4067"/>
                </a:lnTo>
                <a:lnTo>
                  <a:pt x="1505" y="4306"/>
                </a:lnTo>
                <a:lnTo>
                  <a:pt x="1505" y="4306"/>
                </a:lnTo>
                <a:lnTo>
                  <a:pt x="1529" y="4079"/>
                </a:lnTo>
                <a:lnTo>
                  <a:pt x="1595" y="4037"/>
                </a:lnTo>
                <a:close/>
                <a:moveTo>
                  <a:pt x="1499" y="4312"/>
                </a:moveTo>
                <a:lnTo>
                  <a:pt x="1499" y="4312"/>
                </a:lnTo>
                <a:lnTo>
                  <a:pt x="1499" y="4312"/>
                </a:lnTo>
                <a:lnTo>
                  <a:pt x="1499" y="4312"/>
                </a:lnTo>
                <a:close/>
                <a:moveTo>
                  <a:pt x="1511" y="4318"/>
                </a:moveTo>
                <a:lnTo>
                  <a:pt x="1589" y="4372"/>
                </a:lnTo>
                <a:lnTo>
                  <a:pt x="1493" y="4378"/>
                </a:lnTo>
                <a:lnTo>
                  <a:pt x="1499" y="4336"/>
                </a:lnTo>
                <a:lnTo>
                  <a:pt x="1511" y="4318"/>
                </a:lnTo>
                <a:close/>
                <a:moveTo>
                  <a:pt x="1607" y="4384"/>
                </a:moveTo>
                <a:lnTo>
                  <a:pt x="1631" y="4402"/>
                </a:lnTo>
                <a:lnTo>
                  <a:pt x="1631" y="4492"/>
                </a:lnTo>
                <a:lnTo>
                  <a:pt x="1463" y="4624"/>
                </a:lnTo>
                <a:lnTo>
                  <a:pt x="1493" y="4384"/>
                </a:lnTo>
                <a:lnTo>
                  <a:pt x="1607" y="4384"/>
                </a:lnTo>
                <a:close/>
                <a:moveTo>
                  <a:pt x="1625" y="4504"/>
                </a:moveTo>
                <a:lnTo>
                  <a:pt x="1619" y="4708"/>
                </a:lnTo>
                <a:lnTo>
                  <a:pt x="1469" y="4624"/>
                </a:lnTo>
                <a:lnTo>
                  <a:pt x="1625" y="4504"/>
                </a:lnTo>
                <a:close/>
                <a:moveTo>
                  <a:pt x="1637" y="4498"/>
                </a:moveTo>
                <a:lnTo>
                  <a:pt x="1697" y="4444"/>
                </a:lnTo>
                <a:lnTo>
                  <a:pt x="1751" y="4480"/>
                </a:lnTo>
                <a:lnTo>
                  <a:pt x="1643" y="4726"/>
                </a:lnTo>
                <a:lnTo>
                  <a:pt x="1625" y="4714"/>
                </a:lnTo>
                <a:lnTo>
                  <a:pt x="1637" y="4498"/>
                </a:lnTo>
                <a:close/>
                <a:moveTo>
                  <a:pt x="1637" y="4732"/>
                </a:moveTo>
                <a:lnTo>
                  <a:pt x="1625" y="4762"/>
                </a:lnTo>
                <a:lnTo>
                  <a:pt x="1625" y="4726"/>
                </a:lnTo>
                <a:lnTo>
                  <a:pt x="1637" y="4732"/>
                </a:lnTo>
                <a:close/>
                <a:moveTo>
                  <a:pt x="1643" y="4738"/>
                </a:moveTo>
                <a:lnTo>
                  <a:pt x="1715" y="4774"/>
                </a:lnTo>
                <a:lnTo>
                  <a:pt x="1625" y="4786"/>
                </a:lnTo>
                <a:lnTo>
                  <a:pt x="1643" y="4738"/>
                </a:lnTo>
                <a:close/>
                <a:moveTo>
                  <a:pt x="1649" y="4726"/>
                </a:moveTo>
                <a:lnTo>
                  <a:pt x="1757" y="4486"/>
                </a:lnTo>
                <a:lnTo>
                  <a:pt x="1978" y="4636"/>
                </a:lnTo>
                <a:lnTo>
                  <a:pt x="1942" y="4732"/>
                </a:lnTo>
                <a:lnTo>
                  <a:pt x="1918" y="4756"/>
                </a:lnTo>
                <a:lnTo>
                  <a:pt x="1733" y="4774"/>
                </a:lnTo>
                <a:lnTo>
                  <a:pt x="1649" y="4726"/>
                </a:lnTo>
                <a:close/>
                <a:moveTo>
                  <a:pt x="1907" y="4768"/>
                </a:moveTo>
                <a:lnTo>
                  <a:pt x="1835" y="4834"/>
                </a:lnTo>
                <a:lnTo>
                  <a:pt x="1745" y="4780"/>
                </a:lnTo>
                <a:lnTo>
                  <a:pt x="1907" y="4768"/>
                </a:lnTo>
                <a:close/>
                <a:moveTo>
                  <a:pt x="1924" y="4762"/>
                </a:moveTo>
                <a:lnTo>
                  <a:pt x="1936" y="4762"/>
                </a:lnTo>
                <a:lnTo>
                  <a:pt x="1895" y="4870"/>
                </a:lnTo>
                <a:lnTo>
                  <a:pt x="1841" y="4840"/>
                </a:lnTo>
                <a:lnTo>
                  <a:pt x="1924" y="4762"/>
                </a:lnTo>
                <a:close/>
                <a:moveTo>
                  <a:pt x="1942" y="4762"/>
                </a:moveTo>
                <a:lnTo>
                  <a:pt x="2140" y="4744"/>
                </a:lnTo>
                <a:lnTo>
                  <a:pt x="2206" y="4786"/>
                </a:lnTo>
                <a:lnTo>
                  <a:pt x="2140" y="5008"/>
                </a:lnTo>
                <a:lnTo>
                  <a:pt x="1901" y="4876"/>
                </a:lnTo>
                <a:lnTo>
                  <a:pt x="1942" y="4762"/>
                </a:lnTo>
                <a:close/>
                <a:moveTo>
                  <a:pt x="2338" y="4876"/>
                </a:moveTo>
                <a:lnTo>
                  <a:pt x="2422" y="4930"/>
                </a:lnTo>
                <a:lnTo>
                  <a:pt x="2410" y="4990"/>
                </a:lnTo>
                <a:lnTo>
                  <a:pt x="2290" y="5098"/>
                </a:lnTo>
                <a:lnTo>
                  <a:pt x="2188" y="5038"/>
                </a:lnTo>
                <a:lnTo>
                  <a:pt x="2338" y="4876"/>
                </a:lnTo>
                <a:close/>
                <a:moveTo>
                  <a:pt x="2428" y="4936"/>
                </a:moveTo>
                <a:lnTo>
                  <a:pt x="2452" y="4954"/>
                </a:lnTo>
                <a:lnTo>
                  <a:pt x="2422" y="4978"/>
                </a:lnTo>
                <a:lnTo>
                  <a:pt x="2428" y="4936"/>
                </a:lnTo>
                <a:close/>
                <a:moveTo>
                  <a:pt x="2458" y="4960"/>
                </a:moveTo>
                <a:lnTo>
                  <a:pt x="2602" y="5050"/>
                </a:lnTo>
                <a:lnTo>
                  <a:pt x="2398" y="5086"/>
                </a:lnTo>
                <a:lnTo>
                  <a:pt x="2416" y="4996"/>
                </a:lnTo>
                <a:lnTo>
                  <a:pt x="2458" y="4960"/>
                </a:lnTo>
                <a:close/>
                <a:moveTo>
                  <a:pt x="2470" y="4954"/>
                </a:moveTo>
                <a:lnTo>
                  <a:pt x="2614" y="4828"/>
                </a:lnTo>
                <a:lnTo>
                  <a:pt x="2662" y="4864"/>
                </a:lnTo>
                <a:lnTo>
                  <a:pt x="2638" y="5044"/>
                </a:lnTo>
                <a:lnTo>
                  <a:pt x="2614" y="5050"/>
                </a:lnTo>
                <a:lnTo>
                  <a:pt x="2470" y="4954"/>
                </a:lnTo>
                <a:close/>
                <a:moveTo>
                  <a:pt x="2638" y="5050"/>
                </a:moveTo>
                <a:lnTo>
                  <a:pt x="2638" y="5062"/>
                </a:lnTo>
                <a:lnTo>
                  <a:pt x="2620" y="5056"/>
                </a:lnTo>
                <a:lnTo>
                  <a:pt x="2638" y="5050"/>
                </a:lnTo>
                <a:close/>
                <a:moveTo>
                  <a:pt x="2650" y="5050"/>
                </a:moveTo>
                <a:lnTo>
                  <a:pt x="2650" y="5050"/>
                </a:lnTo>
                <a:lnTo>
                  <a:pt x="2644" y="5056"/>
                </a:lnTo>
                <a:lnTo>
                  <a:pt x="2650" y="5050"/>
                </a:lnTo>
                <a:close/>
                <a:moveTo>
                  <a:pt x="2650" y="5044"/>
                </a:moveTo>
                <a:lnTo>
                  <a:pt x="2674" y="4870"/>
                </a:lnTo>
                <a:lnTo>
                  <a:pt x="2746" y="4930"/>
                </a:lnTo>
                <a:lnTo>
                  <a:pt x="2662" y="5038"/>
                </a:lnTo>
                <a:lnTo>
                  <a:pt x="2650" y="5044"/>
                </a:lnTo>
                <a:close/>
                <a:moveTo>
                  <a:pt x="2752" y="4936"/>
                </a:moveTo>
                <a:lnTo>
                  <a:pt x="2842" y="5008"/>
                </a:lnTo>
                <a:lnTo>
                  <a:pt x="2674" y="5038"/>
                </a:lnTo>
                <a:lnTo>
                  <a:pt x="2752" y="4936"/>
                </a:lnTo>
                <a:close/>
                <a:moveTo>
                  <a:pt x="2758" y="4930"/>
                </a:moveTo>
                <a:lnTo>
                  <a:pt x="2854" y="4810"/>
                </a:lnTo>
                <a:lnTo>
                  <a:pt x="2872" y="4828"/>
                </a:lnTo>
                <a:lnTo>
                  <a:pt x="2860" y="5002"/>
                </a:lnTo>
                <a:lnTo>
                  <a:pt x="2854" y="5002"/>
                </a:lnTo>
                <a:lnTo>
                  <a:pt x="2758" y="4930"/>
                </a:lnTo>
                <a:close/>
                <a:moveTo>
                  <a:pt x="2932" y="5002"/>
                </a:moveTo>
                <a:lnTo>
                  <a:pt x="3046" y="4978"/>
                </a:lnTo>
                <a:lnTo>
                  <a:pt x="3052" y="4984"/>
                </a:lnTo>
                <a:lnTo>
                  <a:pt x="3052" y="5068"/>
                </a:lnTo>
                <a:lnTo>
                  <a:pt x="3010" y="5122"/>
                </a:lnTo>
                <a:lnTo>
                  <a:pt x="2896" y="5038"/>
                </a:lnTo>
                <a:lnTo>
                  <a:pt x="2932" y="5002"/>
                </a:lnTo>
                <a:close/>
                <a:moveTo>
                  <a:pt x="3052" y="5080"/>
                </a:moveTo>
                <a:lnTo>
                  <a:pt x="3052" y="5158"/>
                </a:lnTo>
                <a:lnTo>
                  <a:pt x="3016" y="5128"/>
                </a:lnTo>
                <a:lnTo>
                  <a:pt x="3052" y="5080"/>
                </a:lnTo>
                <a:close/>
                <a:moveTo>
                  <a:pt x="3058" y="5068"/>
                </a:moveTo>
                <a:lnTo>
                  <a:pt x="3094" y="5026"/>
                </a:lnTo>
                <a:lnTo>
                  <a:pt x="3231" y="5146"/>
                </a:lnTo>
                <a:lnTo>
                  <a:pt x="3154" y="5236"/>
                </a:lnTo>
                <a:lnTo>
                  <a:pt x="3058" y="5164"/>
                </a:lnTo>
                <a:lnTo>
                  <a:pt x="3058" y="5068"/>
                </a:lnTo>
                <a:close/>
                <a:moveTo>
                  <a:pt x="3148" y="5242"/>
                </a:moveTo>
                <a:lnTo>
                  <a:pt x="3100" y="5296"/>
                </a:lnTo>
                <a:lnTo>
                  <a:pt x="3058" y="5308"/>
                </a:lnTo>
                <a:lnTo>
                  <a:pt x="3058" y="5170"/>
                </a:lnTo>
                <a:lnTo>
                  <a:pt x="3148" y="5242"/>
                </a:lnTo>
                <a:close/>
                <a:moveTo>
                  <a:pt x="3154" y="5248"/>
                </a:moveTo>
                <a:lnTo>
                  <a:pt x="3189" y="5272"/>
                </a:lnTo>
                <a:lnTo>
                  <a:pt x="3118" y="5296"/>
                </a:lnTo>
                <a:lnTo>
                  <a:pt x="3154" y="5248"/>
                </a:lnTo>
                <a:close/>
                <a:moveTo>
                  <a:pt x="3159" y="5242"/>
                </a:moveTo>
                <a:lnTo>
                  <a:pt x="3231" y="5158"/>
                </a:lnTo>
                <a:lnTo>
                  <a:pt x="3237" y="5260"/>
                </a:lnTo>
                <a:lnTo>
                  <a:pt x="3201" y="5272"/>
                </a:lnTo>
                <a:lnTo>
                  <a:pt x="3159" y="5242"/>
                </a:lnTo>
                <a:close/>
                <a:moveTo>
                  <a:pt x="3243" y="5158"/>
                </a:moveTo>
                <a:lnTo>
                  <a:pt x="3333" y="5236"/>
                </a:lnTo>
                <a:lnTo>
                  <a:pt x="3249" y="5260"/>
                </a:lnTo>
                <a:lnTo>
                  <a:pt x="3243" y="5158"/>
                </a:lnTo>
                <a:close/>
                <a:moveTo>
                  <a:pt x="3411" y="5188"/>
                </a:moveTo>
                <a:lnTo>
                  <a:pt x="3435" y="5212"/>
                </a:lnTo>
                <a:lnTo>
                  <a:pt x="3417" y="5218"/>
                </a:lnTo>
                <a:lnTo>
                  <a:pt x="3411" y="5188"/>
                </a:lnTo>
                <a:close/>
                <a:moveTo>
                  <a:pt x="3411" y="5176"/>
                </a:moveTo>
                <a:lnTo>
                  <a:pt x="3393" y="5068"/>
                </a:lnTo>
                <a:lnTo>
                  <a:pt x="3501" y="5194"/>
                </a:lnTo>
                <a:lnTo>
                  <a:pt x="3447" y="5212"/>
                </a:lnTo>
                <a:lnTo>
                  <a:pt x="3411" y="5176"/>
                </a:lnTo>
                <a:close/>
                <a:moveTo>
                  <a:pt x="3393" y="5056"/>
                </a:moveTo>
                <a:lnTo>
                  <a:pt x="3381" y="4984"/>
                </a:lnTo>
                <a:lnTo>
                  <a:pt x="3393" y="4972"/>
                </a:lnTo>
                <a:lnTo>
                  <a:pt x="3549" y="5182"/>
                </a:lnTo>
                <a:lnTo>
                  <a:pt x="3507" y="5194"/>
                </a:lnTo>
                <a:lnTo>
                  <a:pt x="3393" y="5056"/>
                </a:lnTo>
                <a:close/>
                <a:moveTo>
                  <a:pt x="3561" y="5200"/>
                </a:moveTo>
                <a:lnTo>
                  <a:pt x="3573" y="5212"/>
                </a:lnTo>
                <a:lnTo>
                  <a:pt x="3567" y="5218"/>
                </a:lnTo>
                <a:lnTo>
                  <a:pt x="3561" y="5200"/>
                </a:lnTo>
                <a:close/>
                <a:moveTo>
                  <a:pt x="3567" y="5188"/>
                </a:moveTo>
                <a:lnTo>
                  <a:pt x="3597" y="5182"/>
                </a:lnTo>
                <a:lnTo>
                  <a:pt x="3579" y="5206"/>
                </a:lnTo>
                <a:lnTo>
                  <a:pt x="3567" y="5188"/>
                </a:lnTo>
                <a:close/>
                <a:moveTo>
                  <a:pt x="3609" y="5176"/>
                </a:moveTo>
                <a:lnTo>
                  <a:pt x="3681" y="5158"/>
                </a:lnTo>
                <a:lnTo>
                  <a:pt x="3699" y="5218"/>
                </a:lnTo>
                <a:lnTo>
                  <a:pt x="3609" y="5254"/>
                </a:lnTo>
                <a:lnTo>
                  <a:pt x="3585" y="5212"/>
                </a:lnTo>
                <a:lnTo>
                  <a:pt x="3609" y="5176"/>
                </a:lnTo>
                <a:close/>
                <a:moveTo>
                  <a:pt x="3693" y="5158"/>
                </a:moveTo>
                <a:lnTo>
                  <a:pt x="3789" y="5134"/>
                </a:lnTo>
                <a:lnTo>
                  <a:pt x="3807" y="5176"/>
                </a:lnTo>
                <a:lnTo>
                  <a:pt x="3705" y="5218"/>
                </a:lnTo>
                <a:lnTo>
                  <a:pt x="3693" y="5158"/>
                </a:lnTo>
                <a:close/>
                <a:moveTo>
                  <a:pt x="3795" y="5128"/>
                </a:moveTo>
                <a:lnTo>
                  <a:pt x="3885" y="5110"/>
                </a:lnTo>
                <a:lnTo>
                  <a:pt x="3903" y="5140"/>
                </a:lnTo>
                <a:lnTo>
                  <a:pt x="3813" y="5176"/>
                </a:lnTo>
                <a:lnTo>
                  <a:pt x="3795" y="5128"/>
                </a:lnTo>
                <a:close/>
                <a:moveTo>
                  <a:pt x="3903" y="5152"/>
                </a:moveTo>
                <a:lnTo>
                  <a:pt x="3933" y="5206"/>
                </a:lnTo>
                <a:lnTo>
                  <a:pt x="3867" y="5314"/>
                </a:lnTo>
                <a:lnTo>
                  <a:pt x="3819" y="5182"/>
                </a:lnTo>
                <a:lnTo>
                  <a:pt x="3903" y="5152"/>
                </a:lnTo>
                <a:close/>
                <a:moveTo>
                  <a:pt x="3915" y="5146"/>
                </a:moveTo>
                <a:lnTo>
                  <a:pt x="3975" y="5122"/>
                </a:lnTo>
                <a:lnTo>
                  <a:pt x="3981" y="5128"/>
                </a:lnTo>
                <a:lnTo>
                  <a:pt x="3939" y="5200"/>
                </a:lnTo>
                <a:lnTo>
                  <a:pt x="3915" y="5146"/>
                </a:lnTo>
                <a:close/>
                <a:moveTo>
                  <a:pt x="3987" y="5122"/>
                </a:moveTo>
                <a:lnTo>
                  <a:pt x="3987" y="5122"/>
                </a:lnTo>
                <a:lnTo>
                  <a:pt x="3987" y="5122"/>
                </a:lnTo>
                <a:lnTo>
                  <a:pt x="3987" y="5122"/>
                </a:lnTo>
                <a:close/>
                <a:moveTo>
                  <a:pt x="3999" y="5116"/>
                </a:moveTo>
                <a:lnTo>
                  <a:pt x="4293" y="5002"/>
                </a:lnTo>
                <a:lnTo>
                  <a:pt x="4359" y="4990"/>
                </a:lnTo>
                <a:lnTo>
                  <a:pt x="4203" y="5278"/>
                </a:lnTo>
                <a:lnTo>
                  <a:pt x="4089" y="5320"/>
                </a:lnTo>
                <a:lnTo>
                  <a:pt x="3987" y="5128"/>
                </a:lnTo>
                <a:lnTo>
                  <a:pt x="3999" y="5116"/>
                </a:lnTo>
                <a:close/>
                <a:moveTo>
                  <a:pt x="4377" y="4972"/>
                </a:moveTo>
                <a:lnTo>
                  <a:pt x="4664" y="4864"/>
                </a:lnTo>
                <a:lnTo>
                  <a:pt x="4646" y="4906"/>
                </a:lnTo>
                <a:lnTo>
                  <a:pt x="4377" y="4972"/>
                </a:lnTo>
                <a:lnTo>
                  <a:pt x="4377" y="4972"/>
                </a:lnTo>
                <a:close/>
                <a:moveTo>
                  <a:pt x="4676" y="4858"/>
                </a:moveTo>
                <a:lnTo>
                  <a:pt x="4802" y="4810"/>
                </a:lnTo>
                <a:lnTo>
                  <a:pt x="4814" y="4864"/>
                </a:lnTo>
                <a:lnTo>
                  <a:pt x="4658" y="4900"/>
                </a:lnTo>
                <a:lnTo>
                  <a:pt x="4676" y="4858"/>
                </a:lnTo>
                <a:close/>
                <a:moveTo>
                  <a:pt x="4814" y="4870"/>
                </a:moveTo>
                <a:lnTo>
                  <a:pt x="4844" y="4996"/>
                </a:lnTo>
                <a:lnTo>
                  <a:pt x="4838" y="5014"/>
                </a:lnTo>
                <a:lnTo>
                  <a:pt x="4550" y="5146"/>
                </a:lnTo>
                <a:lnTo>
                  <a:pt x="4652" y="4912"/>
                </a:lnTo>
                <a:lnTo>
                  <a:pt x="4814" y="4870"/>
                </a:lnTo>
                <a:close/>
                <a:moveTo>
                  <a:pt x="4850" y="4996"/>
                </a:moveTo>
                <a:lnTo>
                  <a:pt x="4904" y="4852"/>
                </a:lnTo>
                <a:lnTo>
                  <a:pt x="4940" y="4840"/>
                </a:lnTo>
                <a:lnTo>
                  <a:pt x="4940" y="4840"/>
                </a:lnTo>
                <a:lnTo>
                  <a:pt x="4970" y="4948"/>
                </a:lnTo>
                <a:lnTo>
                  <a:pt x="4856" y="5008"/>
                </a:lnTo>
                <a:lnTo>
                  <a:pt x="4850" y="4996"/>
                </a:lnTo>
                <a:close/>
                <a:moveTo>
                  <a:pt x="4952" y="4852"/>
                </a:moveTo>
                <a:lnTo>
                  <a:pt x="5036" y="4924"/>
                </a:lnTo>
                <a:lnTo>
                  <a:pt x="4982" y="4948"/>
                </a:lnTo>
                <a:lnTo>
                  <a:pt x="4952" y="4852"/>
                </a:lnTo>
                <a:close/>
                <a:moveTo>
                  <a:pt x="5042" y="4930"/>
                </a:moveTo>
                <a:lnTo>
                  <a:pt x="5072" y="4954"/>
                </a:lnTo>
                <a:lnTo>
                  <a:pt x="5066" y="4990"/>
                </a:lnTo>
                <a:lnTo>
                  <a:pt x="5000" y="5014"/>
                </a:lnTo>
                <a:lnTo>
                  <a:pt x="4982" y="4954"/>
                </a:lnTo>
                <a:lnTo>
                  <a:pt x="5042" y="4930"/>
                </a:lnTo>
                <a:close/>
                <a:moveTo>
                  <a:pt x="5060" y="5002"/>
                </a:moveTo>
                <a:lnTo>
                  <a:pt x="5030" y="5116"/>
                </a:lnTo>
                <a:lnTo>
                  <a:pt x="5006" y="5020"/>
                </a:lnTo>
                <a:lnTo>
                  <a:pt x="5060" y="5002"/>
                </a:lnTo>
                <a:close/>
                <a:moveTo>
                  <a:pt x="5072" y="4996"/>
                </a:moveTo>
                <a:lnTo>
                  <a:pt x="5114" y="4984"/>
                </a:lnTo>
                <a:lnTo>
                  <a:pt x="5120" y="4990"/>
                </a:lnTo>
                <a:lnTo>
                  <a:pt x="5156" y="5080"/>
                </a:lnTo>
                <a:lnTo>
                  <a:pt x="5042" y="5146"/>
                </a:lnTo>
                <a:lnTo>
                  <a:pt x="5036" y="5134"/>
                </a:lnTo>
                <a:lnTo>
                  <a:pt x="5072" y="4996"/>
                </a:lnTo>
                <a:close/>
                <a:moveTo>
                  <a:pt x="5132" y="5002"/>
                </a:moveTo>
                <a:lnTo>
                  <a:pt x="5198" y="5056"/>
                </a:lnTo>
                <a:lnTo>
                  <a:pt x="5162" y="5080"/>
                </a:lnTo>
                <a:lnTo>
                  <a:pt x="5132" y="5002"/>
                </a:lnTo>
                <a:close/>
                <a:moveTo>
                  <a:pt x="5126" y="4984"/>
                </a:moveTo>
                <a:lnTo>
                  <a:pt x="5126" y="4984"/>
                </a:lnTo>
                <a:lnTo>
                  <a:pt x="5126" y="4978"/>
                </a:lnTo>
                <a:lnTo>
                  <a:pt x="5162" y="5014"/>
                </a:lnTo>
                <a:lnTo>
                  <a:pt x="5240" y="4984"/>
                </a:lnTo>
                <a:lnTo>
                  <a:pt x="5258" y="5026"/>
                </a:lnTo>
                <a:lnTo>
                  <a:pt x="5204" y="5056"/>
                </a:lnTo>
                <a:lnTo>
                  <a:pt x="5126" y="4984"/>
                </a:lnTo>
                <a:close/>
                <a:moveTo>
                  <a:pt x="5258" y="5032"/>
                </a:moveTo>
                <a:lnTo>
                  <a:pt x="5246" y="5086"/>
                </a:lnTo>
                <a:lnTo>
                  <a:pt x="5210" y="5062"/>
                </a:lnTo>
                <a:lnTo>
                  <a:pt x="5258" y="5032"/>
                </a:lnTo>
                <a:close/>
                <a:moveTo>
                  <a:pt x="5264" y="5038"/>
                </a:moveTo>
                <a:lnTo>
                  <a:pt x="5306" y="5128"/>
                </a:lnTo>
                <a:lnTo>
                  <a:pt x="5300" y="5134"/>
                </a:lnTo>
                <a:lnTo>
                  <a:pt x="5252" y="5092"/>
                </a:lnTo>
                <a:lnTo>
                  <a:pt x="5264" y="5038"/>
                </a:lnTo>
                <a:close/>
                <a:moveTo>
                  <a:pt x="5270" y="5026"/>
                </a:moveTo>
                <a:lnTo>
                  <a:pt x="5360" y="4978"/>
                </a:lnTo>
                <a:lnTo>
                  <a:pt x="5414" y="5080"/>
                </a:lnTo>
                <a:lnTo>
                  <a:pt x="5318" y="5128"/>
                </a:lnTo>
                <a:lnTo>
                  <a:pt x="5270" y="5026"/>
                </a:lnTo>
                <a:close/>
                <a:moveTo>
                  <a:pt x="5420" y="5086"/>
                </a:moveTo>
                <a:lnTo>
                  <a:pt x="5438" y="5116"/>
                </a:lnTo>
                <a:lnTo>
                  <a:pt x="5432" y="5140"/>
                </a:lnTo>
                <a:lnTo>
                  <a:pt x="5348" y="5194"/>
                </a:lnTo>
                <a:lnTo>
                  <a:pt x="5318" y="5134"/>
                </a:lnTo>
                <a:lnTo>
                  <a:pt x="5420" y="5086"/>
                </a:lnTo>
                <a:close/>
                <a:moveTo>
                  <a:pt x="5444" y="5128"/>
                </a:moveTo>
                <a:lnTo>
                  <a:pt x="5444" y="5128"/>
                </a:lnTo>
                <a:lnTo>
                  <a:pt x="5444" y="5134"/>
                </a:lnTo>
                <a:lnTo>
                  <a:pt x="5444" y="5128"/>
                </a:lnTo>
                <a:close/>
                <a:moveTo>
                  <a:pt x="5444" y="5110"/>
                </a:moveTo>
                <a:lnTo>
                  <a:pt x="5450" y="5074"/>
                </a:lnTo>
                <a:lnTo>
                  <a:pt x="5516" y="5044"/>
                </a:lnTo>
                <a:lnTo>
                  <a:pt x="5534" y="5068"/>
                </a:lnTo>
                <a:lnTo>
                  <a:pt x="5450" y="5128"/>
                </a:lnTo>
                <a:lnTo>
                  <a:pt x="5444" y="5110"/>
                </a:lnTo>
                <a:close/>
                <a:moveTo>
                  <a:pt x="5528" y="5038"/>
                </a:moveTo>
                <a:lnTo>
                  <a:pt x="5594" y="5008"/>
                </a:lnTo>
                <a:lnTo>
                  <a:pt x="5606" y="5020"/>
                </a:lnTo>
                <a:lnTo>
                  <a:pt x="5540" y="5068"/>
                </a:lnTo>
                <a:lnTo>
                  <a:pt x="5528" y="5038"/>
                </a:lnTo>
                <a:close/>
                <a:moveTo>
                  <a:pt x="5612" y="5032"/>
                </a:moveTo>
                <a:lnTo>
                  <a:pt x="5624" y="5044"/>
                </a:lnTo>
                <a:lnTo>
                  <a:pt x="5618" y="5176"/>
                </a:lnTo>
                <a:lnTo>
                  <a:pt x="5618" y="5176"/>
                </a:lnTo>
                <a:lnTo>
                  <a:pt x="5546" y="5074"/>
                </a:lnTo>
                <a:lnTo>
                  <a:pt x="5612" y="5032"/>
                </a:lnTo>
                <a:close/>
                <a:moveTo>
                  <a:pt x="5630" y="5182"/>
                </a:moveTo>
                <a:lnTo>
                  <a:pt x="5701" y="5176"/>
                </a:lnTo>
                <a:lnTo>
                  <a:pt x="5642" y="5218"/>
                </a:lnTo>
                <a:lnTo>
                  <a:pt x="5630" y="5200"/>
                </a:lnTo>
                <a:lnTo>
                  <a:pt x="5630" y="5182"/>
                </a:lnTo>
                <a:close/>
                <a:moveTo>
                  <a:pt x="5731" y="5164"/>
                </a:moveTo>
                <a:lnTo>
                  <a:pt x="5797" y="5110"/>
                </a:lnTo>
                <a:lnTo>
                  <a:pt x="5797" y="5152"/>
                </a:lnTo>
                <a:lnTo>
                  <a:pt x="5731" y="5164"/>
                </a:lnTo>
                <a:close/>
                <a:moveTo>
                  <a:pt x="5797" y="5158"/>
                </a:moveTo>
                <a:lnTo>
                  <a:pt x="5803" y="5266"/>
                </a:lnTo>
                <a:lnTo>
                  <a:pt x="5731" y="5170"/>
                </a:lnTo>
                <a:lnTo>
                  <a:pt x="5797" y="5158"/>
                </a:lnTo>
                <a:close/>
                <a:moveTo>
                  <a:pt x="5809" y="5116"/>
                </a:moveTo>
                <a:lnTo>
                  <a:pt x="5833" y="5146"/>
                </a:lnTo>
                <a:lnTo>
                  <a:pt x="5809" y="5152"/>
                </a:lnTo>
                <a:lnTo>
                  <a:pt x="5809" y="5116"/>
                </a:lnTo>
                <a:close/>
                <a:moveTo>
                  <a:pt x="5809" y="5104"/>
                </a:moveTo>
                <a:lnTo>
                  <a:pt x="5863" y="5062"/>
                </a:lnTo>
                <a:lnTo>
                  <a:pt x="5935" y="5134"/>
                </a:lnTo>
                <a:lnTo>
                  <a:pt x="5845" y="5146"/>
                </a:lnTo>
                <a:lnTo>
                  <a:pt x="5809" y="5104"/>
                </a:lnTo>
                <a:close/>
                <a:moveTo>
                  <a:pt x="5941" y="5140"/>
                </a:moveTo>
                <a:lnTo>
                  <a:pt x="5977" y="5176"/>
                </a:lnTo>
                <a:lnTo>
                  <a:pt x="5917" y="5230"/>
                </a:lnTo>
                <a:lnTo>
                  <a:pt x="5851" y="5152"/>
                </a:lnTo>
                <a:lnTo>
                  <a:pt x="5941" y="5140"/>
                </a:lnTo>
                <a:close/>
                <a:moveTo>
                  <a:pt x="5989" y="5188"/>
                </a:moveTo>
                <a:lnTo>
                  <a:pt x="6043" y="5242"/>
                </a:lnTo>
                <a:lnTo>
                  <a:pt x="5995" y="5254"/>
                </a:lnTo>
                <a:lnTo>
                  <a:pt x="5995" y="5242"/>
                </a:lnTo>
                <a:lnTo>
                  <a:pt x="5989" y="5188"/>
                </a:lnTo>
                <a:close/>
                <a:moveTo>
                  <a:pt x="5995" y="5260"/>
                </a:moveTo>
                <a:lnTo>
                  <a:pt x="6049" y="5248"/>
                </a:lnTo>
                <a:lnTo>
                  <a:pt x="6097" y="5296"/>
                </a:lnTo>
                <a:lnTo>
                  <a:pt x="6031" y="5362"/>
                </a:lnTo>
                <a:lnTo>
                  <a:pt x="6001" y="5326"/>
                </a:lnTo>
                <a:lnTo>
                  <a:pt x="5995" y="5260"/>
                </a:lnTo>
                <a:close/>
                <a:moveTo>
                  <a:pt x="6061" y="5248"/>
                </a:moveTo>
                <a:lnTo>
                  <a:pt x="6157" y="5224"/>
                </a:lnTo>
                <a:lnTo>
                  <a:pt x="6157" y="5236"/>
                </a:lnTo>
                <a:lnTo>
                  <a:pt x="6103" y="5290"/>
                </a:lnTo>
                <a:lnTo>
                  <a:pt x="6061" y="5248"/>
                </a:lnTo>
                <a:close/>
                <a:moveTo>
                  <a:pt x="6169" y="5230"/>
                </a:moveTo>
                <a:lnTo>
                  <a:pt x="6175" y="5230"/>
                </a:lnTo>
                <a:lnTo>
                  <a:pt x="6265" y="5308"/>
                </a:lnTo>
                <a:lnTo>
                  <a:pt x="6187" y="5332"/>
                </a:lnTo>
                <a:lnTo>
                  <a:pt x="6169" y="5230"/>
                </a:lnTo>
                <a:close/>
                <a:moveTo>
                  <a:pt x="6181" y="5332"/>
                </a:moveTo>
                <a:lnTo>
                  <a:pt x="6175" y="5332"/>
                </a:lnTo>
                <a:lnTo>
                  <a:pt x="6175" y="5296"/>
                </a:lnTo>
                <a:lnTo>
                  <a:pt x="6181" y="5332"/>
                </a:lnTo>
                <a:close/>
                <a:moveTo>
                  <a:pt x="6181" y="5224"/>
                </a:moveTo>
                <a:lnTo>
                  <a:pt x="6181" y="5218"/>
                </a:lnTo>
                <a:lnTo>
                  <a:pt x="6271" y="5200"/>
                </a:lnTo>
                <a:lnTo>
                  <a:pt x="6331" y="5248"/>
                </a:lnTo>
                <a:lnTo>
                  <a:pt x="6337" y="5284"/>
                </a:lnTo>
                <a:lnTo>
                  <a:pt x="6271" y="5308"/>
                </a:lnTo>
                <a:lnTo>
                  <a:pt x="6181" y="5224"/>
                </a:lnTo>
                <a:close/>
                <a:moveTo>
                  <a:pt x="6343" y="5254"/>
                </a:moveTo>
                <a:lnTo>
                  <a:pt x="6361" y="5266"/>
                </a:lnTo>
                <a:lnTo>
                  <a:pt x="6349" y="5278"/>
                </a:lnTo>
                <a:lnTo>
                  <a:pt x="6343" y="5254"/>
                </a:lnTo>
                <a:close/>
                <a:moveTo>
                  <a:pt x="6367" y="5272"/>
                </a:moveTo>
                <a:lnTo>
                  <a:pt x="6373" y="5278"/>
                </a:lnTo>
                <a:lnTo>
                  <a:pt x="6361" y="5278"/>
                </a:lnTo>
                <a:lnTo>
                  <a:pt x="6367" y="5272"/>
                </a:lnTo>
                <a:close/>
                <a:moveTo>
                  <a:pt x="6373" y="5266"/>
                </a:moveTo>
                <a:lnTo>
                  <a:pt x="6415" y="5212"/>
                </a:lnTo>
                <a:lnTo>
                  <a:pt x="6475" y="5248"/>
                </a:lnTo>
                <a:lnTo>
                  <a:pt x="6385" y="5272"/>
                </a:lnTo>
                <a:lnTo>
                  <a:pt x="6373" y="5266"/>
                </a:lnTo>
                <a:close/>
                <a:moveTo>
                  <a:pt x="6523" y="5272"/>
                </a:moveTo>
                <a:lnTo>
                  <a:pt x="6547" y="5290"/>
                </a:lnTo>
                <a:lnTo>
                  <a:pt x="6529" y="5314"/>
                </a:lnTo>
                <a:lnTo>
                  <a:pt x="6523" y="5272"/>
                </a:lnTo>
                <a:close/>
                <a:moveTo>
                  <a:pt x="6517" y="5260"/>
                </a:moveTo>
                <a:lnTo>
                  <a:pt x="6511" y="5242"/>
                </a:lnTo>
                <a:lnTo>
                  <a:pt x="6595" y="5218"/>
                </a:lnTo>
                <a:lnTo>
                  <a:pt x="6595" y="5224"/>
                </a:lnTo>
                <a:lnTo>
                  <a:pt x="6553" y="5284"/>
                </a:lnTo>
                <a:lnTo>
                  <a:pt x="6517" y="5260"/>
                </a:lnTo>
                <a:close/>
                <a:moveTo>
                  <a:pt x="6613" y="5218"/>
                </a:moveTo>
                <a:lnTo>
                  <a:pt x="6661" y="5200"/>
                </a:lnTo>
                <a:lnTo>
                  <a:pt x="6679" y="5254"/>
                </a:lnTo>
                <a:lnTo>
                  <a:pt x="6607" y="5218"/>
                </a:lnTo>
                <a:lnTo>
                  <a:pt x="6613" y="5218"/>
                </a:lnTo>
                <a:close/>
                <a:moveTo>
                  <a:pt x="6793" y="5230"/>
                </a:moveTo>
                <a:lnTo>
                  <a:pt x="6805" y="5236"/>
                </a:lnTo>
                <a:lnTo>
                  <a:pt x="6787" y="5242"/>
                </a:lnTo>
                <a:lnTo>
                  <a:pt x="6793" y="5230"/>
                </a:lnTo>
                <a:close/>
                <a:moveTo>
                  <a:pt x="6799" y="5218"/>
                </a:moveTo>
                <a:lnTo>
                  <a:pt x="6823" y="5176"/>
                </a:lnTo>
                <a:lnTo>
                  <a:pt x="6841" y="5218"/>
                </a:lnTo>
                <a:lnTo>
                  <a:pt x="6817" y="5230"/>
                </a:lnTo>
                <a:lnTo>
                  <a:pt x="6799" y="5218"/>
                </a:lnTo>
                <a:close/>
                <a:moveTo>
                  <a:pt x="6847" y="5230"/>
                </a:moveTo>
                <a:lnTo>
                  <a:pt x="6853" y="5242"/>
                </a:lnTo>
                <a:lnTo>
                  <a:pt x="6829" y="5236"/>
                </a:lnTo>
                <a:lnTo>
                  <a:pt x="6847" y="5230"/>
                </a:lnTo>
                <a:close/>
                <a:moveTo>
                  <a:pt x="6853" y="5224"/>
                </a:moveTo>
                <a:lnTo>
                  <a:pt x="6990" y="5176"/>
                </a:lnTo>
                <a:lnTo>
                  <a:pt x="6996" y="5188"/>
                </a:lnTo>
                <a:lnTo>
                  <a:pt x="6948" y="5278"/>
                </a:lnTo>
                <a:lnTo>
                  <a:pt x="6942" y="5284"/>
                </a:lnTo>
                <a:lnTo>
                  <a:pt x="6865" y="5248"/>
                </a:lnTo>
                <a:lnTo>
                  <a:pt x="6853" y="5224"/>
                </a:lnTo>
                <a:close/>
                <a:moveTo>
                  <a:pt x="6930" y="5290"/>
                </a:moveTo>
                <a:lnTo>
                  <a:pt x="6889" y="5308"/>
                </a:lnTo>
                <a:lnTo>
                  <a:pt x="6871" y="5260"/>
                </a:lnTo>
                <a:lnTo>
                  <a:pt x="6930" y="5290"/>
                </a:lnTo>
                <a:close/>
                <a:moveTo>
                  <a:pt x="6942" y="5290"/>
                </a:moveTo>
                <a:lnTo>
                  <a:pt x="6942" y="5290"/>
                </a:lnTo>
                <a:lnTo>
                  <a:pt x="6912" y="5356"/>
                </a:lnTo>
                <a:lnTo>
                  <a:pt x="6895" y="5314"/>
                </a:lnTo>
                <a:lnTo>
                  <a:pt x="6942" y="5290"/>
                </a:lnTo>
                <a:close/>
                <a:moveTo>
                  <a:pt x="7074" y="5338"/>
                </a:moveTo>
                <a:lnTo>
                  <a:pt x="7080" y="5344"/>
                </a:lnTo>
                <a:lnTo>
                  <a:pt x="7068" y="5338"/>
                </a:lnTo>
                <a:lnTo>
                  <a:pt x="7074" y="5338"/>
                </a:lnTo>
                <a:close/>
                <a:moveTo>
                  <a:pt x="7128" y="5308"/>
                </a:moveTo>
                <a:lnTo>
                  <a:pt x="7224" y="5254"/>
                </a:lnTo>
                <a:lnTo>
                  <a:pt x="7254" y="5296"/>
                </a:lnTo>
                <a:lnTo>
                  <a:pt x="7236" y="5344"/>
                </a:lnTo>
                <a:lnTo>
                  <a:pt x="7176" y="5386"/>
                </a:lnTo>
                <a:lnTo>
                  <a:pt x="7104" y="5356"/>
                </a:lnTo>
                <a:lnTo>
                  <a:pt x="7128" y="5308"/>
                </a:lnTo>
                <a:close/>
                <a:moveTo>
                  <a:pt x="7260" y="5308"/>
                </a:moveTo>
                <a:lnTo>
                  <a:pt x="7266" y="5326"/>
                </a:lnTo>
                <a:lnTo>
                  <a:pt x="7248" y="5338"/>
                </a:lnTo>
                <a:lnTo>
                  <a:pt x="7260" y="5308"/>
                </a:lnTo>
                <a:close/>
                <a:moveTo>
                  <a:pt x="7260" y="5296"/>
                </a:moveTo>
                <a:lnTo>
                  <a:pt x="7296" y="5212"/>
                </a:lnTo>
                <a:lnTo>
                  <a:pt x="7332" y="5194"/>
                </a:lnTo>
                <a:lnTo>
                  <a:pt x="7296" y="5308"/>
                </a:lnTo>
                <a:lnTo>
                  <a:pt x="7278" y="5320"/>
                </a:lnTo>
                <a:lnTo>
                  <a:pt x="7260" y="5296"/>
                </a:lnTo>
                <a:close/>
                <a:moveTo>
                  <a:pt x="7344" y="5188"/>
                </a:moveTo>
                <a:lnTo>
                  <a:pt x="7362" y="5176"/>
                </a:lnTo>
                <a:lnTo>
                  <a:pt x="7404" y="5236"/>
                </a:lnTo>
                <a:lnTo>
                  <a:pt x="7308" y="5302"/>
                </a:lnTo>
                <a:lnTo>
                  <a:pt x="7344" y="5188"/>
                </a:lnTo>
                <a:close/>
                <a:moveTo>
                  <a:pt x="7344" y="5176"/>
                </a:moveTo>
                <a:lnTo>
                  <a:pt x="7350" y="5158"/>
                </a:lnTo>
                <a:lnTo>
                  <a:pt x="7356" y="5170"/>
                </a:lnTo>
                <a:lnTo>
                  <a:pt x="7344" y="5176"/>
                </a:lnTo>
                <a:close/>
                <a:moveTo>
                  <a:pt x="7356" y="5152"/>
                </a:moveTo>
                <a:lnTo>
                  <a:pt x="7374" y="5092"/>
                </a:lnTo>
                <a:lnTo>
                  <a:pt x="7464" y="5050"/>
                </a:lnTo>
                <a:lnTo>
                  <a:pt x="7494" y="5092"/>
                </a:lnTo>
                <a:lnTo>
                  <a:pt x="7368" y="5164"/>
                </a:lnTo>
                <a:lnTo>
                  <a:pt x="7356" y="5152"/>
                </a:lnTo>
                <a:close/>
                <a:moveTo>
                  <a:pt x="7380" y="5080"/>
                </a:moveTo>
                <a:lnTo>
                  <a:pt x="7398" y="5020"/>
                </a:lnTo>
                <a:lnTo>
                  <a:pt x="7422" y="5008"/>
                </a:lnTo>
                <a:lnTo>
                  <a:pt x="7458" y="5044"/>
                </a:lnTo>
                <a:lnTo>
                  <a:pt x="7380" y="5080"/>
                </a:lnTo>
                <a:close/>
                <a:moveTo>
                  <a:pt x="7434" y="5008"/>
                </a:moveTo>
                <a:lnTo>
                  <a:pt x="7440" y="5002"/>
                </a:lnTo>
                <a:lnTo>
                  <a:pt x="7488" y="5032"/>
                </a:lnTo>
                <a:lnTo>
                  <a:pt x="7464" y="5044"/>
                </a:lnTo>
                <a:lnTo>
                  <a:pt x="7434" y="5008"/>
                </a:lnTo>
                <a:close/>
                <a:moveTo>
                  <a:pt x="7428" y="5002"/>
                </a:moveTo>
                <a:lnTo>
                  <a:pt x="7410" y="4984"/>
                </a:lnTo>
                <a:lnTo>
                  <a:pt x="7434" y="4996"/>
                </a:lnTo>
                <a:lnTo>
                  <a:pt x="7428" y="5002"/>
                </a:lnTo>
                <a:close/>
                <a:moveTo>
                  <a:pt x="7422" y="4954"/>
                </a:moveTo>
                <a:lnTo>
                  <a:pt x="7542" y="4924"/>
                </a:lnTo>
                <a:lnTo>
                  <a:pt x="7548" y="4930"/>
                </a:lnTo>
                <a:lnTo>
                  <a:pt x="7416" y="4972"/>
                </a:lnTo>
                <a:lnTo>
                  <a:pt x="7422" y="4954"/>
                </a:lnTo>
                <a:close/>
                <a:moveTo>
                  <a:pt x="7536" y="4918"/>
                </a:moveTo>
                <a:lnTo>
                  <a:pt x="7422" y="4942"/>
                </a:lnTo>
                <a:lnTo>
                  <a:pt x="7428" y="4930"/>
                </a:lnTo>
                <a:lnTo>
                  <a:pt x="7536" y="4918"/>
                </a:lnTo>
                <a:lnTo>
                  <a:pt x="7536" y="4918"/>
                </a:lnTo>
                <a:close/>
                <a:moveTo>
                  <a:pt x="7440" y="4846"/>
                </a:moveTo>
                <a:lnTo>
                  <a:pt x="7338" y="4786"/>
                </a:lnTo>
                <a:lnTo>
                  <a:pt x="7344" y="4768"/>
                </a:lnTo>
                <a:lnTo>
                  <a:pt x="7440" y="4840"/>
                </a:lnTo>
                <a:lnTo>
                  <a:pt x="7440" y="4846"/>
                </a:lnTo>
                <a:close/>
                <a:moveTo>
                  <a:pt x="7416" y="4624"/>
                </a:moveTo>
                <a:lnTo>
                  <a:pt x="7416" y="4618"/>
                </a:lnTo>
                <a:lnTo>
                  <a:pt x="7506" y="4654"/>
                </a:lnTo>
                <a:lnTo>
                  <a:pt x="7494" y="4696"/>
                </a:lnTo>
                <a:lnTo>
                  <a:pt x="7416" y="4624"/>
                </a:lnTo>
                <a:close/>
                <a:moveTo>
                  <a:pt x="7422" y="4606"/>
                </a:moveTo>
                <a:lnTo>
                  <a:pt x="7422" y="4606"/>
                </a:lnTo>
                <a:lnTo>
                  <a:pt x="7446" y="4618"/>
                </a:lnTo>
                <a:lnTo>
                  <a:pt x="7422" y="4606"/>
                </a:lnTo>
                <a:close/>
                <a:moveTo>
                  <a:pt x="7446" y="4540"/>
                </a:moveTo>
                <a:lnTo>
                  <a:pt x="7446" y="4540"/>
                </a:lnTo>
                <a:lnTo>
                  <a:pt x="7422" y="4582"/>
                </a:lnTo>
                <a:lnTo>
                  <a:pt x="7446" y="4540"/>
                </a:lnTo>
                <a:close/>
                <a:moveTo>
                  <a:pt x="7446" y="4528"/>
                </a:moveTo>
                <a:lnTo>
                  <a:pt x="7446" y="4528"/>
                </a:lnTo>
                <a:lnTo>
                  <a:pt x="7452" y="4528"/>
                </a:lnTo>
                <a:lnTo>
                  <a:pt x="7452" y="4528"/>
                </a:lnTo>
                <a:lnTo>
                  <a:pt x="7446" y="4528"/>
                </a:lnTo>
                <a:close/>
                <a:moveTo>
                  <a:pt x="7296" y="4390"/>
                </a:moveTo>
                <a:lnTo>
                  <a:pt x="7308" y="4366"/>
                </a:lnTo>
                <a:lnTo>
                  <a:pt x="7398" y="4378"/>
                </a:lnTo>
                <a:lnTo>
                  <a:pt x="7380" y="4420"/>
                </a:lnTo>
                <a:lnTo>
                  <a:pt x="7296" y="4390"/>
                </a:lnTo>
                <a:close/>
                <a:moveTo>
                  <a:pt x="7404" y="4366"/>
                </a:moveTo>
                <a:lnTo>
                  <a:pt x="7338" y="4324"/>
                </a:lnTo>
                <a:lnTo>
                  <a:pt x="7338" y="4318"/>
                </a:lnTo>
                <a:lnTo>
                  <a:pt x="7392" y="4324"/>
                </a:lnTo>
                <a:lnTo>
                  <a:pt x="7428" y="4330"/>
                </a:lnTo>
                <a:lnTo>
                  <a:pt x="7404" y="4366"/>
                </a:lnTo>
                <a:lnTo>
                  <a:pt x="7404" y="4366"/>
                </a:lnTo>
                <a:close/>
                <a:moveTo>
                  <a:pt x="7440" y="4318"/>
                </a:moveTo>
                <a:lnTo>
                  <a:pt x="7446" y="4306"/>
                </a:lnTo>
                <a:lnTo>
                  <a:pt x="7476" y="4318"/>
                </a:lnTo>
                <a:lnTo>
                  <a:pt x="7440" y="4318"/>
                </a:lnTo>
                <a:close/>
                <a:moveTo>
                  <a:pt x="7494" y="4330"/>
                </a:moveTo>
                <a:lnTo>
                  <a:pt x="7506" y="4336"/>
                </a:lnTo>
                <a:lnTo>
                  <a:pt x="7464" y="4330"/>
                </a:lnTo>
                <a:lnTo>
                  <a:pt x="7494" y="4330"/>
                </a:lnTo>
                <a:close/>
                <a:moveTo>
                  <a:pt x="7362" y="4276"/>
                </a:moveTo>
                <a:lnTo>
                  <a:pt x="7362" y="4276"/>
                </a:lnTo>
                <a:lnTo>
                  <a:pt x="7392" y="4276"/>
                </a:lnTo>
                <a:lnTo>
                  <a:pt x="7404" y="4282"/>
                </a:lnTo>
                <a:lnTo>
                  <a:pt x="7362" y="4276"/>
                </a:lnTo>
                <a:close/>
                <a:moveTo>
                  <a:pt x="7368" y="4270"/>
                </a:moveTo>
                <a:lnTo>
                  <a:pt x="7368" y="4264"/>
                </a:lnTo>
                <a:lnTo>
                  <a:pt x="7374" y="4270"/>
                </a:lnTo>
                <a:lnTo>
                  <a:pt x="7368" y="4270"/>
                </a:lnTo>
                <a:close/>
                <a:moveTo>
                  <a:pt x="7362" y="4252"/>
                </a:moveTo>
                <a:lnTo>
                  <a:pt x="7350" y="4240"/>
                </a:lnTo>
                <a:lnTo>
                  <a:pt x="7374" y="4240"/>
                </a:lnTo>
                <a:lnTo>
                  <a:pt x="7368" y="4252"/>
                </a:lnTo>
                <a:lnTo>
                  <a:pt x="7362" y="4252"/>
                </a:lnTo>
                <a:close/>
                <a:moveTo>
                  <a:pt x="7056" y="4234"/>
                </a:moveTo>
                <a:lnTo>
                  <a:pt x="7032" y="4234"/>
                </a:lnTo>
                <a:lnTo>
                  <a:pt x="7044" y="4228"/>
                </a:lnTo>
                <a:lnTo>
                  <a:pt x="7056" y="4234"/>
                </a:lnTo>
                <a:lnTo>
                  <a:pt x="7056" y="4234"/>
                </a:lnTo>
                <a:close/>
                <a:moveTo>
                  <a:pt x="7020" y="4234"/>
                </a:moveTo>
                <a:lnTo>
                  <a:pt x="6990" y="4234"/>
                </a:lnTo>
                <a:lnTo>
                  <a:pt x="6954" y="4228"/>
                </a:lnTo>
                <a:lnTo>
                  <a:pt x="6948" y="4222"/>
                </a:lnTo>
                <a:lnTo>
                  <a:pt x="6990" y="4186"/>
                </a:lnTo>
                <a:lnTo>
                  <a:pt x="7038" y="4222"/>
                </a:lnTo>
                <a:lnTo>
                  <a:pt x="7020" y="4234"/>
                </a:lnTo>
                <a:close/>
                <a:moveTo>
                  <a:pt x="6996" y="4180"/>
                </a:moveTo>
                <a:lnTo>
                  <a:pt x="7044" y="4144"/>
                </a:lnTo>
                <a:lnTo>
                  <a:pt x="7086" y="4174"/>
                </a:lnTo>
                <a:lnTo>
                  <a:pt x="7044" y="4216"/>
                </a:lnTo>
                <a:lnTo>
                  <a:pt x="6996" y="4180"/>
                </a:lnTo>
                <a:close/>
                <a:moveTo>
                  <a:pt x="6984" y="4180"/>
                </a:moveTo>
                <a:lnTo>
                  <a:pt x="6942" y="4216"/>
                </a:lnTo>
                <a:lnTo>
                  <a:pt x="6901" y="4180"/>
                </a:lnTo>
                <a:lnTo>
                  <a:pt x="6942" y="4150"/>
                </a:lnTo>
                <a:lnTo>
                  <a:pt x="6984" y="4180"/>
                </a:lnTo>
                <a:close/>
                <a:moveTo>
                  <a:pt x="6936" y="4222"/>
                </a:moveTo>
                <a:lnTo>
                  <a:pt x="6930" y="4222"/>
                </a:lnTo>
                <a:lnTo>
                  <a:pt x="6859" y="4210"/>
                </a:lnTo>
                <a:lnTo>
                  <a:pt x="6895" y="4186"/>
                </a:lnTo>
                <a:lnTo>
                  <a:pt x="6936" y="4222"/>
                </a:lnTo>
                <a:close/>
                <a:moveTo>
                  <a:pt x="6847" y="4204"/>
                </a:moveTo>
                <a:lnTo>
                  <a:pt x="6841" y="4204"/>
                </a:lnTo>
                <a:lnTo>
                  <a:pt x="6805" y="4168"/>
                </a:lnTo>
                <a:lnTo>
                  <a:pt x="6847" y="4144"/>
                </a:lnTo>
                <a:lnTo>
                  <a:pt x="6889" y="4180"/>
                </a:lnTo>
                <a:lnTo>
                  <a:pt x="6847" y="4204"/>
                </a:lnTo>
                <a:close/>
                <a:moveTo>
                  <a:pt x="6823" y="4204"/>
                </a:moveTo>
                <a:lnTo>
                  <a:pt x="6769" y="4192"/>
                </a:lnTo>
                <a:lnTo>
                  <a:pt x="6799" y="4174"/>
                </a:lnTo>
                <a:lnTo>
                  <a:pt x="6823" y="4204"/>
                </a:lnTo>
                <a:close/>
                <a:moveTo>
                  <a:pt x="6757" y="4186"/>
                </a:moveTo>
                <a:lnTo>
                  <a:pt x="6727" y="4180"/>
                </a:lnTo>
                <a:lnTo>
                  <a:pt x="6703" y="4156"/>
                </a:lnTo>
                <a:lnTo>
                  <a:pt x="6757" y="4132"/>
                </a:lnTo>
                <a:lnTo>
                  <a:pt x="6793" y="4168"/>
                </a:lnTo>
                <a:lnTo>
                  <a:pt x="6757" y="4186"/>
                </a:lnTo>
                <a:close/>
                <a:moveTo>
                  <a:pt x="6697" y="4144"/>
                </a:moveTo>
                <a:lnTo>
                  <a:pt x="6667" y="4108"/>
                </a:lnTo>
                <a:lnTo>
                  <a:pt x="6715" y="4090"/>
                </a:lnTo>
                <a:lnTo>
                  <a:pt x="6745" y="4126"/>
                </a:lnTo>
                <a:lnTo>
                  <a:pt x="6697" y="4144"/>
                </a:lnTo>
                <a:close/>
                <a:moveTo>
                  <a:pt x="6661" y="4102"/>
                </a:moveTo>
                <a:lnTo>
                  <a:pt x="6631" y="4067"/>
                </a:lnTo>
                <a:lnTo>
                  <a:pt x="6679" y="4055"/>
                </a:lnTo>
                <a:lnTo>
                  <a:pt x="6709" y="4085"/>
                </a:lnTo>
                <a:lnTo>
                  <a:pt x="6661" y="4102"/>
                </a:lnTo>
                <a:close/>
                <a:moveTo>
                  <a:pt x="6625" y="4061"/>
                </a:moveTo>
                <a:lnTo>
                  <a:pt x="6319" y="3701"/>
                </a:lnTo>
                <a:lnTo>
                  <a:pt x="6337" y="3713"/>
                </a:lnTo>
                <a:lnTo>
                  <a:pt x="6673" y="4049"/>
                </a:lnTo>
                <a:lnTo>
                  <a:pt x="6625" y="4061"/>
                </a:lnTo>
                <a:close/>
                <a:moveTo>
                  <a:pt x="6613" y="4061"/>
                </a:moveTo>
                <a:lnTo>
                  <a:pt x="6571" y="4079"/>
                </a:lnTo>
                <a:lnTo>
                  <a:pt x="6277" y="3677"/>
                </a:lnTo>
                <a:lnTo>
                  <a:pt x="6295" y="3689"/>
                </a:lnTo>
                <a:lnTo>
                  <a:pt x="6613" y="4061"/>
                </a:lnTo>
                <a:close/>
                <a:moveTo>
                  <a:pt x="6247" y="3653"/>
                </a:moveTo>
                <a:lnTo>
                  <a:pt x="6229" y="3647"/>
                </a:lnTo>
                <a:lnTo>
                  <a:pt x="6217" y="3623"/>
                </a:lnTo>
                <a:lnTo>
                  <a:pt x="6229" y="3629"/>
                </a:lnTo>
                <a:lnTo>
                  <a:pt x="6247" y="3653"/>
                </a:lnTo>
                <a:close/>
                <a:moveTo>
                  <a:pt x="6217" y="3635"/>
                </a:moveTo>
                <a:lnTo>
                  <a:pt x="6181" y="3617"/>
                </a:lnTo>
                <a:lnTo>
                  <a:pt x="6169" y="3593"/>
                </a:lnTo>
                <a:lnTo>
                  <a:pt x="6199" y="3611"/>
                </a:lnTo>
                <a:lnTo>
                  <a:pt x="6217" y="3635"/>
                </a:lnTo>
                <a:close/>
                <a:moveTo>
                  <a:pt x="6157" y="3575"/>
                </a:moveTo>
                <a:lnTo>
                  <a:pt x="6151" y="3563"/>
                </a:lnTo>
                <a:lnTo>
                  <a:pt x="6181" y="3587"/>
                </a:lnTo>
                <a:lnTo>
                  <a:pt x="6187" y="3593"/>
                </a:lnTo>
                <a:lnTo>
                  <a:pt x="6157" y="3575"/>
                </a:lnTo>
                <a:close/>
                <a:moveTo>
                  <a:pt x="6145" y="3545"/>
                </a:moveTo>
                <a:lnTo>
                  <a:pt x="6133" y="3521"/>
                </a:lnTo>
                <a:lnTo>
                  <a:pt x="6157" y="3545"/>
                </a:lnTo>
                <a:lnTo>
                  <a:pt x="6169" y="3563"/>
                </a:lnTo>
                <a:lnTo>
                  <a:pt x="6145" y="3545"/>
                </a:lnTo>
                <a:close/>
                <a:moveTo>
                  <a:pt x="6127" y="3533"/>
                </a:moveTo>
                <a:lnTo>
                  <a:pt x="6115" y="3521"/>
                </a:lnTo>
                <a:lnTo>
                  <a:pt x="6103" y="3497"/>
                </a:lnTo>
                <a:lnTo>
                  <a:pt x="6115" y="3503"/>
                </a:lnTo>
                <a:lnTo>
                  <a:pt x="6127" y="3533"/>
                </a:lnTo>
                <a:close/>
                <a:moveTo>
                  <a:pt x="6097" y="3509"/>
                </a:moveTo>
                <a:lnTo>
                  <a:pt x="6079" y="3497"/>
                </a:lnTo>
                <a:lnTo>
                  <a:pt x="6067" y="3467"/>
                </a:lnTo>
                <a:lnTo>
                  <a:pt x="6085" y="3479"/>
                </a:lnTo>
                <a:lnTo>
                  <a:pt x="6097" y="3509"/>
                </a:lnTo>
                <a:close/>
                <a:moveTo>
                  <a:pt x="6061" y="3449"/>
                </a:moveTo>
                <a:lnTo>
                  <a:pt x="6055" y="3425"/>
                </a:lnTo>
                <a:lnTo>
                  <a:pt x="6067" y="3437"/>
                </a:lnTo>
                <a:lnTo>
                  <a:pt x="6079" y="3461"/>
                </a:lnTo>
                <a:lnTo>
                  <a:pt x="6061" y="3449"/>
                </a:lnTo>
                <a:close/>
                <a:moveTo>
                  <a:pt x="6043" y="3407"/>
                </a:moveTo>
                <a:lnTo>
                  <a:pt x="6043" y="3389"/>
                </a:lnTo>
                <a:lnTo>
                  <a:pt x="6049" y="3401"/>
                </a:lnTo>
                <a:lnTo>
                  <a:pt x="6055" y="3419"/>
                </a:lnTo>
                <a:lnTo>
                  <a:pt x="6043" y="3407"/>
                </a:lnTo>
                <a:close/>
                <a:moveTo>
                  <a:pt x="6031" y="3389"/>
                </a:moveTo>
                <a:lnTo>
                  <a:pt x="6013" y="3371"/>
                </a:lnTo>
                <a:lnTo>
                  <a:pt x="6007" y="3353"/>
                </a:lnTo>
                <a:lnTo>
                  <a:pt x="6025" y="3371"/>
                </a:lnTo>
                <a:lnTo>
                  <a:pt x="6031" y="3389"/>
                </a:lnTo>
                <a:close/>
                <a:moveTo>
                  <a:pt x="6001" y="3335"/>
                </a:moveTo>
                <a:lnTo>
                  <a:pt x="5995" y="3311"/>
                </a:lnTo>
                <a:lnTo>
                  <a:pt x="6007" y="3329"/>
                </a:lnTo>
                <a:lnTo>
                  <a:pt x="6019" y="3347"/>
                </a:lnTo>
                <a:lnTo>
                  <a:pt x="6001" y="3335"/>
                </a:lnTo>
                <a:close/>
                <a:moveTo>
                  <a:pt x="5989" y="3317"/>
                </a:moveTo>
                <a:lnTo>
                  <a:pt x="5977" y="3299"/>
                </a:lnTo>
                <a:lnTo>
                  <a:pt x="5971" y="3275"/>
                </a:lnTo>
                <a:lnTo>
                  <a:pt x="5983" y="3293"/>
                </a:lnTo>
                <a:lnTo>
                  <a:pt x="5989" y="3317"/>
                </a:lnTo>
                <a:close/>
                <a:moveTo>
                  <a:pt x="5953" y="3239"/>
                </a:moveTo>
                <a:lnTo>
                  <a:pt x="5941" y="3221"/>
                </a:lnTo>
                <a:lnTo>
                  <a:pt x="5935" y="3191"/>
                </a:lnTo>
                <a:lnTo>
                  <a:pt x="5947" y="3209"/>
                </a:lnTo>
                <a:lnTo>
                  <a:pt x="5953" y="3239"/>
                </a:lnTo>
                <a:close/>
                <a:moveTo>
                  <a:pt x="5929" y="3203"/>
                </a:moveTo>
                <a:lnTo>
                  <a:pt x="5917" y="3185"/>
                </a:lnTo>
                <a:lnTo>
                  <a:pt x="5917" y="3155"/>
                </a:lnTo>
                <a:lnTo>
                  <a:pt x="5923" y="3173"/>
                </a:lnTo>
                <a:lnTo>
                  <a:pt x="5929" y="3203"/>
                </a:lnTo>
                <a:close/>
                <a:moveTo>
                  <a:pt x="5917" y="3137"/>
                </a:moveTo>
                <a:lnTo>
                  <a:pt x="5917" y="3125"/>
                </a:lnTo>
                <a:lnTo>
                  <a:pt x="5923" y="3143"/>
                </a:lnTo>
                <a:lnTo>
                  <a:pt x="5923" y="3155"/>
                </a:lnTo>
                <a:lnTo>
                  <a:pt x="5917" y="3137"/>
                </a:lnTo>
                <a:close/>
                <a:moveTo>
                  <a:pt x="5905" y="3125"/>
                </a:moveTo>
                <a:lnTo>
                  <a:pt x="5731" y="2843"/>
                </a:lnTo>
                <a:lnTo>
                  <a:pt x="5731" y="2819"/>
                </a:lnTo>
                <a:lnTo>
                  <a:pt x="5725" y="2771"/>
                </a:lnTo>
                <a:lnTo>
                  <a:pt x="5905" y="3107"/>
                </a:lnTo>
                <a:lnTo>
                  <a:pt x="5905" y="3125"/>
                </a:lnTo>
                <a:close/>
                <a:moveTo>
                  <a:pt x="5725" y="2753"/>
                </a:moveTo>
                <a:lnTo>
                  <a:pt x="5725" y="2723"/>
                </a:lnTo>
                <a:lnTo>
                  <a:pt x="5725" y="2657"/>
                </a:lnTo>
                <a:lnTo>
                  <a:pt x="5905" y="3059"/>
                </a:lnTo>
                <a:lnTo>
                  <a:pt x="5905" y="3089"/>
                </a:lnTo>
                <a:lnTo>
                  <a:pt x="5725" y="2753"/>
                </a:lnTo>
                <a:close/>
                <a:moveTo>
                  <a:pt x="5731" y="2639"/>
                </a:moveTo>
                <a:lnTo>
                  <a:pt x="5731" y="2591"/>
                </a:lnTo>
                <a:lnTo>
                  <a:pt x="5731" y="2585"/>
                </a:lnTo>
                <a:lnTo>
                  <a:pt x="5737" y="2549"/>
                </a:lnTo>
                <a:lnTo>
                  <a:pt x="5899" y="3017"/>
                </a:lnTo>
                <a:lnTo>
                  <a:pt x="5899" y="3035"/>
                </a:lnTo>
                <a:lnTo>
                  <a:pt x="5731" y="2639"/>
                </a:lnTo>
                <a:close/>
                <a:moveTo>
                  <a:pt x="5947" y="2003"/>
                </a:moveTo>
                <a:lnTo>
                  <a:pt x="6241" y="1883"/>
                </a:lnTo>
                <a:lnTo>
                  <a:pt x="6217" y="1907"/>
                </a:lnTo>
                <a:lnTo>
                  <a:pt x="5911" y="2057"/>
                </a:lnTo>
                <a:lnTo>
                  <a:pt x="5947" y="2003"/>
                </a:lnTo>
                <a:close/>
                <a:moveTo>
                  <a:pt x="6259" y="1871"/>
                </a:moveTo>
                <a:lnTo>
                  <a:pt x="6301" y="1859"/>
                </a:lnTo>
                <a:lnTo>
                  <a:pt x="6283" y="1877"/>
                </a:lnTo>
                <a:lnTo>
                  <a:pt x="6241" y="1895"/>
                </a:lnTo>
                <a:lnTo>
                  <a:pt x="6259" y="1871"/>
                </a:lnTo>
                <a:close/>
                <a:moveTo>
                  <a:pt x="6403" y="1787"/>
                </a:moveTo>
                <a:lnTo>
                  <a:pt x="6433" y="1781"/>
                </a:lnTo>
                <a:lnTo>
                  <a:pt x="6409" y="1799"/>
                </a:lnTo>
                <a:lnTo>
                  <a:pt x="6385" y="1805"/>
                </a:lnTo>
                <a:lnTo>
                  <a:pt x="6403" y="1787"/>
                </a:lnTo>
                <a:close/>
                <a:moveTo>
                  <a:pt x="6421" y="1775"/>
                </a:moveTo>
                <a:lnTo>
                  <a:pt x="6445" y="1757"/>
                </a:lnTo>
                <a:lnTo>
                  <a:pt x="6475" y="1751"/>
                </a:lnTo>
                <a:lnTo>
                  <a:pt x="6451" y="1769"/>
                </a:lnTo>
                <a:lnTo>
                  <a:pt x="6421" y="1775"/>
                </a:lnTo>
                <a:close/>
                <a:moveTo>
                  <a:pt x="6457" y="1745"/>
                </a:moveTo>
                <a:lnTo>
                  <a:pt x="6475" y="1727"/>
                </a:lnTo>
                <a:lnTo>
                  <a:pt x="6511" y="1727"/>
                </a:lnTo>
                <a:lnTo>
                  <a:pt x="6493" y="1739"/>
                </a:lnTo>
                <a:lnTo>
                  <a:pt x="6457" y="1745"/>
                </a:lnTo>
                <a:close/>
                <a:moveTo>
                  <a:pt x="6529" y="1727"/>
                </a:moveTo>
                <a:lnTo>
                  <a:pt x="6547" y="1721"/>
                </a:lnTo>
                <a:lnTo>
                  <a:pt x="6529" y="1733"/>
                </a:lnTo>
                <a:lnTo>
                  <a:pt x="6511" y="1733"/>
                </a:lnTo>
                <a:lnTo>
                  <a:pt x="6529" y="1727"/>
                </a:lnTo>
                <a:close/>
                <a:moveTo>
                  <a:pt x="6565" y="1721"/>
                </a:moveTo>
                <a:lnTo>
                  <a:pt x="6601" y="1721"/>
                </a:lnTo>
                <a:lnTo>
                  <a:pt x="6589" y="1721"/>
                </a:lnTo>
                <a:lnTo>
                  <a:pt x="6553" y="1727"/>
                </a:lnTo>
                <a:lnTo>
                  <a:pt x="6565" y="1721"/>
                </a:lnTo>
                <a:close/>
                <a:moveTo>
                  <a:pt x="6583" y="1709"/>
                </a:moveTo>
                <a:lnTo>
                  <a:pt x="6613" y="1691"/>
                </a:lnTo>
                <a:lnTo>
                  <a:pt x="6649" y="1691"/>
                </a:lnTo>
                <a:lnTo>
                  <a:pt x="6619" y="1709"/>
                </a:lnTo>
                <a:lnTo>
                  <a:pt x="6583" y="1709"/>
                </a:lnTo>
                <a:close/>
                <a:moveTo>
                  <a:pt x="6673" y="1691"/>
                </a:moveTo>
                <a:lnTo>
                  <a:pt x="6685" y="1691"/>
                </a:lnTo>
                <a:lnTo>
                  <a:pt x="6655" y="1703"/>
                </a:lnTo>
                <a:lnTo>
                  <a:pt x="6643" y="1709"/>
                </a:lnTo>
                <a:lnTo>
                  <a:pt x="6673" y="1691"/>
                </a:lnTo>
                <a:close/>
                <a:moveTo>
                  <a:pt x="6691" y="1685"/>
                </a:moveTo>
                <a:lnTo>
                  <a:pt x="6709" y="1673"/>
                </a:lnTo>
                <a:lnTo>
                  <a:pt x="6727" y="1679"/>
                </a:lnTo>
                <a:lnTo>
                  <a:pt x="6709" y="1685"/>
                </a:lnTo>
                <a:lnTo>
                  <a:pt x="6691" y="1685"/>
                </a:lnTo>
                <a:close/>
                <a:moveTo>
                  <a:pt x="6721" y="1667"/>
                </a:moveTo>
                <a:lnTo>
                  <a:pt x="6745" y="1655"/>
                </a:lnTo>
                <a:lnTo>
                  <a:pt x="6769" y="1661"/>
                </a:lnTo>
                <a:lnTo>
                  <a:pt x="6745" y="1667"/>
                </a:lnTo>
                <a:lnTo>
                  <a:pt x="6721" y="1667"/>
                </a:lnTo>
                <a:close/>
                <a:moveTo>
                  <a:pt x="6793" y="1661"/>
                </a:moveTo>
                <a:lnTo>
                  <a:pt x="6829" y="1661"/>
                </a:lnTo>
                <a:lnTo>
                  <a:pt x="6799" y="1673"/>
                </a:lnTo>
                <a:lnTo>
                  <a:pt x="6763" y="1667"/>
                </a:lnTo>
                <a:lnTo>
                  <a:pt x="6793" y="1661"/>
                </a:lnTo>
                <a:close/>
                <a:moveTo>
                  <a:pt x="6853" y="1667"/>
                </a:moveTo>
                <a:lnTo>
                  <a:pt x="6871" y="1667"/>
                </a:lnTo>
                <a:lnTo>
                  <a:pt x="6841" y="1673"/>
                </a:lnTo>
                <a:lnTo>
                  <a:pt x="6823" y="1673"/>
                </a:lnTo>
                <a:lnTo>
                  <a:pt x="6853" y="1667"/>
                </a:lnTo>
                <a:close/>
                <a:moveTo>
                  <a:pt x="7452" y="1739"/>
                </a:moveTo>
                <a:lnTo>
                  <a:pt x="7440" y="1733"/>
                </a:lnTo>
                <a:lnTo>
                  <a:pt x="7446" y="1733"/>
                </a:lnTo>
                <a:lnTo>
                  <a:pt x="7458" y="1739"/>
                </a:lnTo>
                <a:lnTo>
                  <a:pt x="7452" y="1739"/>
                </a:lnTo>
                <a:close/>
                <a:moveTo>
                  <a:pt x="7404" y="1709"/>
                </a:moveTo>
                <a:lnTo>
                  <a:pt x="7386" y="1703"/>
                </a:lnTo>
                <a:lnTo>
                  <a:pt x="7404" y="1703"/>
                </a:lnTo>
                <a:lnTo>
                  <a:pt x="7416" y="1709"/>
                </a:lnTo>
                <a:lnTo>
                  <a:pt x="7404" y="1709"/>
                </a:lnTo>
                <a:close/>
                <a:moveTo>
                  <a:pt x="7368" y="1691"/>
                </a:moveTo>
                <a:lnTo>
                  <a:pt x="7356" y="1685"/>
                </a:lnTo>
                <a:lnTo>
                  <a:pt x="7380" y="1685"/>
                </a:lnTo>
                <a:lnTo>
                  <a:pt x="7392" y="1691"/>
                </a:lnTo>
                <a:lnTo>
                  <a:pt x="7368" y="1691"/>
                </a:lnTo>
                <a:close/>
                <a:moveTo>
                  <a:pt x="7344" y="1673"/>
                </a:moveTo>
                <a:lnTo>
                  <a:pt x="7308" y="1655"/>
                </a:lnTo>
                <a:lnTo>
                  <a:pt x="7332" y="1655"/>
                </a:lnTo>
                <a:lnTo>
                  <a:pt x="7362" y="1673"/>
                </a:lnTo>
                <a:lnTo>
                  <a:pt x="7344" y="1673"/>
                </a:lnTo>
                <a:close/>
                <a:moveTo>
                  <a:pt x="7350" y="1655"/>
                </a:moveTo>
                <a:lnTo>
                  <a:pt x="7386" y="1649"/>
                </a:lnTo>
                <a:lnTo>
                  <a:pt x="7422" y="1673"/>
                </a:lnTo>
                <a:lnTo>
                  <a:pt x="7380" y="1673"/>
                </a:lnTo>
                <a:lnTo>
                  <a:pt x="7350" y="1655"/>
                </a:lnTo>
                <a:close/>
                <a:moveTo>
                  <a:pt x="7338" y="1649"/>
                </a:moveTo>
                <a:lnTo>
                  <a:pt x="7296" y="1619"/>
                </a:lnTo>
                <a:lnTo>
                  <a:pt x="7338" y="1613"/>
                </a:lnTo>
                <a:lnTo>
                  <a:pt x="7380" y="1643"/>
                </a:lnTo>
                <a:lnTo>
                  <a:pt x="7338" y="1649"/>
                </a:lnTo>
                <a:close/>
                <a:moveTo>
                  <a:pt x="7284" y="1613"/>
                </a:moveTo>
                <a:lnTo>
                  <a:pt x="7248" y="1589"/>
                </a:lnTo>
                <a:lnTo>
                  <a:pt x="7290" y="1578"/>
                </a:lnTo>
                <a:lnTo>
                  <a:pt x="7326" y="1601"/>
                </a:lnTo>
                <a:lnTo>
                  <a:pt x="7284" y="1613"/>
                </a:lnTo>
                <a:close/>
                <a:moveTo>
                  <a:pt x="7236" y="1584"/>
                </a:moveTo>
                <a:lnTo>
                  <a:pt x="7200" y="1554"/>
                </a:lnTo>
                <a:lnTo>
                  <a:pt x="7242" y="1542"/>
                </a:lnTo>
                <a:lnTo>
                  <a:pt x="7284" y="1572"/>
                </a:lnTo>
                <a:lnTo>
                  <a:pt x="7236" y="1584"/>
                </a:lnTo>
                <a:close/>
                <a:moveTo>
                  <a:pt x="7254" y="1536"/>
                </a:moveTo>
                <a:lnTo>
                  <a:pt x="7290" y="1524"/>
                </a:lnTo>
                <a:lnTo>
                  <a:pt x="7332" y="1560"/>
                </a:lnTo>
                <a:lnTo>
                  <a:pt x="7296" y="1566"/>
                </a:lnTo>
                <a:lnTo>
                  <a:pt x="7254" y="1536"/>
                </a:lnTo>
                <a:close/>
                <a:moveTo>
                  <a:pt x="7248" y="1530"/>
                </a:moveTo>
                <a:lnTo>
                  <a:pt x="7200" y="1494"/>
                </a:lnTo>
                <a:lnTo>
                  <a:pt x="7242" y="1482"/>
                </a:lnTo>
                <a:lnTo>
                  <a:pt x="7284" y="1518"/>
                </a:lnTo>
                <a:lnTo>
                  <a:pt x="7248" y="1530"/>
                </a:lnTo>
                <a:close/>
                <a:moveTo>
                  <a:pt x="7194" y="1488"/>
                </a:moveTo>
                <a:lnTo>
                  <a:pt x="7152" y="1458"/>
                </a:lnTo>
                <a:lnTo>
                  <a:pt x="7194" y="1434"/>
                </a:lnTo>
                <a:lnTo>
                  <a:pt x="7236" y="1470"/>
                </a:lnTo>
                <a:lnTo>
                  <a:pt x="7194" y="1488"/>
                </a:lnTo>
                <a:close/>
                <a:moveTo>
                  <a:pt x="7146" y="1452"/>
                </a:moveTo>
                <a:lnTo>
                  <a:pt x="7092" y="1410"/>
                </a:lnTo>
                <a:lnTo>
                  <a:pt x="7140" y="1386"/>
                </a:lnTo>
                <a:lnTo>
                  <a:pt x="7188" y="1428"/>
                </a:lnTo>
                <a:lnTo>
                  <a:pt x="7146" y="1452"/>
                </a:lnTo>
                <a:close/>
                <a:moveTo>
                  <a:pt x="7146" y="1380"/>
                </a:moveTo>
                <a:lnTo>
                  <a:pt x="7206" y="1350"/>
                </a:lnTo>
                <a:lnTo>
                  <a:pt x="7254" y="1398"/>
                </a:lnTo>
                <a:lnTo>
                  <a:pt x="7194" y="1428"/>
                </a:lnTo>
                <a:lnTo>
                  <a:pt x="7146" y="1380"/>
                </a:lnTo>
                <a:close/>
                <a:moveTo>
                  <a:pt x="7140" y="1374"/>
                </a:moveTo>
                <a:lnTo>
                  <a:pt x="7092" y="1332"/>
                </a:lnTo>
                <a:lnTo>
                  <a:pt x="7152" y="1296"/>
                </a:lnTo>
                <a:lnTo>
                  <a:pt x="7200" y="1338"/>
                </a:lnTo>
                <a:lnTo>
                  <a:pt x="7140" y="1374"/>
                </a:lnTo>
                <a:close/>
                <a:moveTo>
                  <a:pt x="7158" y="1290"/>
                </a:moveTo>
                <a:lnTo>
                  <a:pt x="7218" y="1248"/>
                </a:lnTo>
                <a:lnTo>
                  <a:pt x="7266" y="1302"/>
                </a:lnTo>
                <a:lnTo>
                  <a:pt x="7206" y="1338"/>
                </a:lnTo>
                <a:lnTo>
                  <a:pt x="7158" y="1290"/>
                </a:lnTo>
                <a:close/>
                <a:moveTo>
                  <a:pt x="7152" y="1284"/>
                </a:moveTo>
                <a:lnTo>
                  <a:pt x="7098" y="1224"/>
                </a:lnTo>
                <a:lnTo>
                  <a:pt x="7164" y="1176"/>
                </a:lnTo>
                <a:lnTo>
                  <a:pt x="7212" y="1242"/>
                </a:lnTo>
                <a:lnTo>
                  <a:pt x="7152" y="1284"/>
                </a:lnTo>
                <a:close/>
                <a:moveTo>
                  <a:pt x="7170" y="1170"/>
                </a:moveTo>
                <a:lnTo>
                  <a:pt x="7236" y="1116"/>
                </a:lnTo>
                <a:lnTo>
                  <a:pt x="7284" y="1194"/>
                </a:lnTo>
                <a:lnTo>
                  <a:pt x="7224" y="1236"/>
                </a:lnTo>
                <a:lnTo>
                  <a:pt x="7170" y="1170"/>
                </a:lnTo>
                <a:close/>
                <a:moveTo>
                  <a:pt x="7164" y="1164"/>
                </a:moveTo>
                <a:lnTo>
                  <a:pt x="7116" y="1104"/>
                </a:lnTo>
                <a:lnTo>
                  <a:pt x="7182" y="1044"/>
                </a:lnTo>
                <a:lnTo>
                  <a:pt x="7230" y="1110"/>
                </a:lnTo>
                <a:lnTo>
                  <a:pt x="7164" y="1164"/>
                </a:lnTo>
                <a:close/>
                <a:moveTo>
                  <a:pt x="7110" y="1098"/>
                </a:moveTo>
                <a:lnTo>
                  <a:pt x="7044" y="1020"/>
                </a:lnTo>
                <a:lnTo>
                  <a:pt x="7116" y="948"/>
                </a:lnTo>
                <a:lnTo>
                  <a:pt x="7176" y="1038"/>
                </a:lnTo>
                <a:lnTo>
                  <a:pt x="7110" y="1098"/>
                </a:lnTo>
                <a:close/>
                <a:moveTo>
                  <a:pt x="7122" y="936"/>
                </a:moveTo>
                <a:lnTo>
                  <a:pt x="7194" y="852"/>
                </a:lnTo>
                <a:lnTo>
                  <a:pt x="7260" y="960"/>
                </a:lnTo>
                <a:lnTo>
                  <a:pt x="7182" y="1032"/>
                </a:lnTo>
                <a:lnTo>
                  <a:pt x="7122" y="936"/>
                </a:lnTo>
                <a:close/>
                <a:moveTo>
                  <a:pt x="7224" y="810"/>
                </a:moveTo>
                <a:lnTo>
                  <a:pt x="7200" y="780"/>
                </a:lnTo>
                <a:lnTo>
                  <a:pt x="7242" y="792"/>
                </a:lnTo>
                <a:lnTo>
                  <a:pt x="7236" y="798"/>
                </a:lnTo>
                <a:lnTo>
                  <a:pt x="7224" y="810"/>
                </a:lnTo>
                <a:close/>
                <a:moveTo>
                  <a:pt x="7380" y="816"/>
                </a:moveTo>
                <a:lnTo>
                  <a:pt x="7386" y="822"/>
                </a:lnTo>
                <a:lnTo>
                  <a:pt x="7392" y="822"/>
                </a:lnTo>
                <a:lnTo>
                  <a:pt x="7386" y="822"/>
                </a:lnTo>
                <a:lnTo>
                  <a:pt x="7380" y="816"/>
                </a:lnTo>
                <a:close/>
                <a:moveTo>
                  <a:pt x="7548" y="846"/>
                </a:moveTo>
                <a:lnTo>
                  <a:pt x="7500" y="816"/>
                </a:lnTo>
                <a:lnTo>
                  <a:pt x="7560" y="822"/>
                </a:lnTo>
                <a:lnTo>
                  <a:pt x="7572" y="834"/>
                </a:lnTo>
                <a:lnTo>
                  <a:pt x="7554" y="846"/>
                </a:lnTo>
                <a:lnTo>
                  <a:pt x="7548" y="846"/>
                </a:lnTo>
                <a:close/>
                <a:moveTo>
                  <a:pt x="7524" y="840"/>
                </a:moveTo>
                <a:lnTo>
                  <a:pt x="7476" y="828"/>
                </a:lnTo>
                <a:lnTo>
                  <a:pt x="7464" y="810"/>
                </a:lnTo>
                <a:lnTo>
                  <a:pt x="7482" y="810"/>
                </a:lnTo>
                <a:lnTo>
                  <a:pt x="7524" y="840"/>
                </a:lnTo>
                <a:close/>
                <a:moveTo>
                  <a:pt x="7464" y="798"/>
                </a:moveTo>
                <a:lnTo>
                  <a:pt x="7464" y="798"/>
                </a:lnTo>
                <a:lnTo>
                  <a:pt x="7464" y="798"/>
                </a:lnTo>
                <a:lnTo>
                  <a:pt x="7464" y="798"/>
                </a:lnTo>
                <a:close/>
                <a:moveTo>
                  <a:pt x="7434" y="798"/>
                </a:moveTo>
                <a:lnTo>
                  <a:pt x="7422" y="792"/>
                </a:lnTo>
                <a:lnTo>
                  <a:pt x="7380" y="744"/>
                </a:lnTo>
                <a:lnTo>
                  <a:pt x="7440" y="786"/>
                </a:lnTo>
                <a:lnTo>
                  <a:pt x="7434" y="798"/>
                </a:lnTo>
                <a:close/>
                <a:moveTo>
                  <a:pt x="7410" y="792"/>
                </a:moveTo>
                <a:lnTo>
                  <a:pt x="7392" y="792"/>
                </a:lnTo>
                <a:lnTo>
                  <a:pt x="7308" y="744"/>
                </a:lnTo>
                <a:lnTo>
                  <a:pt x="7338" y="720"/>
                </a:lnTo>
                <a:lnTo>
                  <a:pt x="7356" y="732"/>
                </a:lnTo>
                <a:lnTo>
                  <a:pt x="7410" y="792"/>
                </a:lnTo>
                <a:close/>
                <a:moveTo>
                  <a:pt x="7338" y="696"/>
                </a:moveTo>
                <a:lnTo>
                  <a:pt x="7350" y="690"/>
                </a:lnTo>
                <a:lnTo>
                  <a:pt x="7362" y="690"/>
                </a:lnTo>
                <a:lnTo>
                  <a:pt x="7344" y="702"/>
                </a:lnTo>
                <a:lnTo>
                  <a:pt x="7338" y="696"/>
                </a:lnTo>
                <a:close/>
                <a:moveTo>
                  <a:pt x="7368" y="666"/>
                </a:moveTo>
                <a:lnTo>
                  <a:pt x="7374" y="660"/>
                </a:lnTo>
                <a:lnTo>
                  <a:pt x="7386" y="660"/>
                </a:lnTo>
                <a:lnTo>
                  <a:pt x="7392" y="666"/>
                </a:lnTo>
                <a:lnTo>
                  <a:pt x="7386" y="666"/>
                </a:lnTo>
                <a:lnTo>
                  <a:pt x="7368" y="666"/>
                </a:lnTo>
                <a:close/>
                <a:moveTo>
                  <a:pt x="7410" y="660"/>
                </a:moveTo>
                <a:lnTo>
                  <a:pt x="7428" y="654"/>
                </a:lnTo>
                <a:lnTo>
                  <a:pt x="7434" y="666"/>
                </a:lnTo>
                <a:lnTo>
                  <a:pt x="7404" y="666"/>
                </a:lnTo>
                <a:lnTo>
                  <a:pt x="7410" y="660"/>
                </a:lnTo>
                <a:close/>
                <a:moveTo>
                  <a:pt x="7428" y="648"/>
                </a:moveTo>
                <a:lnTo>
                  <a:pt x="7434" y="636"/>
                </a:lnTo>
                <a:lnTo>
                  <a:pt x="7440" y="648"/>
                </a:lnTo>
                <a:lnTo>
                  <a:pt x="7428" y="648"/>
                </a:lnTo>
                <a:lnTo>
                  <a:pt x="7428" y="648"/>
                </a:lnTo>
                <a:close/>
                <a:moveTo>
                  <a:pt x="7434" y="624"/>
                </a:moveTo>
                <a:lnTo>
                  <a:pt x="7434" y="618"/>
                </a:lnTo>
                <a:lnTo>
                  <a:pt x="7446" y="612"/>
                </a:lnTo>
                <a:lnTo>
                  <a:pt x="7434" y="624"/>
                </a:lnTo>
                <a:close/>
                <a:moveTo>
                  <a:pt x="7428" y="630"/>
                </a:moveTo>
                <a:lnTo>
                  <a:pt x="7422" y="642"/>
                </a:lnTo>
                <a:lnTo>
                  <a:pt x="7404" y="630"/>
                </a:lnTo>
                <a:lnTo>
                  <a:pt x="7410" y="618"/>
                </a:lnTo>
                <a:lnTo>
                  <a:pt x="7422" y="618"/>
                </a:lnTo>
                <a:lnTo>
                  <a:pt x="7428" y="630"/>
                </a:lnTo>
                <a:close/>
                <a:moveTo>
                  <a:pt x="7410" y="612"/>
                </a:moveTo>
                <a:lnTo>
                  <a:pt x="7392" y="612"/>
                </a:lnTo>
                <a:lnTo>
                  <a:pt x="7368" y="594"/>
                </a:lnTo>
                <a:lnTo>
                  <a:pt x="7368" y="588"/>
                </a:lnTo>
                <a:lnTo>
                  <a:pt x="7398" y="582"/>
                </a:lnTo>
                <a:lnTo>
                  <a:pt x="7410" y="606"/>
                </a:lnTo>
                <a:lnTo>
                  <a:pt x="7410" y="612"/>
                </a:lnTo>
                <a:close/>
                <a:moveTo>
                  <a:pt x="7362" y="582"/>
                </a:moveTo>
                <a:lnTo>
                  <a:pt x="7350" y="552"/>
                </a:lnTo>
                <a:lnTo>
                  <a:pt x="7362" y="534"/>
                </a:lnTo>
                <a:lnTo>
                  <a:pt x="7392" y="576"/>
                </a:lnTo>
                <a:lnTo>
                  <a:pt x="7362" y="582"/>
                </a:lnTo>
                <a:close/>
                <a:moveTo>
                  <a:pt x="7344" y="540"/>
                </a:moveTo>
                <a:lnTo>
                  <a:pt x="7344" y="540"/>
                </a:lnTo>
                <a:lnTo>
                  <a:pt x="7344" y="540"/>
                </a:lnTo>
                <a:lnTo>
                  <a:pt x="7344" y="540"/>
                </a:lnTo>
                <a:close/>
                <a:moveTo>
                  <a:pt x="7338" y="546"/>
                </a:moveTo>
                <a:lnTo>
                  <a:pt x="7326" y="558"/>
                </a:lnTo>
                <a:lnTo>
                  <a:pt x="7314" y="552"/>
                </a:lnTo>
                <a:lnTo>
                  <a:pt x="7338" y="546"/>
                </a:lnTo>
                <a:lnTo>
                  <a:pt x="7338" y="546"/>
                </a:lnTo>
                <a:close/>
                <a:moveTo>
                  <a:pt x="7308" y="540"/>
                </a:moveTo>
                <a:lnTo>
                  <a:pt x="7308" y="540"/>
                </a:lnTo>
                <a:lnTo>
                  <a:pt x="7260" y="498"/>
                </a:lnTo>
                <a:lnTo>
                  <a:pt x="7194" y="522"/>
                </a:lnTo>
                <a:lnTo>
                  <a:pt x="7278" y="426"/>
                </a:lnTo>
                <a:lnTo>
                  <a:pt x="7326" y="528"/>
                </a:lnTo>
                <a:lnTo>
                  <a:pt x="7308" y="540"/>
                </a:lnTo>
                <a:close/>
                <a:moveTo>
                  <a:pt x="7278" y="414"/>
                </a:moveTo>
                <a:lnTo>
                  <a:pt x="7188" y="516"/>
                </a:lnTo>
                <a:lnTo>
                  <a:pt x="7170" y="492"/>
                </a:lnTo>
                <a:lnTo>
                  <a:pt x="7266" y="402"/>
                </a:lnTo>
                <a:lnTo>
                  <a:pt x="7278" y="414"/>
                </a:lnTo>
                <a:close/>
                <a:moveTo>
                  <a:pt x="7146" y="504"/>
                </a:moveTo>
                <a:lnTo>
                  <a:pt x="7122" y="480"/>
                </a:lnTo>
                <a:lnTo>
                  <a:pt x="7122" y="480"/>
                </a:lnTo>
                <a:lnTo>
                  <a:pt x="7038" y="516"/>
                </a:lnTo>
                <a:lnTo>
                  <a:pt x="7032" y="510"/>
                </a:lnTo>
                <a:lnTo>
                  <a:pt x="7098" y="420"/>
                </a:lnTo>
                <a:lnTo>
                  <a:pt x="7158" y="492"/>
                </a:lnTo>
                <a:lnTo>
                  <a:pt x="7146" y="504"/>
                </a:lnTo>
                <a:close/>
                <a:moveTo>
                  <a:pt x="7026" y="504"/>
                </a:moveTo>
                <a:lnTo>
                  <a:pt x="7020" y="504"/>
                </a:lnTo>
                <a:lnTo>
                  <a:pt x="7002" y="474"/>
                </a:lnTo>
                <a:lnTo>
                  <a:pt x="7074" y="396"/>
                </a:lnTo>
                <a:lnTo>
                  <a:pt x="7092" y="414"/>
                </a:lnTo>
                <a:lnTo>
                  <a:pt x="7026" y="504"/>
                </a:lnTo>
                <a:close/>
                <a:moveTo>
                  <a:pt x="7002" y="492"/>
                </a:moveTo>
                <a:lnTo>
                  <a:pt x="6990" y="486"/>
                </a:lnTo>
                <a:lnTo>
                  <a:pt x="6996" y="480"/>
                </a:lnTo>
                <a:lnTo>
                  <a:pt x="7002" y="492"/>
                </a:lnTo>
                <a:close/>
                <a:moveTo>
                  <a:pt x="6984" y="480"/>
                </a:moveTo>
                <a:lnTo>
                  <a:pt x="6942" y="408"/>
                </a:lnTo>
                <a:lnTo>
                  <a:pt x="6942" y="402"/>
                </a:lnTo>
                <a:lnTo>
                  <a:pt x="6990" y="474"/>
                </a:lnTo>
                <a:lnTo>
                  <a:pt x="6984" y="480"/>
                </a:lnTo>
                <a:close/>
                <a:moveTo>
                  <a:pt x="6978" y="486"/>
                </a:moveTo>
                <a:lnTo>
                  <a:pt x="6901" y="528"/>
                </a:lnTo>
                <a:lnTo>
                  <a:pt x="6877" y="510"/>
                </a:lnTo>
                <a:lnTo>
                  <a:pt x="6936" y="420"/>
                </a:lnTo>
                <a:lnTo>
                  <a:pt x="6978" y="486"/>
                </a:lnTo>
                <a:close/>
                <a:moveTo>
                  <a:pt x="6871" y="510"/>
                </a:moveTo>
                <a:lnTo>
                  <a:pt x="6841" y="492"/>
                </a:lnTo>
                <a:lnTo>
                  <a:pt x="6835" y="492"/>
                </a:lnTo>
                <a:lnTo>
                  <a:pt x="6835" y="492"/>
                </a:lnTo>
                <a:lnTo>
                  <a:pt x="6817" y="504"/>
                </a:lnTo>
                <a:lnTo>
                  <a:pt x="6805" y="486"/>
                </a:lnTo>
                <a:lnTo>
                  <a:pt x="6907" y="366"/>
                </a:lnTo>
                <a:lnTo>
                  <a:pt x="6930" y="408"/>
                </a:lnTo>
                <a:lnTo>
                  <a:pt x="6871" y="510"/>
                </a:lnTo>
                <a:close/>
                <a:moveTo>
                  <a:pt x="6799" y="480"/>
                </a:moveTo>
                <a:lnTo>
                  <a:pt x="6763" y="432"/>
                </a:lnTo>
                <a:lnTo>
                  <a:pt x="6847" y="270"/>
                </a:lnTo>
                <a:lnTo>
                  <a:pt x="6901" y="354"/>
                </a:lnTo>
                <a:lnTo>
                  <a:pt x="6799" y="480"/>
                </a:lnTo>
                <a:close/>
                <a:moveTo>
                  <a:pt x="6793" y="486"/>
                </a:moveTo>
                <a:lnTo>
                  <a:pt x="6763" y="528"/>
                </a:lnTo>
                <a:lnTo>
                  <a:pt x="6727" y="510"/>
                </a:lnTo>
                <a:lnTo>
                  <a:pt x="6763" y="438"/>
                </a:lnTo>
                <a:lnTo>
                  <a:pt x="6793" y="486"/>
                </a:lnTo>
                <a:close/>
                <a:moveTo>
                  <a:pt x="6757" y="534"/>
                </a:moveTo>
                <a:lnTo>
                  <a:pt x="6745" y="552"/>
                </a:lnTo>
                <a:lnTo>
                  <a:pt x="6715" y="570"/>
                </a:lnTo>
                <a:lnTo>
                  <a:pt x="6697" y="564"/>
                </a:lnTo>
                <a:lnTo>
                  <a:pt x="6721" y="516"/>
                </a:lnTo>
                <a:lnTo>
                  <a:pt x="6757" y="534"/>
                </a:lnTo>
                <a:close/>
                <a:moveTo>
                  <a:pt x="6685" y="564"/>
                </a:moveTo>
                <a:lnTo>
                  <a:pt x="6667" y="552"/>
                </a:lnTo>
                <a:lnTo>
                  <a:pt x="6655" y="540"/>
                </a:lnTo>
                <a:lnTo>
                  <a:pt x="6697" y="510"/>
                </a:lnTo>
                <a:lnTo>
                  <a:pt x="6715" y="516"/>
                </a:lnTo>
                <a:lnTo>
                  <a:pt x="6685" y="564"/>
                </a:lnTo>
                <a:close/>
                <a:moveTo>
                  <a:pt x="6649" y="546"/>
                </a:moveTo>
                <a:lnTo>
                  <a:pt x="6649" y="546"/>
                </a:lnTo>
                <a:lnTo>
                  <a:pt x="6649" y="546"/>
                </a:lnTo>
                <a:lnTo>
                  <a:pt x="6649" y="546"/>
                </a:lnTo>
                <a:close/>
                <a:moveTo>
                  <a:pt x="6661" y="564"/>
                </a:moveTo>
                <a:lnTo>
                  <a:pt x="6679" y="582"/>
                </a:lnTo>
                <a:lnTo>
                  <a:pt x="6667" y="606"/>
                </a:lnTo>
                <a:lnTo>
                  <a:pt x="6655" y="612"/>
                </a:lnTo>
                <a:lnTo>
                  <a:pt x="6595" y="594"/>
                </a:lnTo>
                <a:lnTo>
                  <a:pt x="6643" y="552"/>
                </a:lnTo>
                <a:lnTo>
                  <a:pt x="6661" y="564"/>
                </a:lnTo>
                <a:close/>
                <a:moveTo>
                  <a:pt x="6583" y="588"/>
                </a:moveTo>
                <a:lnTo>
                  <a:pt x="6565" y="582"/>
                </a:lnTo>
                <a:lnTo>
                  <a:pt x="6595" y="540"/>
                </a:lnTo>
                <a:lnTo>
                  <a:pt x="6631" y="552"/>
                </a:lnTo>
                <a:lnTo>
                  <a:pt x="6583" y="588"/>
                </a:lnTo>
                <a:close/>
                <a:moveTo>
                  <a:pt x="6577" y="594"/>
                </a:moveTo>
                <a:lnTo>
                  <a:pt x="6541" y="624"/>
                </a:lnTo>
                <a:lnTo>
                  <a:pt x="6535" y="624"/>
                </a:lnTo>
                <a:lnTo>
                  <a:pt x="6559" y="594"/>
                </a:lnTo>
                <a:lnTo>
                  <a:pt x="6577" y="594"/>
                </a:lnTo>
                <a:close/>
                <a:moveTo>
                  <a:pt x="6529" y="624"/>
                </a:moveTo>
                <a:lnTo>
                  <a:pt x="6523" y="618"/>
                </a:lnTo>
                <a:lnTo>
                  <a:pt x="6535" y="588"/>
                </a:lnTo>
                <a:lnTo>
                  <a:pt x="6547" y="588"/>
                </a:lnTo>
                <a:lnTo>
                  <a:pt x="6529" y="624"/>
                </a:lnTo>
                <a:close/>
                <a:moveTo>
                  <a:pt x="6511" y="624"/>
                </a:moveTo>
                <a:lnTo>
                  <a:pt x="6475" y="618"/>
                </a:lnTo>
                <a:lnTo>
                  <a:pt x="6463" y="618"/>
                </a:lnTo>
                <a:lnTo>
                  <a:pt x="6487" y="594"/>
                </a:lnTo>
                <a:lnTo>
                  <a:pt x="6511" y="618"/>
                </a:lnTo>
                <a:lnTo>
                  <a:pt x="6511" y="624"/>
                </a:lnTo>
                <a:close/>
                <a:moveTo>
                  <a:pt x="6391" y="612"/>
                </a:moveTo>
                <a:lnTo>
                  <a:pt x="6391" y="612"/>
                </a:lnTo>
                <a:lnTo>
                  <a:pt x="6409" y="618"/>
                </a:lnTo>
                <a:lnTo>
                  <a:pt x="6391" y="612"/>
                </a:lnTo>
                <a:close/>
                <a:moveTo>
                  <a:pt x="6385" y="612"/>
                </a:moveTo>
                <a:lnTo>
                  <a:pt x="6385" y="612"/>
                </a:lnTo>
                <a:lnTo>
                  <a:pt x="6385" y="612"/>
                </a:lnTo>
                <a:lnTo>
                  <a:pt x="6385" y="612"/>
                </a:lnTo>
                <a:close/>
                <a:moveTo>
                  <a:pt x="6361" y="648"/>
                </a:moveTo>
                <a:lnTo>
                  <a:pt x="6361" y="654"/>
                </a:lnTo>
                <a:lnTo>
                  <a:pt x="6343" y="648"/>
                </a:lnTo>
                <a:lnTo>
                  <a:pt x="6337" y="648"/>
                </a:lnTo>
                <a:lnTo>
                  <a:pt x="6361" y="618"/>
                </a:lnTo>
                <a:lnTo>
                  <a:pt x="6373" y="624"/>
                </a:lnTo>
                <a:lnTo>
                  <a:pt x="6361" y="648"/>
                </a:lnTo>
                <a:close/>
                <a:moveTo>
                  <a:pt x="6331" y="642"/>
                </a:moveTo>
                <a:lnTo>
                  <a:pt x="6301" y="618"/>
                </a:lnTo>
                <a:lnTo>
                  <a:pt x="6349" y="618"/>
                </a:lnTo>
                <a:lnTo>
                  <a:pt x="6331" y="642"/>
                </a:lnTo>
                <a:close/>
                <a:moveTo>
                  <a:pt x="6325" y="648"/>
                </a:moveTo>
                <a:lnTo>
                  <a:pt x="6325" y="648"/>
                </a:lnTo>
                <a:lnTo>
                  <a:pt x="6247" y="636"/>
                </a:lnTo>
                <a:lnTo>
                  <a:pt x="6271" y="612"/>
                </a:lnTo>
                <a:lnTo>
                  <a:pt x="6289" y="618"/>
                </a:lnTo>
                <a:lnTo>
                  <a:pt x="6325" y="648"/>
                </a:lnTo>
                <a:close/>
                <a:moveTo>
                  <a:pt x="6241" y="636"/>
                </a:moveTo>
                <a:lnTo>
                  <a:pt x="6241" y="636"/>
                </a:lnTo>
                <a:lnTo>
                  <a:pt x="6247" y="612"/>
                </a:lnTo>
                <a:lnTo>
                  <a:pt x="6259" y="612"/>
                </a:lnTo>
                <a:lnTo>
                  <a:pt x="6241" y="636"/>
                </a:lnTo>
                <a:close/>
                <a:moveTo>
                  <a:pt x="6223" y="636"/>
                </a:moveTo>
                <a:lnTo>
                  <a:pt x="6163" y="624"/>
                </a:lnTo>
                <a:lnTo>
                  <a:pt x="6157" y="624"/>
                </a:lnTo>
                <a:lnTo>
                  <a:pt x="6133" y="660"/>
                </a:lnTo>
                <a:lnTo>
                  <a:pt x="6103" y="636"/>
                </a:lnTo>
                <a:lnTo>
                  <a:pt x="6109" y="606"/>
                </a:lnTo>
                <a:lnTo>
                  <a:pt x="6229" y="612"/>
                </a:lnTo>
                <a:lnTo>
                  <a:pt x="6223" y="636"/>
                </a:lnTo>
                <a:close/>
                <a:moveTo>
                  <a:pt x="6127" y="666"/>
                </a:moveTo>
                <a:lnTo>
                  <a:pt x="6121" y="678"/>
                </a:lnTo>
                <a:lnTo>
                  <a:pt x="6097" y="678"/>
                </a:lnTo>
                <a:lnTo>
                  <a:pt x="6097" y="648"/>
                </a:lnTo>
                <a:lnTo>
                  <a:pt x="6127" y="666"/>
                </a:lnTo>
                <a:close/>
                <a:moveTo>
                  <a:pt x="6085" y="678"/>
                </a:moveTo>
                <a:lnTo>
                  <a:pt x="6067" y="678"/>
                </a:lnTo>
                <a:lnTo>
                  <a:pt x="6085" y="636"/>
                </a:lnTo>
                <a:lnTo>
                  <a:pt x="6091" y="642"/>
                </a:lnTo>
                <a:lnTo>
                  <a:pt x="6085" y="678"/>
                </a:lnTo>
                <a:close/>
                <a:moveTo>
                  <a:pt x="6085" y="684"/>
                </a:moveTo>
                <a:lnTo>
                  <a:pt x="6073" y="750"/>
                </a:lnTo>
                <a:lnTo>
                  <a:pt x="6067" y="756"/>
                </a:lnTo>
                <a:lnTo>
                  <a:pt x="6037" y="762"/>
                </a:lnTo>
                <a:lnTo>
                  <a:pt x="6067" y="684"/>
                </a:lnTo>
                <a:lnTo>
                  <a:pt x="6085" y="684"/>
                </a:lnTo>
                <a:close/>
                <a:moveTo>
                  <a:pt x="6025" y="762"/>
                </a:moveTo>
                <a:lnTo>
                  <a:pt x="6007" y="762"/>
                </a:lnTo>
                <a:lnTo>
                  <a:pt x="5941" y="720"/>
                </a:lnTo>
                <a:lnTo>
                  <a:pt x="5947" y="684"/>
                </a:lnTo>
                <a:lnTo>
                  <a:pt x="6055" y="684"/>
                </a:lnTo>
                <a:lnTo>
                  <a:pt x="6025" y="762"/>
                </a:lnTo>
                <a:close/>
                <a:moveTo>
                  <a:pt x="5911" y="696"/>
                </a:moveTo>
                <a:lnTo>
                  <a:pt x="5899" y="684"/>
                </a:lnTo>
                <a:lnTo>
                  <a:pt x="5911" y="684"/>
                </a:lnTo>
                <a:lnTo>
                  <a:pt x="5911" y="696"/>
                </a:lnTo>
                <a:close/>
                <a:moveTo>
                  <a:pt x="5905" y="702"/>
                </a:moveTo>
                <a:lnTo>
                  <a:pt x="5887" y="774"/>
                </a:lnTo>
                <a:lnTo>
                  <a:pt x="5827" y="774"/>
                </a:lnTo>
                <a:lnTo>
                  <a:pt x="5821" y="690"/>
                </a:lnTo>
                <a:lnTo>
                  <a:pt x="5881" y="684"/>
                </a:lnTo>
                <a:lnTo>
                  <a:pt x="5905" y="702"/>
                </a:lnTo>
                <a:close/>
                <a:moveTo>
                  <a:pt x="5821" y="678"/>
                </a:moveTo>
                <a:lnTo>
                  <a:pt x="5821" y="648"/>
                </a:lnTo>
                <a:lnTo>
                  <a:pt x="5869" y="678"/>
                </a:lnTo>
                <a:lnTo>
                  <a:pt x="5821" y="678"/>
                </a:lnTo>
                <a:close/>
                <a:moveTo>
                  <a:pt x="5815" y="678"/>
                </a:moveTo>
                <a:lnTo>
                  <a:pt x="5803" y="678"/>
                </a:lnTo>
                <a:lnTo>
                  <a:pt x="5809" y="636"/>
                </a:lnTo>
                <a:lnTo>
                  <a:pt x="5815" y="642"/>
                </a:lnTo>
                <a:lnTo>
                  <a:pt x="5815" y="678"/>
                </a:lnTo>
                <a:close/>
                <a:moveTo>
                  <a:pt x="5797" y="678"/>
                </a:moveTo>
                <a:lnTo>
                  <a:pt x="5773" y="678"/>
                </a:lnTo>
                <a:lnTo>
                  <a:pt x="5785" y="624"/>
                </a:lnTo>
                <a:lnTo>
                  <a:pt x="5797" y="630"/>
                </a:lnTo>
                <a:lnTo>
                  <a:pt x="5797" y="678"/>
                </a:lnTo>
                <a:close/>
                <a:moveTo>
                  <a:pt x="5797" y="690"/>
                </a:moveTo>
                <a:lnTo>
                  <a:pt x="5791" y="780"/>
                </a:lnTo>
                <a:lnTo>
                  <a:pt x="5755" y="780"/>
                </a:lnTo>
                <a:lnTo>
                  <a:pt x="5749" y="774"/>
                </a:lnTo>
                <a:lnTo>
                  <a:pt x="5773" y="690"/>
                </a:lnTo>
                <a:lnTo>
                  <a:pt x="5797" y="690"/>
                </a:lnTo>
                <a:close/>
                <a:moveTo>
                  <a:pt x="5743" y="774"/>
                </a:moveTo>
                <a:lnTo>
                  <a:pt x="5659" y="726"/>
                </a:lnTo>
                <a:lnTo>
                  <a:pt x="5654" y="690"/>
                </a:lnTo>
                <a:lnTo>
                  <a:pt x="5761" y="690"/>
                </a:lnTo>
                <a:lnTo>
                  <a:pt x="5743" y="774"/>
                </a:lnTo>
                <a:close/>
                <a:moveTo>
                  <a:pt x="5648" y="678"/>
                </a:moveTo>
                <a:lnTo>
                  <a:pt x="5624" y="678"/>
                </a:lnTo>
                <a:lnTo>
                  <a:pt x="5636" y="594"/>
                </a:lnTo>
                <a:lnTo>
                  <a:pt x="5648" y="678"/>
                </a:lnTo>
                <a:close/>
                <a:moveTo>
                  <a:pt x="5642" y="570"/>
                </a:moveTo>
                <a:lnTo>
                  <a:pt x="5642" y="570"/>
                </a:lnTo>
                <a:lnTo>
                  <a:pt x="5642" y="576"/>
                </a:lnTo>
                <a:lnTo>
                  <a:pt x="5642" y="570"/>
                </a:lnTo>
                <a:close/>
                <a:moveTo>
                  <a:pt x="5648" y="690"/>
                </a:moveTo>
                <a:lnTo>
                  <a:pt x="5648" y="720"/>
                </a:lnTo>
                <a:lnTo>
                  <a:pt x="5618" y="702"/>
                </a:lnTo>
                <a:lnTo>
                  <a:pt x="5624" y="690"/>
                </a:lnTo>
                <a:lnTo>
                  <a:pt x="5648" y="690"/>
                </a:lnTo>
                <a:close/>
                <a:moveTo>
                  <a:pt x="5612" y="696"/>
                </a:moveTo>
                <a:lnTo>
                  <a:pt x="5594" y="690"/>
                </a:lnTo>
                <a:lnTo>
                  <a:pt x="5612" y="690"/>
                </a:lnTo>
                <a:lnTo>
                  <a:pt x="5612" y="696"/>
                </a:lnTo>
                <a:close/>
                <a:moveTo>
                  <a:pt x="5612" y="708"/>
                </a:moveTo>
                <a:lnTo>
                  <a:pt x="5594" y="792"/>
                </a:lnTo>
                <a:lnTo>
                  <a:pt x="5510" y="804"/>
                </a:lnTo>
                <a:lnTo>
                  <a:pt x="5498" y="690"/>
                </a:lnTo>
                <a:lnTo>
                  <a:pt x="5576" y="690"/>
                </a:lnTo>
                <a:lnTo>
                  <a:pt x="5612" y="708"/>
                </a:lnTo>
                <a:close/>
                <a:moveTo>
                  <a:pt x="5492" y="732"/>
                </a:moveTo>
                <a:lnTo>
                  <a:pt x="5486" y="690"/>
                </a:lnTo>
                <a:lnTo>
                  <a:pt x="5486" y="690"/>
                </a:lnTo>
                <a:lnTo>
                  <a:pt x="5492" y="732"/>
                </a:lnTo>
                <a:close/>
                <a:moveTo>
                  <a:pt x="5498" y="678"/>
                </a:moveTo>
                <a:lnTo>
                  <a:pt x="5492" y="642"/>
                </a:lnTo>
                <a:lnTo>
                  <a:pt x="5564" y="678"/>
                </a:lnTo>
                <a:lnTo>
                  <a:pt x="5498" y="678"/>
                </a:lnTo>
                <a:close/>
                <a:moveTo>
                  <a:pt x="5486" y="678"/>
                </a:moveTo>
                <a:lnTo>
                  <a:pt x="5480" y="678"/>
                </a:lnTo>
                <a:lnTo>
                  <a:pt x="5474" y="630"/>
                </a:lnTo>
                <a:lnTo>
                  <a:pt x="5480" y="636"/>
                </a:lnTo>
                <a:lnTo>
                  <a:pt x="5486" y="678"/>
                </a:lnTo>
                <a:close/>
                <a:moveTo>
                  <a:pt x="5474" y="678"/>
                </a:moveTo>
                <a:lnTo>
                  <a:pt x="5462" y="678"/>
                </a:lnTo>
                <a:lnTo>
                  <a:pt x="5468" y="636"/>
                </a:lnTo>
                <a:lnTo>
                  <a:pt x="5474" y="678"/>
                </a:lnTo>
                <a:close/>
                <a:moveTo>
                  <a:pt x="5474" y="690"/>
                </a:moveTo>
                <a:lnTo>
                  <a:pt x="5498" y="804"/>
                </a:lnTo>
                <a:lnTo>
                  <a:pt x="5450" y="804"/>
                </a:lnTo>
                <a:lnTo>
                  <a:pt x="5462" y="690"/>
                </a:lnTo>
                <a:lnTo>
                  <a:pt x="5474" y="690"/>
                </a:lnTo>
                <a:close/>
                <a:moveTo>
                  <a:pt x="5444" y="804"/>
                </a:moveTo>
                <a:lnTo>
                  <a:pt x="5348" y="762"/>
                </a:lnTo>
                <a:lnTo>
                  <a:pt x="5336" y="690"/>
                </a:lnTo>
                <a:lnTo>
                  <a:pt x="5450" y="690"/>
                </a:lnTo>
                <a:lnTo>
                  <a:pt x="5444" y="804"/>
                </a:lnTo>
                <a:close/>
                <a:moveTo>
                  <a:pt x="5336" y="756"/>
                </a:moveTo>
                <a:lnTo>
                  <a:pt x="5312" y="744"/>
                </a:lnTo>
                <a:lnTo>
                  <a:pt x="5300" y="690"/>
                </a:lnTo>
                <a:lnTo>
                  <a:pt x="5324" y="690"/>
                </a:lnTo>
                <a:lnTo>
                  <a:pt x="5336" y="756"/>
                </a:lnTo>
                <a:close/>
                <a:moveTo>
                  <a:pt x="5300" y="684"/>
                </a:moveTo>
                <a:lnTo>
                  <a:pt x="5300" y="552"/>
                </a:lnTo>
                <a:lnTo>
                  <a:pt x="5324" y="684"/>
                </a:lnTo>
                <a:lnTo>
                  <a:pt x="5300" y="684"/>
                </a:lnTo>
                <a:close/>
                <a:moveTo>
                  <a:pt x="5288" y="732"/>
                </a:moveTo>
                <a:lnTo>
                  <a:pt x="5198" y="690"/>
                </a:lnTo>
                <a:lnTo>
                  <a:pt x="5288" y="690"/>
                </a:lnTo>
                <a:lnTo>
                  <a:pt x="5288" y="732"/>
                </a:lnTo>
                <a:close/>
                <a:moveTo>
                  <a:pt x="5144" y="828"/>
                </a:moveTo>
                <a:lnTo>
                  <a:pt x="5138" y="834"/>
                </a:lnTo>
                <a:lnTo>
                  <a:pt x="5138" y="810"/>
                </a:lnTo>
                <a:lnTo>
                  <a:pt x="5144" y="828"/>
                </a:lnTo>
                <a:close/>
                <a:moveTo>
                  <a:pt x="5144" y="840"/>
                </a:moveTo>
                <a:lnTo>
                  <a:pt x="5156" y="876"/>
                </a:lnTo>
                <a:lnTo>
                  <a:pt x="5138" y="870"/>
                </a:lnTo>
                <a:lnTo>
                  <a:pt x="5138" y="840"/>
                </a:lnTo>
                <a:lnTo>
                  <a:pt x="5144" y="840"/>
                </a:lnTo>
                <a:close/>
                <a:moveTo>
                  <a:pt x="5132" y="864"/>
                </a:moveTo>
                <a:lnTo>
                  <a:pt x="5078" y="846"/>
                </a:lnTo>
                <a:lnTo>
                  <a:pt x="5126" y="840"/>
                </a:lnTo>
                <a:lnTo>
                  <a:pt x="5132" y="864"/>
                </a:lnTo>
                <a:close/>
                <a:moveTo>
                  <a:pt x="5132" y="876"/>
                </a:moveTo>
                <a:lnTo>
                  <a:pt x="5138" y="966"/>
                </a:lnTo>
                <a:lnTo>
                  <a:pt x="5012" y="984"/>
                </a:lnTo>
                <a:lnTo>
                  <a:pt x="4970" y="900"/>
                </a:lnTo>
                <a:lnTo>
                  <a:pt x="4964" y="852"/>
                </a:lnTo>
                <a:lnTo>
                  <a:pt x="5060" y="846"/>
                </a:lnTo>
                <a:lnTo>
                  <a:pt x="5132" y="876"/>
                </a:lnTo>
                <a:close/>
                <a:moveTo>
                  <a:pt x="4964" y="846"/>
                </a:moveTo>
                <a:lnTo>
                  <a:pt x="4958" y="810"/>
                </a:lnTo>
                <a:lnTo>
                  <a:pt x="5042" y="840"/>
                </a:lnTo>
                <a:lnTo>
                  <a:pt x="4964" y="846"/>
                </a:lnTo>
                <a:close/>
                <a:moveTo>
                  <a:pt x="4958" y="846"/>
                </a:moveTo>
                <a:lnTo>
                  <a:pt x="4952" y="846"/>
                </a:lnTo>
                <a:lnTo>
                  <a:pt x="4928" y="798"/>
                </a:lnTo>
                <a:lnTo>
                  <a:pt x="4952" y="804"/>
                </a:lnTo>
                <a:lnTo>
                  <a:pt x="4958" y="846"/>
                </a:lnTo>
                <a:close/>
                <a:moveTo>
                  <a:pt x="4940" y="846"/>
                </a:moveTo>
                <a:lnTo>
                  <a:pt x="4736" y="864"/>
                </a:lnTo>
                <a:lnTo>
                  <a:pt x="4682" y="768"/>
                </a:lnTo>
                <a:lnTo>
                  <a:pt x="4694" y="708"/>
                </a:lnTo>
                <a:lnTo>
                  <a:pt x="4916" y="792"/>
                </a:lnTo>
                <a:lnTo>
                  <a:pt x="4940" y="846"/>
                </a:lnTo>
                <a:close/>
                <a:moveTo>
                  <a:pt x="4640" y="684"/>
                </a:moveTo>
                <a:lnTo>
                  <a:pt x="4640" y="684"/>
                </a:lnTo>
                <a:lnTo>
                  <a:pt x="4640" y="684"/>
                </a:lnTo>
                <a:lnTo>
                  <a:pt x="4640" y="684"/>
                </a:lnTo>
                <a:close/>
                <a:moveTo>
                  <a:pt x="4526" y="690"/>
                </a:moveTo>
                <a:lnTo>
                  <a:pt x="4389" y="690"/>
                </a:lnTo>
                <a:lnTo>
                  <a:pt x="4371" y="660"/>
                </a:lnTo>
                <a:lnTo>
                  <a:pt x="4371" y="582"/>
                </a:lnTo>
                <a:lnTo>
                  <a:pt x="4532" y="642"/>
                </a:lnTo>
                <a:lnTo>
                  <a:pt x="4526" y="690"/>
                </a:lnTo>
                <a:close/>
                <a:moveTo>
                  <a:pt x="4359" y="648"/>
                </a:moveTo>
                <a:lnTo>
                  <a:pt x="4305" y="558"/>
                </a:lnTo>
                <a:lnTo>
                  <a:pt x="4359" y="576"/>
                </a:lnTo>
                <a:lnTo>
                  <a:pt x="4359" y="648"/>
                </a:lnTo>
                <a:close/>
                <a:moveTo>
                  <a:pt x="4359" y="666"/>
                </a:moveTo>
                <a:lnTo>
                  <a:pt x="4359" y="690"/>
                </a:lnTo>
                <a:lnTo>
                  <a:pt x="4185" y="690"/>
                </a:lnTo>
                <a:lnTo>
                  <a:pt x="4167" y="504"/>
                </a:lnTo>
                <a:lnTo>
                  <a:pt x="4293" y="552"/>
                </a:lnTo>
                <a:lnTo>
                  <a:pt x="4359" y="666"/>
                </a:lnTo>
                <a:close/>
                <a:moveTo>
                  <a:pt x="4359" y="696"/>
                </a:moveTo>
                <a:lnTo>
                  <a:pt x="4359" y="828"/>
                </a:lnTo>
                <a:lnTo>
                  <a:pt x="4191" y="774"/>
                </a:lnTo>
                <a:lnTo>
                  <a:pt x="4185" y="696"/>
                </a:lnTo>
                <a:lnTo>
                  <a:pt x="4359" y="696"/>
                </a:lnTo>
                <a:close/>
                <a:moveTo>
                  <a:pt x="4179" y="774"/>
                </a:moveTo>
                <a:lnTo>
                  <a:pt x="4137" y="762"/>
                </a:lnTo>
                <a:lnTo>
                  <a:pt x="4095" y="702"/>
                </a:lnTo>
                <a:lnTo>
                  <a:pt x="4173" y="696"/>
                </a:lnTo>
                <a:lnTo>
                  <a:pt x="4179" y="774"/>
                </a:lnTo>
                <a:close/>
                <a:moveTo>
                  <a:pt x="3981" y="714"/>
                </a:moveTo>
                <a:lnTo>
                  <a:pt x="3939" y="702"/>
                </a:lnTo>
                <a:lnTo>
                  <a:pt x="3975" y="702"/>
                </a:lnTo>
                <a:lnTo>
                  <a:pt x="3981" y="714"/>
                </a:lnTo>
                <a:close/>
                <a:moveTo>
                  <a:pt x="3981" y="720"/>
                </a:moveTo>
                <a:lnTo>
                  <a:pt x="4011" y="924"/>
                </a:lnTo>
                <a:lnTo>
                  <a:pt x="3951" y="924"/>
                </a:lnTo>
                <a:lnTo>
                  <a:pt x="3777" y="726"/>
                </a:lnTo>
                <a:lnTo>
                  <a:pt x="3771" y="702"/>
                </a:lnTo>
                <a:lnTo>
                  <a:pt x="3909" y="702"/>
                </a:lnTo>
                <a:lnTo>
                  <a:pt x="3981" y="720"/>
                </a:lnTo>
                <a:close/>
                <a:moveTo>
                  <a:pt x="3771" y="696"/>
                </a:moveTo>
                <a:lnTo>
                  <a:pt x="3759" y="654"/>
                </a:lnTo>
                <a:lnTo>
                  <a:pt x="3885" y="690"/>
                </a:lnTo>
                <a:lnTo>
                  <a:pt x="3771" y="696"/>
                </a:lnTo>
                <a:close/>
                <a:moveTo>
                  <a:pt x="3759" y="696"/>
                </a:moveTo>
                <a:lnTo>
                  <a:pt x="3747" y="696"/>
                </a:lnTo>
                <a:lnTo>
                  <a:pt x="3705" y="636"/>
                </a:lnTo>
                <a:lnTo>
                  <a:pt x="3753" y="654"/>
                </a:lnTo>
                <a:lnTo>
                  <a:pt x="3759" y="696"/>
                </a:lnTo>
                <a:close/>
                <a:moveTo>
                  <a:pt x="3735" y="696"/>
                </a:moveTo>
                <a:lnTo>
                  <a:pt x="3531" y="696"/>
                </a:lnTo>
                <a:lnTo>
                  <a:pt x="3495" y="576"/>
                </a:lnTo>
                <a:lnTo>
                  <a:pt x="3687" y="636"/>
                </a:lnTo>
                <a:lnTo>
                  <a:pt x="3735" y="696"/>
                </a:lnTo>
                <a:close/>
                <a:moveTo>
                  <a:pt x="3345" y="696"/>
                </a:moveTo>
                <a:lnTo>
                  <a:pt x="3261" y="696"/>
                </a:lnTo>
                <a:lnTo>
                  <a:pt x="3207" y="558"/>
                </a:lnTo>
                <a:lnTo>
                  <a:pt x="3345" y="696"/>
                </a:lnTo>
                <a:close/>
                <a:moveTo>
                  <a:pt x="3351" y="702"/>
                </a:moveTo>
                <a:lnTo>
                  <a:pt x="3519" y="870"/>
                </a:lnTo>
                <a:lnTo>
                  <a:pt x="3309" y="822"/>
                </a:lnTo>
                <a:lnTo>
                  <a:pt x="3267" y="708"/>
                </a:lnTo>
                <a:lnTo>
                  <a:pt x="3351" y="702"/>
                </a:lnTo>
                <a:close/>
                <a:moveTo>
                  <a:pt x="3303" y="822"/>
                </a:moveTo>
                <a:lnTo>
                  <a:pt x="2992" y="756"/>
                </a:lnTo>
                <a:lnTo>
                  <a:pt x="2968" y="708"/>
                </a:lnTo>
                <a:lnTo>
                  <a:pt x="3255" y="708"/>
                </a:lnTo>
                <a:lnTo>
                  <a:pt x="3303" y="822"/>
                </a:lnTo>
                <a:close/>
                <a:moveTo>
                  <a:pt x="2980" y="750"/>
                </a:moveTo>
                <a:lnTo>
                  <a:pt x="2956" y="744"/>
                </a:lnTo>
                <a:lnTo>
                  <a:pt x="2908" y="708"/>
                </a:lnTo>
                <a:lnTo>
                  <a:pt x="2962" y="708"/>
                </a:lnTo>
                <a:lnTo>
                  <a:pt x="2980" y="750"/>
                </a:lnTo>
                <a:close/>
                <a:moveTo>
                  <a:pt x="2518" y="588"/>
                </a:moveTo>
                <a:lnTo>
                  <a:pt x="2482" y="642"/>
                </a:lnTo>
                <a:lnTo>
                  <a:pt x="2476" y="642"/>
                </a:lnTo>
                <a:lnTo>
                  <a:pt x="2524" y="522"/>
                </a:lnTo>
                <a:lnTo>
                  <a:pt x="2536" y="546"/>
                </a:lnTo>
                <a:lnTo>
                  <a:pt x="2518" y="588"/>
                </a:lnTo>
                <a:close/>
                <a:moveTo>
                  <a:pt x="2464" y="636"/>
                </a:moveTo>
                <a:lnTo>
                  <a:pt x="2182" y="576"/>
                </a:lnTo>
                <a:lnTo>
                  <a:pt x="2164" y="546"/>
                </a:lnTo>
                <a:lnTo>
                  <a:pt x="2164" y="540"/>
                </a:lnTo>
                <a:lnTo>
                  <a:pt x="2230" y="396"/>
                </a:lnTo>
                <a:lnTo>
                  <a:pt x="2434" y="360"/>
                </a:lnTo>
                <a:lnTo>
                  <a:pt x="2518" y="516"/>
                </a:lnTo>
                <a:lnTo>
                  <a:pt x="2464" y="636"/>
                </a:lnTo>
                <a:close/>
                <a:moveTo>
                  <a:pt x="2212" y="420"/>
                </a:moveTo>
                <a:lnTo>
                  <a:pt x="2218" y="402"/>
                </a:lnTo>
                <a:lnTo>
                  <a:pt x="2224" y="402"/>
                </a:lnTo>
                <a:lnTo>
                  <a:pt x="2212" y="420"/>
                </a:lnTo>
                <a:close/>
                <a:moveTo>
                  <a:pt x="2158" y="534"/>
                </a:moveTo>
                <a:lnTo>
                  <a:pt x="2152" y="528"/>
                </a:lnTo>
                <a:lnTo>
                  <a:pt x="2176" y="450"/>
                </a:lnTo>
                <a:lnTo>
                  <a:pt x="2206" y="402"/>
                </a:lnTo>
                <a:lnTo>
                  <a:pt x="2212" y="402"/>
                </a:lnTo>
                <a:lnTo>
                  <a:pt x="2158" y="534"/>
                </a:lnTo>
                <a:close/>
                <a:moveTo>
                  <a:pt x="2212" y="390"/>
                </a:moveTo>
                <a:lnTo>
                  <a:pt x="2218" y="384"/>
                </a:lnTo>
                <a:lnTo>
                  <a:pt x="2212" y="390"/>
                </a:lnTo>
                <a:lnTo>
                  <a:pt x="2212" y="390"/>
                </a:lnTo>
                <a:close/>
                <a:moveTo>
                  <a:pt x="2200" y="396"/>
                </a:moveTo>
                <a:lnTo>
                  <a:pt x="2194" y="396"/>
                </a:lnTo>
                <a:lnTo>
                  <a:pt x="2212" y="342"/>
                </a:lnTo>
                <a:lnTo>
                  <a:pt x="2230" y="342"/>
                </a:lnTo>
                <a:lnTo>
                  <a:pt x="2200" y="396"/>
                </a:lnTo>
                <a:close/>
                <a:moveTo>
                  <a:pt x="2146" y="402"/>
                </a:moveTo>
                <a:lnTo>
                  <a:pt x="2140" y="402"/>
                </a:lnTo>
                <a:lnTo>
                  <a:pt x="2158" y="336"/>
                </a:lnTo>
                <a:lnTo>
                  <a:pt x="2188" y="342"/>
                </a:lnTo>
                <a:lnTo>
                  <a:pt x="2146" y="402"/>
                </a:lnTo>
                <a:close/>
                <a:moveTo>
                  <a:pt x="2140" y="414"/>
                </a:moveTo>
                <a:lnTo>
                  <a:pt x="2134" y="414"/>
                </a:lnTo>
                <a:lnTo>
                  <a:pt x="2140" y="414"/>
                </a:lnTo>
                <a:lnTo>
                  <a:pt x="2140" y="414"/>
                </a:lnTo>
                <a:close/>
                <a:moveTo>
                  <a:pt x="2122" y="438"/>
                </a:moveTo>
                <a:lnTo>
                  <a:pt x="2104" y="462"/>
                </a:lnTo>
                <a:lnTo>
                  <a:pt x="2086" y="426"/>
                </a:lnTo>
                <a:lnTo>
                  <a:pt x="2128" y="414"/>
                </a:lnTo>
                <a:lnTo>
                  <a:pt x="2122" y="438"/>
                </a:lnTo>
                <a:close/>
                <a:moveTo>
                  <a:pt x="2104" y="468"/>
                </a:moveTo>
                <a:lnTo>
                  <a:pt x="2050" y="546"/>
                </a:lnTo>
                <a:lnTo>
                  <a:pt x="2038" y="546"/>
                </a:lnTo>
                <a:lnTo>
                  <a:pt x="2032" y="546"/>
                </a:lnTo>
                <a:lnTo>
                  <a:pt x="2026" y="576"/>
                </a:lnTo>
                <a:lnTo>
                  <a:pt x="1942" y="708"/>
                </a:lnTo>
                <a:lnTo>
                  <a:pt x="1912" y="708"/>
                </a:lnTo>
                <a:lnTo>
                  <a:pt x="1865" y="672"/>
                </a:lnTo>
                <a:lnTo>
                  <a:pt x="2056" y="426"/>
                </a:lnTo>
                <a:lnTo>
                  <a:pt x="2074" y="426"/>
                </a:lnTo>
                <a:lnTo>
                  <a:pt x="2104" y="468"/>
                </a:lnTo>
                <a:close/>
                <a:moveTo>
                  <a:pt x="2062" y="420"/>
                </a:moveTo>
                <a:lnTo>
                  <a:pt x="2068" y="414"/>
                </a:lnTo>
                <a:lnTo>
                  <a:pt x="2068" y="420"/>
                </a:lnTo>
                <a:lnTo>
                  <a:pt x="2062" y="420"/>
                </a:lnTo>
                <a:close/>
                <a:moveTo>
                  <a:pt x="2050" y="420"/>
                </a:moveTo>
                <a:lnTo>
                  <a:pt x="1912" y="444"/>
                </a:lnTo>
                <a:lnTo>
                  <a:pt x="2014" y="330"/>
                </a:lnTo>
                <a:lnTo>
                  <a:pt x="2062" y="408"/>
                </a:lnTo>
                <a:lnTo>
                  <a:pt x="2050" y="420"/>
                </a:lnTo>
                <a:close/>
                <a:moveTo>
                  <a:pt x="2044" y="432"/>
                </a:moveTo>
                <a:lnTo>
                  <a:pt x="1859" y="666"/>
                </a:lnTo>
                <a:lnTo>
                  <a:pt x="1775" y="600"/>
                </a:lnTo>
                <a:lnTo>
                  <a:pt x="1907" y="456"/>
                </a:lnTo>
                <a:lnTo>
                  <a:pt x="2044" y="432"/>
                </a:lnTo>
                <a:close/>
                <a:moveTo>
                  <a:pt x="1853" y="672"/>
                </a:moveTo>
                <a:lnTo>
                  <a:pt x="1835" y="702"/>
                </a:lnTo>
                <a:lnTo>
                  <a:pt x="1763" y="612"/>
                </a:lnTo>
                <a:lnTo>
                  <a:pt x="1769" y="606"/>
                </a:lnTo>
                <a:lnTo>
                  <a:pt x="1853" y="672"/>
                </a:lnTo>
                <a:close/>
                <a:moveTo>
                  <a:pt x="1757" y="606"/>
                </a:moveTo>
                <a:lnTo>
                  <a:pt x="1745" y="594"/>
                </a:lnTo>
                <a:lnTo>
                  <a:pt x="1763" y="606"/>
                </a:lnTo>
                <a:lnTo>
                  <a:pt x="1757" y="606"/>
                </a:lnTo>
                <a:close/>
                <a:moveTo>
                  <a:pt x="1493" y="906"/>
                </a:moveTo>
                <a:lnTo>
                  <a:pt x="1487" y="918"/>
                </a:lnTo>
                <a:lnTo>
                  <a:pt x="1343" y="828"/>
                </a:lnTo>
                <a:lnTo>
                  <a:pt x="1385" y="780"/>
                </a:lnTo>
                <a:lnTo>
                  <a:pt x="1493" y="906"/>
                </a:lnTo>
                <a:close/>
                <a:moveTo>
                  <a:pt x="1481" y="924"/>
                </a:moveTo>
                <a:lnTo>
                  <a:pt x="1289" y="1140"/>
                </a:lnTo>
                <a:lnTo>
                  <a:pt x="1187" y="1146"/>
                </a:lnTo>
                <a:lnTo>
                  <a:pt x="1103" y="1062"/>
                </a:lnTo>
                <a:lnTo>
                  <a:pt x="1337" y="834"/>
                </a:lnTo>
                <a:lnTo>
                  <a:pt x="1481" y="924"/>
                </a:lnTo>
                <a:close/>
                <a:moveTo>
                  <a:pt x="1277" y="1152"/>
                </a:moveTo>
                <a:lnTo>
                  <a:pt x="1241" y="1194"/>
                </a:lnTo>
                <a:lnTo>
                  <a:pt x="1199" y="1158"/>
                </a:lnTo>
                <a:lnTo>
                  <a:pt x="1277" y="1152"/>
                </a:lnTo>
                <a:close/>
                <a:moveTo>
                  <a:pt x="1289" y="1146"/>
                </a:moveTo>
                <a:lnTo>
                  <a:pt x="1505" y="1134"/>
                </a:lnTo>
                <a:lnTo>
                  <a:pt x="1361" y="1314"/>
                </a:lnTo>
                <a:lnTo>
                  <a:pt x="1247" y="1200"/>
                </a:lnTo>
                <a:lnTo>
                  <a:pt x="1289" y="1146"/>
                </a:lnTo>
                <a:close/>
                <a:moveTo>
                  <a:pt x="1355" y="1320"/>
                </a:moveTo>
                <a:lnTo>
                  <a:pt x="1349" y="1332"/>
                </a:lnTo>
                <a:lnTo>
                  <a:pt x="1199" y="1254"/>
                </a:lnTo>
                <a:lnTo>
                  <a:pt x="1241" y="1206"/>
                </a:lnTo>
                <a:lnTo>
                  <a:pt x="1355" y="1320"/>
                </a:lnTo>
                <a:close/>
                <a:moveTo>
                  <a:pt x="1361" y="1326"/>
                </a:moveTo>
                <a:lnTo>
                  <a:pt x="1391" y="1356"/>
                </a:lnTo>
                <a:lnTo>
                  <a:pt x="1355" y="1338"/>
                </a:lnTo>
                <a:lnTo>
                  <a:pt x="1361" y="1326"/>
                </a:lnTo>
                <a:close/>
                <a:moveTo>
                  <a:pt x="1415" y="1374"/>
                </a:moveTo>
                <a:lnTo>
                  <a:pt x="1463" y="1422"/>
                </a:lnTo>
                <a:lnTo>
                  <a:pt x="1379" y="1548"/>
                </a:lnTo>
                <a:lnTo>
                  <a:pt x="1313" y="1560"/>
                </a:lnTo>
                <a:lnTo>
                  <a:pt x="1253" y="1464"/>
                </a:lnTo>
                <a:lnTo>
                  <a:pt x="1349" y="1344"/>
                </a:lnTo>
                <a:lnTo>
                  <a:pt x="1415" y="1374"/>
                </a:lnTo>
                <a:close/>
                <a:moveTo>
                  <a:pt x="1307" y="1560"/>
                </a:moveTo>
                <a:lnTo>
                  <a:pt x="1169" y="1584"/>
                </a:lnTo>
                <a:lnTo>
                  <a:pt x="1253" y="1476"/>
                </a:lnTo>
                <a:lnTo>
                  <a:pt x="1307" y="1560"/>
                </a:lnTo>
                <a:close/>
                <a:moveTo>
                  <a:pt x="1307" y="1566"/>
                </a:moveTo>
                <a:lnTo>
                  <a:pt x="1337" y="1607"/>
                </a:lnTo>
                <a:lnTo>
                  <a:pt x="1253" y="1739"/>
                </a:lnTo>
                <a:lnTo>
                  <a:pt x="1127" y="1631"/>
                </a:lnTo>
                <a:lnTo>
                  <a:pt x="1157" y="1589"/>
                </a:lnTo>
                <a:lnTo>
                  <a:pt x="1307" y="1566"/>
                </a:lnTo>
                <a:close/>
                <a:moveTo>
                  <a:pt x="1247" y="1745"/>
                </a:moveTo>
                <a:lnTo>
                  <a:pt x="1241" y="1751"/>
                </a:lnTo>
                <a:lnTo>
                  <a:pt x="1085" y="1685"/>
                </a:lnTo>
                <a:lnTo>
                  <a:pt x="1121" y="1637"/>
                </a:lnTo>
                <a:lnTo>
                  <a:pt x="1247" y="1745"/>
                </a:lnTo>
                <a:close/>
                <a:moveTo>
                  <a:pt x="1253" y="1751"/>
                </a:moveTo>
                <a:lnTo>
                  <a:pt x="1277" y="1769"/>
                </a:lnTo>
                <a:lnTo>
                  <a:pt x="1247" y="1757"/>
                </a:lnTo>
                <a:lnTo>
                  <a:pt x="1253" y="1751"/>
                </a:lnTo>
                <a:close/>
                <a:moveTo>
                  <a:pt x="1259" y="1739"/>
                </a:moveTo>
                <a:lnTo>
                  <a:pt x="1343" y="1619"/>
                </a:lnTo>
                <a:lnTo>
                  <a:pt x="1421" y="1745"/>
                </a:lnTo>
                <a:lnTo>
                  <a:pt x="1385" y="1817"/>
                </a:lnTo>
                <a:lnTo>
                  <a:pt x="1307" y="1781"/>
                </a:lnTo>
                <a:lnTo>
                  <a:pt x="1259" y="1739"/>
                </a:lnTo>
                <a:close/>
                <a:moveTo>
                  <a:pt x="1379" y="1823"/>
                </a:moveTo>
                <a:lnTo>
                  <a:pt x="1373" y="1835"/>
                </a:lnTo>
                <a:lnTo>
                  <a:pt x="1331" y="1805"/>
                </a:lnTo>
                <a:lnTo>
                  <a:pt x="1379" y="1823"/>
                </a:lnTo>
                <a:close/>
                <a:moveTo>
                  <a:pt x="1385" y="1829"/>
                </a:moveTo>
                <a:lnTo>
                  <a:pt x="1499" y="1877"/>
                </a:lnTo>
                <a:lnTo>
                  <a:pt x="1475" y="1925"/>
                </a:lnTo>
                <a:lnTo>
                  <a:pt x="1379" y="1841"/>
                </a:lnTo>
                <a:lnTo>
                  <a:pt x="1385" y="1829"/>
                </a:lnTo>
                <a:close/>
                <a:moveTo>
                  <a:pt x="1475" y="1931"/>
                </a:moveTo>
                <a:lnTo>
                  <a:pt x="1469" y="1937"/>
                </a:lnTo>
                <a:lnTo>
                  <a:pt x="1301" y="1979"/>
                </a:lnTo>
                <a:lnTo>
                  <a:pt x="1373" y="1847"/>
                </a:lnTo>
                <a:lnTo>
                  <a:pt x="1475" y="1931"/>
                </a:lnTo>
                <a:close/>
                <a:moveTo>
                  <a:pt x="1355" y="2177"/>
                </a:moveTo>
                <a:lnTo>
                  <a:pt x="1325" y="2243"/>
                </a:lnTo>
                <a:lnTo>
                  <a:pt x="1175" y="2189"/>
                </a:lnTo>
                <a:lnTo>
                  <a:pt x="1259" y="2051"/>
                </a:lnTo>
                <a:lnTo>
                  <a:pt x="1355" y="2177"/>
                </a:lnTo>
                <a:close/>
                <a:moveTo>
                  <a:pt x="1361" y="2189"/>
                </a:moveTo>
                <a:lnTo>
                  <a:pt x="1427" y="2279"/>
                </a:lnTo>
                <a:lnTo>
                  <a:pt x="1331" y="2243"/>
                </a:lnTo>
                <a:lnTo>
                  <a:pt x="1361" y="2189"/>
                </a:lnTo>
                <a:close/>
                <a:moveTo>
                  <a:pt x="1433" y="2291"/>
                </a:moveTo>
                <a:lnTo>
                  <a:pt x="1439" y="2297"/>
                </a:lnTo>
                <a:lnTo>
                  <a:pt x="1415" y="2363"/>
                </a:lnTo>
                <a:lnTo>
                  <a:pt x="1253" y="2411"/>
                </a:lnTo>
                <a:lnTo>
                  <a:pt x="1325" y="2255"/>
                </a:lnTo>
                <a:lnTo>
                  <a:pt x="1433" y="2291"/>
                </a:lnTo>
                <a:close/>
                <a:moveTo>
                  <a:pt x="1313" y="2603"/>
                </a:moveTo>
                <a:lnTo>
                  <a:pt x="1283" y="2675"/>
                </a:lnTo>
                <a:lnTo>
                  <a:pt x="1139" y="2633"/>
                </a:lnTo>
                <a:lnTo>
                  <a:pt x="1211" y="2483"/>
                </a:lnTo>
                <a:lnTo>
                  <a:pt x="1313" y="2603"/>
                </a:lnTo>
                <a:close/>
                <a:moveTo>
                  <a:pt x="1319" y="2609"/>
                </a:moveTo>
                <a:lnTo>
                  <a:pt x="1397" y="2705"/>
                </a:lnTo>
                <a:lnTo>
                  <a:pt x="1295" y="2675"/>
                </a:lnTo>
                <a:lnTo>
                  <a:pt x="1319" y="2609"/>
                </a:lnTo>
                <a:close/>
                <a:moveTo>
                  <a:pt x="1409" y="2717"/>
                </a:moveTo>
                <a:lnTo>
                  <a:pt x="1415" y="2723"/>
                </a:lnTo>
                <a:lnTo>
                  <a:pt x="1391" y="2795"/>
                </a:lnTo>
                <a:lnTo>
                  <a:pt x="1217" y="2861"/>
                </a:lnTo>
                <a:lnTo>
                  <a:pt x="1289" y="2681"/>
                </a:lnTo>
                <a:lnTo>
                  <a:pt x="1409" y="2717"/>
                </a:lnTo>
                <a:close/>
                <a:moveTo>
                  <a:pt x="1307" y="3029"/>
                </a:moveTo>
                <a:lnTo>
                  <a:pt x="1289" y="3101"/>
                </a:lnTo>
                <a:lnTo>
                  <a:pt x="1133" y="3071"/>
                </a:lnTo>
                <a:lnTo>
                  <a:pt x="1193" y="2915"/>
                </a:lnTo>
                <a:lnTo>
                  <a:pt x="1307" y="3029"/>
                </a:lnTo>
                <a:close/>
                <a:moveTo>
                  <a:pt x="1319" y="3041"/>
                </a:moveTo>
                <a:lnTo>
                  <a:pt x="1397" y="3119"/>
                </a:lnTo>
                <a:lnTo>
                  <a:pt x="1295" y="3101"/>
                </a:lnTo>
                <a:lnTo>
                  <a:pt x="1319" y="3041"/>
                </a:lnTo>
                <a:close/>
                <a:moveTo>
                  <a:pt x="1409" y="3131"/>
                </a:moveTo>
                <a:lnTo>
                  <a:pt x="1421" y="3143"/>
                </a:lnTo>
                <a:lnTo>
                  <a:pt x="1397" y="3227"/>
                </a:lnTo>
                <a:lnTo>
                  <a:pt x="1229" y="3311"/>
                </a:lnTo>
                <a:lnTo>
                  <a:pt x="1295" y="3107"/>
                </a:lnTo>
                <a:lnTo>
                  <a:pt x="1409" y="3131"/>
                </a:lnTo>
                <a:close/>
                <a:moveTo>
                  <a:pt x="1337" y="3455"/>
                </a:moveTo>
                <a:lnTo>
                  <a:pt x="1319" y="3533"/>
                </a:lnTo>
                <a:lnTo>
                  <a:pt x="1157" y="3515"/>
                </a:lnTo>
                <a:lnTo>
                  <a:pt x="1217" y="3347"/>
                </a:lnTo>
                <a:lnTo>
                  <a:pt x="1337" y="3455"/>
                </a:lnTo>
                <a:close/>
                <a:moveTo>
                  <a:pt x="1343" y="3461"/>
                </a:moveTo>
                <a:lnTo>
                  <a:pt x="1445" y="3551"/>
                </a:lnTo>
                <a:lnTo>
                  <a:pt x="1325" y="3533"/>
                </a:lnTo>
                <a:lnTo>
                  <a:pt x="1343" y="3461"/>
                </a:lnTo>
                <a:close/>
                <a:moveTo>
                  <a:pt x="1451" y="3557"/>
                </a:moveTo>
                <a:lnTo>
                  <a:pt x="1463" y="3563"/>
                </a:lnTo>
                <a:lnTo>
                  <a:pt x="1445" y="3653"/>
                </a:lnTo>
                <a:lnTo>
                  <a:pt x="1271" y="3755"/>
                </a:lnTo>
                <a:lnTo>
                  <a:pt x="1325" y="3545"/>
                </a:lnTo>
                <a:lnTo>
                  <a:pt x="1451" y="3557"/>
                </a:lnTo>
                <a:close/>
                <a:moveTo>
                  <a:pt x="1439" y="3665"/>
                </a:moveTo>
                <a:lnTo>
                  <a:pt x="1403" y="3875"/>
                </a:lnTo>
                <a:lnTo>
                  <a:pt x="1265" y="3767"/>
                </a:lnTo>
                <a:lnTo>
                  <a:pt x="1265" y="3767"/>
                </a:lnTo>
                <a:lnTo>
                  <a:pt x="1439" y="3665"/>
                </a:lnTo>
                <a:close/>
                <a:moveTo>
                  <a:pt x="1397" y="3887"/>
                </a:moveTo>
                <a:lnTo>
                  <a:pt x="1385" y="3959"/>
                </a:lnTo>
                <a:lnTo>
                  <a:pt x="1217" y="3947"/>
                </a:lnTo>
                <a:lnTo>
                  <a:pt x="1265" y="3779"/>
                </a:lnTo>
                <a:lnTo>
                  <a:pt x="1397" y="3887"/>
                </a:lnTo>
                <a:close/>
                <a:moveTo>
                  <a:pt x="1409" y="3893"/>
                </a:moveTo>
                <a:lnTo>
                  <a:pt x="1499" y="3965"/>
                </a:lnTo>
                <a:lnTo>
                  <a:pt x="1397" y="3959"/>
                </a:lnTo>
                <a:lnTo>
                  <a:pt x="1409" y="3893"/>
                </a:lnTo>
                <a:close/>
                <a:moveTo>
                  <a:pt x="1511" y="3971"/>
                </a:moveTo>
                <a:lnTo>
                  <a:pt x="1529" y="3989"/>
                </a:lnTo>
                <a:lnTo>
                  <a:pt x="1523" y="4073"/>
                </a:lnTo>
                <a:lnTo>
                  <a:pt x="1349" y="4186"/>
                </a:lnTo>
                <a:lnTo>
                  <a:pt x="1391" y="3965"/>
                </a:lnTo>
                <a:lnTo>
                  <a:pt x="1511" y="3971"/>
                </a:lnTo>
                <a:close/>
                <a:moveTo>
                  <a:pt x="1493" y="4306"/>
                </a:moveTo>
                <a:lnTo>
                  <a:pt x="1487" y="4336"/>
                </a:lnTo>
                <a:lnTo>
                  <a:pt x="1469" y="4378"/>
                </a:lnTo>
                <a:lnTo>
                  <a:pt x="1313" y="4384"/>
                </a:lnTo>
                <a:lnTo>
                  <a:pt x="1349" y="4210"/>
                </a:lnTo>
                <a:lnTo>
                  <a:pt x="1493" y="4306"/>
                </a:lnTo>
                <a:close/>
                <a:moveTo>
                  <a:pt x="1487" y="4360"/>
                </a:moveTo>
                <a:lnTo>
                  <a:pt x="1487" y="4378"/>
                </a:lnTo>
                <a:lnTo>
                  <a:pt x="1475" y="4378"/>
                </a:lnTo>
                <a:lnTo>
                  <a:pt x="1487" y="4360"/>
                </a:lnTo>
                <a:close/>
                <a:moveTo>
                  <a:pt x="1481" y="4384"/>
                </a:moveTo>
                <a:lnTo>
                  <a:pt x="1457" y="4618"/>
                </a:lnTo>
                <a:lnTo>
                  <a:pt x="1373" y="4570"/>
                </a:lnTo>
                <a:lnTo>
                  <a:pt x="1475" y="4384"/>
                </a:lnTo>
                <a:lnTo>
                  <a:pt x="1481" y="4384"/>
                </a:lnTo>
                <a:close/>
                <a:moveTo>
                  <a:pt x="1457" y="4624"/>
                </a:moveTo>
                <a:lnTo>
                  <a:pt x="1457" y="4630"/>
                </a:lnTo>
                <a:lnTo>
                  <a:pt x="1259" y="4780"/>
                </a:lnTo>
                <a:lnTo>
                  <a:pt x="1367" y="4576"/>
                </a:lnTo>
                <a:lnTo>
                  <a:pt x="1457" y="4624"/>
                </a:lnTo>
                <a:close/>
                <a:moveTo>
                  <a:pt x="1451" y="4642"/>
                </a:moveTo>
                <a:lnTo>
                  <a:pt x="1433" y="4804"/>
                </a:lnTo>
                <a:lnTo>
                  <a:pt x="1235" y="4822"/>
                </a:lnTo>
                <a:lnTo>
                  <a:pt x="1247" y="4804"/>
                </a:lnTo>
                <a:lnTo>
                  <a:pt x="1451" y="4642"/>
                </a:lnTo>
                <a:close/>
                <a:moveTo>
                  <a:pt x="1463" y="4636"/>
                </a:moveTo>
                <a:lnTo>
                  <a:pt x="1463" y="4630"/>
                </a:lnTo>
                <a:lnTo>
                  <a:pt x="1619" y="4720"/>
                </a:lnTo>
                <a:lnTo>
                  <a:pt x="1613" y="4786"/>
                </a:lnTo>
                <a:lnTo>
                  <a:pt x="1613" y="4786"/>
                </a:lnTo>
                <a:lnTo>
                  <a:pt x="1445" y="4804"/>
                </a:lnTo>
                <a:lnTo>
                  <a:pt x="1463" y="4636"/>
                </a:lnTo>
                <a:close/>
                <a:moveTo>
                  <a:pt x="1601" y="5038"/>
                </a:moveTo>
                <a:lnTo>
                  <a:pt x="1601" y="5050"/>
                </a:lnTo>
                <a:lnTo>
                  <a:pt x="1439" y="5200"/>
                </a:lnTo>
                <a:lnTo>
                  <a:pt x="1529" y="5002"/>
                </a:lnTo>
                <a:lnTo>
                  <a:pt x="1601" y="5038"/>
                </a:lnTo>
                <a:close/>
                <a:moveTo>
                  <a:pt x="1529" y="4990"/>
                </a:moveTo>
                <a:lnTo>
                  <a:pt x="1613" y="4810"/>
                </a:lnTo>
                <a:lnTo>
                  <a:pt x="1601" y="5026"/>
                </a:lnTo>
                <a:lnTo>
                  <a:pt x="1529" y="4990"/>
                </a:lnTo>
                <a:close/>
                <a:moveTo>
                  <a:pt x="1607" y="5038"/>
                </a:moveTo>
                <a:lnTo>
                  <a:pt x="1613" y="5038"/>
                </a:lnTo>
                <a:lnTo>
                  <a:pt x="1607" y="5044"/>
                </a:lnTo>
                <a:lnTo>
                  <a:pt x="1607" y="5038"/>
                </a:lnTo>
                <a:close/>
                <a:moveTo>
                  <a:pt x="1607" y="5032"/>
                </a:moveTo>
                <a:lnTo>
                  <a:pt x="1619" y="4798"/>
                </a:lnTo>
                <a:lnTo>
                  <a:pt x="1727" y="4786"/>
                </a:lnTo>
                <a:lnTo>
                  <a:pt x="1829" y="4840"/>
                </a:lnTo>
                <a:lnTo>
                  <a:pt x="1619" y="5032"/>
                </a:lnTo>
                <a:lnTo>
                  <a:pt x="1607" y="5032"/>
                </a:lnTo>
                <a:close/>
                <a:moveTo>
                  <a:pt x="1835" y="4846"/>
                </a:moveTo>
                <a:lnTo>
                  <a:pt x="1895" y="4876"/>
                </a:lnTo>
                <a:lnTo>
                  <a:pt x="1805" y="5122"/>
                </a:lnTo>
                <a:lnTo>
                  <a:pt x="1625" y="5038"/>
                </a:lnTo>
                <a:lnTo>
                  <a:pt x="1835" y="4846"/>
                </a:lnTo>
                <a:close/>
                <a:moveTo>
                  <a:pt x="1901" y="4882"/>
                </a:moveTo>
                <a:lnTo>
                  <a:pt x="2134" y="5020"/>
                </a:lnTo>
                <a:lnTo>
                  <a:pt x="2110" y="5104"/>
                </a:lnTo>
                <a:lnTo>
                  <a:pt x="2074" y="5140"/>
                </a:lnTo>
                <a:lnTo>
                  <a:pt x="1901" y="5170"/>
                </a:lnTo>
                <a:lnTo>
                  <a:pt x="1811" y="5128"/>
                </a:lnTo>
                <a:lnTo>
                  <a:pt x="1901" y="4882"/>
                </a:lnTo>
                <a:close/>
                <a:moveTo>
                  <a:pt x="2068" y="5152"/>
                </a:moveTo>
                <a:lnTo>
                  <a:pt x="2002" y="5218"/>
                </a:lnTo>
                <a:lnTo>
                  <a:pt x="1918" y="5176"/>
                </a:lnTo>
                <a:lnTo>
                  <a:pt x="2068" y="5152"/>
                </a:lnTo>
                <a:close/>
                <a:moveTo>
                  <a:pt x="2080" y="5152"/>
                </a:moveTo>
                <a:lnTo>
                  <a:pt x="2098" y="5146"/>
                </a:lnTo>
                <a:lnTo>
                  <a:pt x="2068" y="5254"/>
                </a:lnTo>
                <a:lnTo>
                  <a:pt x="2008" y="5224"/>
                </a:lnTo>
                <a:lnTo>
                  <a:pt x="2080" y="5152"/>
                </a:lnTo>
                <a:close/>
                <a:moveTo>
                  <a:pt x="2092" y="5140"/>
                </a:moveTo>
                <a:lnTo>
                  <a:pt x="2104" y="5122"/>
                </a:lnTo>
                <a:lnTo>
                  <a:pt x="2104" y="5140"/>
                </a:lnTo>
                <a:lnTo>
                  <a:pt x="2092" y="5140"/>
                </a:lnTo>
                <a:close/>
                <a:moveTo>
                  <a:pt x="2122" y="5110"/>
                </a:moveTo>
                <a:lnTo>
                  <a:pt x="2182" y="5044"/>
                </a:lnTo>
                <a:lnTo>
                  <a:pt x="2284" y="5104"/>
                </a:lnTo>
                <a:lnTo>
                  <a:pt x="2278" y="5104"/>
                </a:lnTo>
                <a:lnTo>
                  <a:pt x="2110" y="5134"/>
                </a:lnTo>
                <a:lnTo>
                  <a:pt x="2122" y="5110"/>
                </a:lnTo>
                <a:close/>
                <a:moveTo>
                  <a:pt x="2296" y="5098"/>
                </a:moveTo>
                <a:lnTo>
                  <a:pt x="2404" y="5002"/>
                </a:lnTo>
                <a:lnTo>
                  <a:pt x="2386" y="5086"/>
                </a:lnTo>
                <a:lnTo>
                  <a:pt x="2302" y="5104"/>
                </a:lnTo>
                <a:lnTo>
                  <a:pt x="2296" y="5098"/>
                </a:lnTo>
                <a:close/>
                <a:moveTo>
                  <a:pt x="2386" y="5098"/>
                </a:moveTo>
                <a:lnTo>
                  <a:pt x="2374" y="5146"/>
                </a:lnTo>
                <a:lnTo>
                  <a:pt x="2314" y="5110"/>
                </a:lnTo>
                <a:lnTo>
                  <a:pt x="2386" y="5098"/>
                </a:lnTo>
                <a:close/>
                <a:moveTo>
                  <a:pt x="2398" y="5092"/>
                </a:moveTo>
                <a:lnTo>
                  <a:pt x="2608" y="5056"/>
                </a:lnTo>
                <a:lnTo>
                  <a:pt x="2632" y="5074"/>
                </a:lnTo>
                <a:lnTo>
                  <a:pt x="2512" y="5224"/>
                </a:lnTo>
                <a:lnTo>
                  <a:pt x="2386" y="5152"/>
                </a:lnTo>
                <a:lnTo>
                  <a:pt x="2398" y="5092"/>
                </a:lnTo>
                <a:close/>
                <a:moveTo>
                  <a:pt x="2632" y="5086"/>
                </a:moveTo>
                <a:lnTo>
                  <a:pt x="2608" y="5278"/>
                </a:lnTo>
                <a:lnTo>
                  <a:pt x="2518" y="5230"/>
                </a:lnTo>
                <a:lnTo>
                  <a:pt x="2632" y="5086"/>
                </a:lnTo>
                <a:close/>
                <a:moveTo>
                  <a:pt x="2602" y="5290"/>
                </a:moveTo>
                <a:lnTo>
                  <a:pt x="2602" y="5326"/>
                </a:lnTo>
                <a:lnTo>
                  <a:pt x="2476" y="5452"/>
                </a:lnTo>
                <a:lnTo>
                  <a:pt x="2374" y="5404"/>
                </a:lnTo>
                <a:lnTo>
                  <a:pt x="2512" y="5236"/>
                </a:lnTo>
                <a:lnTo>
                  <a:pt x="2602" y="5290"/>
                </a:lnTo>
                <a:close/>
                <a:moveTo>
                  <a:pt x="2614" y="5290"/>
                </a:moveTo>
                <a:lnTo>
                  <a:pt x="2626" y="5296"/>
                </a:lnTo>
                <a:lnTo>
                  <a:pt x="2608" y="5314"/>
                </a:lnTo>
                <a:lnTo>
                  <a:pt x="2614" y="5290"/>
                </a:lnTo>
                <a:close/>
                <a:moveTo>
                  <a:pt x="2614" y="5284"/>
                </a:moveTo>
                <a:lnTo>
                  <a:pt x="2644" y="5080"/>
                </a:lnTo>
                <a:lnTo>
                  <a:pt x="2764" y="5158"/>
                </a:lnTo>
                <a:lnTo>
                  <a:pt x="2632" y="5290"/>
                </a:lnTo>
                <a:lnTo>
                  <a:pt x="2614" y="5284"/>
                </a:lnTo>
                <a:close/>
                <a:moveTo>
                  <a:pt x="2644" y="5068"/>
                </a:moveTo>
                <a:lnTo>
                  <a:pt x="2668" y="5050"/>
                </a:lnTo>
                <a:lnTo>
                  <a:pt x="2854" y="5014"/>
                </a:lnTo>
                <a:lnTo>
                  <a:pt x="2854" y="5014"/>
                </a:lnTo>
                <a:lnTo>
                  <a:pt x="2854" y="5068"/>
                </a:lnTo>
                <a:lnTo>
                  <a:pt x="2770" y="5152"/>
                </a:lnTo>
                <a:lnTo>
                  <a:pt x="2644" y="5068"/>
                </a:lnTo>
                <a:close/>
                <a:moveTo>
                  <a:pt x="2854" y="5080"/>
                </a:moveTo>
                <a:lnTo>
                  <a:pt x="2842" y="5200"/>
                </a:lnTo>
                <a:lnTo>
                  <a:pt x="2776" y="5158"/>
                </a:lnTo>
                <a:lnTo>
                  <a:pt x="2854" y="5080"/>
                </a:lnTo>
                <a:close/>
                <a:moveTo>
                  <a:pt x="2860" y="5074"/>
                </a:moveTo>
                <a:lnTo>
                  <a:pt x="2890" y="5044"/>
                </a:lnTo>
                <a:lnTo>
                  <a:pt x="3004" y="5134"/>
                </a:lnTo>
                <a:lnTo>
                  <a:pt x="2920" y="5254"/>
                </a:lnTo>
                <a:lnTo>
                  <a:pt x="2854" y="5206"/>
                </a:lnTo>
                <a:lnTo>
                  <a:pt x="2860" y="5074"/>
                </a:lnTo>
                <a:close/>
                <a:moveTo>
                  <a:pt x="2920" y="5266"/>
                </a:moveTo>
                <a:lnTo>
                  <a:pt x="3004" y="5320"/>
                </a:lnTo>
                <a:lnTo>
                  <a:pt x="2860" y="5356"/>
                </a:lnTo>
                <a:lnTo>
                  <a:pt x="2920" y="5266"/>
                </a:lnTo>
                <a:close/>
                <a:moveTo>
                  <a:pt x="2926" y="5260"/>
                </a:moveTo>
                <a:lnTo>
                  <a:pt x="3010" y="5134"/>
                </a:lnTo>
                <a:lnTo>
                  <a:pt x="3052" y="5164"/>
                </a:lnTo>
                <a:lnTo>
                  <a:pt x="3052" y="5308"/>
                </a:lnTo>
                <a:lnTo>
                  <a:pt x="3016" y="5320"/>
                </a:lnTo>
                <a:lnTo>
                  <a:pt x="2926" y="5260"/>
                </a:lnTo>
                <a:close/>
                <a:moveTo>
                  <a:pt x="3052" y="5320"/>
                </a:moveTo>
                <a:lnTo>
                  <a:pt x="3052" y="5338"/>
                </a:lnTo>
                <a:lnTo>
                  <a:pt x="3028" y="5326"/>
                </a:lnTo>
                <a:lnTo>
                  <a:pt x="3052" y="5320"/>
                </a:lnTo>
                <a:close/>
                <a:moveTo>
                  <a:pt x="3106" y="5302"/>
                </a:moveTo>
                <a:lnTo>
                  <a:pt x="3195" y="5284"/>
                </a:lnTo>
                <a:lnTo>
                  <a:pt x="3243" y="5314"/>
                </a:lnTo>
                <a:lnTo>
                  <a:pt x="3255" y="5476"/>
                </a:lnTo>
                <a:lnTo>
                  <a:pt x="3064" y="5350"/>
                </a:lnTo>
                <a:lnTo>
                  <a:pt x="3106" y="5302"/>
                </a:lnTo>
                <a:close/>
                <a:moveTo>
                  <a:pt x="3207" y="5278"/>
                </a:moveTo>
                <a:lnTo>
                  <a:pt x="3237" y="5272"/>
                </a:lnTo>
                <a:lnTo>
                  <a:pt x="3243" y="5302"/>
                </a:lnTo>
                <a:lnTo>
                  <a:pt x="3207" y="5278"/>
                </a:lnTo>
                <a:close/>
                <a:moveTo>
                  <a:pt x="3429" y="5326"/>
                </a:moveTo>
                <a:lnTo>
                  <a:pt x="3465" y="5356"/>
                </a:lnTo>
                <a:lnTo>
                  <a:pt x="3441" y="5392"/>
                </a:lnTo>
                <a:lnTo>
                  <a:pt x="3429" y="5326"/>
                </a:lnTo>
                <a:close/>
                <a:moveTo>
                  <a:pt x="3429" y="5314"/>
                </a:moveTo>
                <a:lnTo>
                  <a:pt x="3417" y="5224"/>
                </a:lnTo>
                <a:lnTo>
                  <a:pt x="3441" y="5218"/>
                </a:lnTo>
                <a:lnTo>
                  <a:pt x="3513" y="5290"/>
                </a:lnTo>
                <a:lnTo>
                  <a:pt x="3471" y="5350"/>
                </a:lnTo>
                <a:lnTo>
                  <a:pt x="3429" y="5314"/>
                </a:lnTo>
                <a:close/>
                <a:moveTo>
                  <a:pt x="3453" y="5218"/>
                </a:moveTo>
                <a:lnTo>
                  <a:pt x="3507" y="5206"/>
                </a:lnTo>
                <a:lnTo>
                  <a:pt x="3543" y="5248"/>
                </a:lnTo>
                <a:lnTo>
                  <a:pt x="3519" y="5284"/>
                </a:lnTo>
                <a:lnTo>
                  <a:pt x="3453" y="5218"/>
                </a:lnTo>
                <a:close/>
                <a:moveTo>
                  <a:pt x="3549" y="5254"/>
                </a:moveTo>
                <a:lnTo>
                  <a:pt x="3573" y="5278"/>
                </a:lnTo>
                <a:lnTo>
                  <a:pt x="3585" y="5356"/>
                </a:lnTo>
                <a:lnTo>
                  <a:pt x="3525" y="5290"/>
                </a:lnTo>
                <a:lnTo>
                  <a:pt x="3549" y="5254"/>
                </a:lnTo>
                <a:close/>
                <a:moveTo>
                  <a:pt x="3717" y="5440"/>
                </a:moveTo>
                <a:lnTo>
                  <a:pt x="3579" y="5278"/>
                </a:lnTo>
                <a:lnTo>
                  <a:pt x="3567" y="5230"/>
                </a:lnTo>
                <a:lnTo>
                  <a:pt x="3579" y="5218"/>
                </a:lnTo>
                <a:lnTo>
                  <a:pt x="3609" y="5260"/>
                </a:lnTo>
                <a:lnTo>
                  <a:pt x="3609" y="5260"/>
                </a:lnTo>
                <a:lnTo>
                  <a:pt x="3705" y="5230"/>
                </a:lnTo>
                <a:lnTo>
                  <a:pt x="3759" y="5428"/>
                </a:lnTo>
                <a:lnTo>
                  <a:pt x="3717" y="5440"/>
                </a:lnTo>
                <a:close/>
                <a:moveTo>
                  <a:pt x="3759" y="5434"/>
                </a:moveTo>
                <a:lnTo>
                  <a:pt x="3765" y="5440"/>
                </a:lnTo>
                <a:lnTo>
                  <a:pt x="3747" y="5440"/>
                </a:lnTo>
                <a:lnTo>
                  <a:pt x="3759" y="5434"/>
                </a:lnTo>
                <a:close/>
                <a:moveTo>
                  <a:pt x="3711" y="5224"/>
                </a:moveTo>
                <a:lnTo>
                  <a:pt x="3807" y="5188"/>
                </a:lnTo>
                <a:lnTo>
                  <a:pt x="3861" y="5320"/>
                </a:lnTo>
                <a:lnTo>
                  <a:pt x="3801" y="5416"/>
                </a:lnTo>
                <a:lnTo>
                  <a:pt x="3765" y="5422"/>
                </a:lnTo>
                <a:lnTo>
                  <a:pt x="3711" y="5224"/>
                </a:lnTo>
                <a:close/>
                <a:moveTo>
                  <a:pt x="3861" y="5332"/>
                </a:moveTo>
                <a:lnTo>
                  <a:pt x="3885" y="5386"/>
                </a:lnTo>
                <a:lnTo>
                  <a:pt x="3813" y="5410"/>
                </a:lnTo>
                <a:lnTo>
                  <a:pt x="3861" y="5332"/>
                </a:lnTo>
                <a:close/>
                <a:moveTo>
                  <a:pt x="3867" y="5326"/>
                </a:moveTo>
                <a:lnTo>
                  <a:pt x="3933" y="5218"/>
                </a:lnTo>
                <a:lnTo>
                  <a:pt x="3993" y="5350"/>
                </a:lnTo>
                <a:lnTo>
                  <a:pt x="3891" y="5386"/>
                </a:lnTo>
                <a:lnTo>
                  <a:pt x="3867" y="5326"/>
                </a:lnTo>
                <a:close/>
                <a:moveTo>
                  <a:pt x="3939" y="5206"/>
                </a:moveTo>
                <a:lnTo>
                  <a:pt x="3981" y="5140"/>
                </a:lnTo>
                <a:lnTo>
                  <a:pt x="4083" y="5320"/>
                </a:lnTo>
                <a:lnTo>
                  <a:pt x="4005" y="5344"/>
                </a:lnTo>
                <a:lnTo>
                  <a:pt x="3939" y="5206"/>
                </a:lnTo>
                <a:close/>
                <a:moveTo>
                  <a:pt x="4083" y="5326"/>
                </a:moveTo>
                <a:lnTo>
                  <a:pt x="4101" y="5356"/>
                </a:lnTo>
                <a:lnTo>
                  <a:pt x="4023" y="5392"/>
                </a:lnTo>
                <a:lnTo>
                  <a:pt x="4005" y="5356"/>
                </a:lnTo>
                <a:lnTo>
                  <a:pt x="4083" y="5326"/>
                </a:lnTo>
                <a:close/>
                <a:moveTo>
                  <a:pt x="4095" y="5326"/>
                </a:moveTo>
                <a:lnTo>
                  <a:pt x="4197" y="5290"/>
                </a:lnTo>
                <a:lnTo>
                  <a:pt x="4185" y="5320"/>
                </a:lnTo>
                <a:lnTo>
                  <a:pt x="4107" y="5356"/>
                </a:lnTo>
                <a:lnTo>
                  <a:pt x="4095" y="5326"/>
                </a:lnTo>
                <a:close/>
                <a:moveTo>
                  <a:pt x="4209" y="5284"/>
                </a:moveTo>
                <a:lnTo>
                  <a:pt x="4359" y="5236"/>
                </a:lnTo>
                <a:lnTo>
                  <a:pt x="4197" y="5314"/>
                </a:lnTo>
                <a:lnTo>
                  <a:pt x="4209" y="5284"/>
                </a:lnTo>
                <a:close/>
                <a:moveTo>
                  <a:pt x="4215" y="5278"/>
                </a:moveTo>
                <a:lnTo>
                  <a:pt x="4371" y="4984"/>
                </a:lnTo>
                <a:lnTo>
                  <a:pt x="4640" y="4918"/>
                </a:lnTo>
                <a:lnTo>
                  <a:pt x="4538" y="5152"/>
                </a:lnTo>
                <a:lnTo>
                  <a:pt x="4424" y="5206"/>
                </a:lnTo>
                <a:lnTo>
                  <a:pt x="4215" y="5278"/>
                </a:lnTo>
                <a:close/>
                <a:moveTo>
                  <a:pt x="4532" y="5164"/>
                </a:moveTo>
                <a:lnTo>
                  <a:pt x="4532" y="5170"/>
                </a:lnTo>
                <a:lnTo>
                  <a:pt x="4496" y="5182"/>
                </a:lnTo>
                <a:lnTo>
                  <a:pt x="4532" y="5164"/>
                </a:lnTo>
                <a:close/>
                <a:moveTo>
                  <a:pt x="4544" y="5158"/>
                </a:moveTo>
                <a:lnTo>
                  <a:pt x="4832" y="5026"/>
                </a:lnTo>
                <a:lnTo>
                  <a:pt x="4814" y="5074"/>
                </a:lnTo>
                <a:lnTo>
                  <a:pt x="4544" y="5164"/>
                </a:lnTo>
                <a:lnTo>
                  <a:pt x="4544" y="5158"/>
                </a:lnTo>
                <a:close/>
                <a:moveTo>
                  <a:pt x="4844" y="5020"/>
                </a:moveTo>
                <a:lnTo>
                  <a:pt x="4850" y="5020"/>
                </a:lnTo>
                <a:lnTo>
                  <a:pt x="4856" y="5062"/>
                </a:lnTo>
                <a:lnTo>
                  <a:pt x="4826" y="5074"/>
                </a:lnTo>
                <a:lnTo>
                  <a:pt x="4844" y="5020"/>
                </a:lnTo>
                <a:close/>
                <a:moveTo>
                  <a:pt x="4856" y="5014"/>
                </a:moveTo>
                <a:lnTo>
                  <a:pt x="4976" y="4960"/>
                </a:lnTo>
                <a:lnTo>
                  <a:pt x="4994" y="5014"/>
                </a:lnTo>
                <a:lnTo>
                  <a:pt x="4868" y="5056"/>
                </a:lnTo>
                <a:lnTo>
                  <a:pt x="4856" y="5014"/>
                </a:lnTo>
                <a:close/>
                <a:moveTo>
                  <a:pt x="4994" y="5026"/>
                </a:moveTo>
                <a:lnTo>
                  <a:pt x="5024" y="5134"/>
                </a:lnTo>
                <a:lnTo>
                  <a:pt x="5018" y="5158"/>
                </a:lnTo>
                <a:lnTo>
                  <a:pt x="4904" y="5224"/>
                </a:lnTo>
                <a:lnTo>
                  <a:pt x="4868" y="5068"/>
                </a:lnTo>
                <a:lnTo>
                  <a:pt x="4994" y="5026"/>
                </a:lnTo>
                <a:close/>
                <a:moveTo>
                  <a:pt x="5030" y="5146"/>
                </a:moveTo>
                <a:lnTo>
                  <a:pt x="5030" y="5152"/>
                </a:lnTo>
                <a:lnTo>
                  <a:pt x="5030" y="5152"/>
                </a:lnTo>
                <a:lnTo>
                  <a:pt x="5030" y="5146"/>
                </a:lnTo>
                <a:close/>
                <a:moveTo>
                  <a:pt x="5036" y="5158"/>
                </a:moveTo>
                <a:lnTo>
                  <a:pt x="5060" y="5254"/>
                </a:lnTo>
                <a:lnTo>
                  <a:pt x="5000" y="5266"/>
                </a:lnTo>
                <a:lnTo>
                  <a:pt x="5024" y="5164"/>
                </a:lnTo>
                <a:lnTo>
                  <a:pt x="5036" y="5158"/>
                </a:lnTo>
                <a:close/>
                <a:moveTo>
                  <a:pt x="5042" y="5152"/>
                </a:moveTo>
                <a:lnTo>
                  <a:pt x="5156" y="5092"/>
                </a:lnTo>
                <a:lnTo>
                  <a:pt x="5210" y="5236"/>
                </a:lnTo>
                <a:lnTo>
                  <a:pt x="5072" y="5254"/>
                </a:lnTo>
                <a:lnTo>
                  <a:pt x="5042" y="5152"/>
                </a:lnTo>
                <a:close/>
                <a:moveTo>
                  <a:pt x="5162" y="5086"/>
                </a:moveTo>
                <a:lnTo>
                  <a:pt x="5204" y="5062"/>
                </a:lnTo>
                <a:lnTo>
                  <a:pt x="5246" y="5098"/>
                </a:lnTo>
                <a:lnTo>
                  <a:pt x="5222" y="5236"/>
                </a:lnTo>
                <a:lnTo>
                  <a:pt x="5222" y="5236"/>
                </a:lnTo>
                <a:lnTo>
                  <a:pt x="5162" y="5086"/>
                </a:lnTo>
                <a:close/>
                <a:moveTo>
                  <a:pt x="5228" y="5230"/>
                </a:moveTo>
                <a:lnTo>
                  <a:pt x="5252" y="5104"/>
                </a:lnTo>
                <a:lnTo>
                  <a:pt x="5300" y="5140"/>
                </a:lnTo>
                <a:lnTo>
                  <a:pt x="5300" y="5146"/>
                </a:lnTo>
                <a:lnTo>
                  <a:pt x="5312" y="5140"/>
                </a:lnTo>
                <a:lnTo>
                  <a:pt x="5342" y="5200"/>
                </a:lnTo>
                <a:lnTo>
                  <a:pt x="5306" y="5224"/>
                </a:lnTo>
                <a:lnTo>
                  <a:pt x="5228" y="5230"/>
                </a:lnTo>
                <a:close/>
                <a:moveTo>
                  <a:pt x="5342" y="5206"/>
                </a:moveTo>
                <a:lnTo>
                  <a:pt x="5348" y="5218"/>
                </a:lnTo>
                <a:lnTo>
                  <a:pt x="5330" y="5218"/>
                </a:lnTo>
                <a:lnTo>
                  <a:pt x="5342" y="5206"/>
                </a:lnTo>
                <a:close/>
                <a:moveTo>
                  <a:pt x="5444" y="5146"/>
                </a:moveTo>
                <a:lnTo>
                  <a:pt x="5450" y="5140"/>
                </a:lnTo>
                <a:lnTo>
                  <a:pt x="5480" y="5194"/>
                </a:lnTo>
                <a:lnTo>
                  <a:pt x="5432" y="5206"/>
                </a:lnTo>
                <a:lnTo>
                  <a:pt x="5444" y="5146"/>
                </a:lnTo>
                <a:close/>
                <a:moveTo>
                  <a:pt x="5456" y="5134"/>
                </a:moveTo>
                <a:lnTo>
                  <a:pt x="5540" y="5080"/>
                </a:lnTo>
                <a:lnTo>
                  <a:pt x="5606" y="5182"/>
                </a:lnTo>
                <a:lnTo>
                  <a:pt x="5492" y="5194"/>
                </a:lnTo>
                <a:lnTo>
                  <a:pt x="5456" y="5134"/>
                </a:lnTo>
                <a:close/>
                <a:moveTo>
                  <a:pt x="5612" y="5188"/>
                </a:moveTo>
                <a:lnTo>
                  <a:pt x="5618" y="5200"/>
                </a:lnTo>
                <a:lnTo>
                  <a:pt x="5618" y="5242"/>
                </a:lnTo>
                <a:lnTo>
                  <a:pt x="5546" y="5296"/>
                </a:lnTo>
                <a:lnTo>
                  <a:pt x="5498" y="5206"/>
                </a:lnTo>
                <a:lnTo>
                  <a:pt x="5612" y="5188"/>
                </a:lnTo>
                <a:close/>
                <a:moveTo>
                  <a:pt x="5630" y="5212"/>
                </a:moveTo>
                <a:lnTo>
                  <a:pt x="5636" y="5224"/>
                </a:lnTo>
                <a:lnTo>
                  <a:pt x="5630" y="5230"/>
                </a:lnTo>
                <a:lnTo>
                  <a:pt x="5630" y="5212"/>
                </a:lnTo>
                <a:close/>
                <a:moveTo>
                  <a:pt x="5642" y="5236"/>
                </a:moveTo>
                <a:lnTo>
                  <a:pt x="5695" y="5314"/>
                </a:lnTo>
                <a:lnTo>
                  <a:pt x="5624" y="5332"/>
                </a:lnTo>
                <a:lnTo>
                  <a:pt x="5624" y="5242"/>
                </a:lnTo>
                <a:lnTo>
                  <a:pt x="5642" y="5236"/>
                </a:lnTo>
                <a:close/>
                <a:moveTo>
                  <a:pt x="5648" y="5230"/>
                </a:moveTo>
                <a:lnTo>
                  <a:pt x="5719" y="5170"/>
                </a:lnTo>
                <a:lnTo>
                  <a:pt x="5719" y="5170"/>
                </a:lnTo>
                <a:lnTo>
                  <a:pt x="5803" y="5284"/>
                </a:lnTo>
                <a:lnTo>
                  <a:pt x="5803" y="5296"/>
                </a:lnTo>
                <a:lnTo>
                  <a:pt x="5701" y="5314"/>
                </a:lnTo>
                <a:lnTo>
                  <a:pt x="5648" y="5230"/>
                </a:lnTo>
                <a:close/>
                <a:moveTo>
                  <a:pt x="5821" y="5290"/>
                </a:moveTo>
                <a:lnTo>
                  <a:pt x="5815" y="5278"/>
                </a:lnTo>
                <a:lnTo>
                  <a:pt x="5809" y="5158"/>
                </a:lnTo>
                <a:lnTo>
                  <a:pt x="5839" y="5158"/>
                </a:lnTo>
                <a:lnTo>
                  <a:pt x="5911" y="5236"/>
                </a:lnTo>
                <a:lnTo>
                  <a:pt x="5857" y="5284"/>
                </a:lnTo>
                <a:lnTo>
                  <a:pt x="5821" y="5290"/>
                </a:lnTo>
                <a:close/>
                <a:moveTo>
                  <a:pt x="5845" y="5296"/>
                </a:moveTo>
                <a:lnTo>
                  <a:pt x="5833" y="5302"/>
                </a:lnTo>
                <a:lnTo>
                  <a:pt x="5827" y="5296"/>
                </a:lnTo>
                <a:lnTo>
                  <a:pt x="5845" y="5296"/>
                </a:lnTo>
                <a:close/>
                <a:moveTo>
                  <a:pt x="5917" y="5242"/>
                </a:moveTo>
                <a:lnTo>
                  <a:pt x="5935" y="5266"/>
                </a:lnTo>
                <a:lnTo>
                  <a:pt x="5875" y="5278"/>
                </a:lnTo>
                <a:lnTo>
                  <a:pt x="5917" y="5242"/>
                </a:lnTo>
                <a:close/>
                <a:moveTo>
                  <a:pt x="5923" y="5236"/>
                </a:moveTo>
                <a:lnTo>
                  <a:pt x="5977" y="5188"/>
                </a:lnTo>
                <a:lnTo>
                  <a:pt x="5983" y="5242"/>
                </a:lnTo>
                <a:lnTo>
                  <a:pt x="5983" y="5254"/>
                </a:lnTo>
                <a:lnTo>
                  <a:pt x="5947" y="5260"/>
                </a:lnTo>
                <a:lnTo>
                  <a:pt x="5923" y="5236"/>
                </a:lnTo>
                <a:close/>
                <a:moveTo>
                  <a:pt x="5983" y="5266"/>
                </a:moveTo>
                <a:lnTo>
                  <a:pt x="5989" y="5308"/>
                </a:lnTo>
                <a:lnTo>
                  <a:pt x="5953" y="5272"/>
                </a:lnTo>
                <a:lnTo>
                  <a:pt x="5983" y="5266"/>
                </a:lnTo>
                <a:close/>
                <a:moveTo>
                  <a:pt x="6001" y="5392"/>
                </a:moveTo>
                <a:lnTo>
                  <a:pt x="6001" y="5398"/>
                </a:lnTo>
                <a:lnTo>
                  <a:pt x="6001" y="5398"/>
                </a:lnTo>
                <a:lnTo>
                  <a:pt x="6001" y="5392"/>
                </a:lnTo>
                <a:lnTo>
                  <a:pt x="6001" y="5392"/>
                </a:lnTo>
                <a:close/>
                <a:moveTo>
                  <a:pt x="6001" y="5386"/>
                </a:moveTo>
                <a:lnTo>
                  <a:pt x="5995" y="5368"/>
                </a:lnTo>
                <a:lnTo>
                  <a:pt x="6001" y="5386"/>
                </a:lnTo>
                <a:lnTo>
                  <a:pt x="6001" y="5386"/>
                </a:lnTo>
                <a:close/>
                <a:moveTo>
                  <a:pt x="6007" y="5386"/>
                </a:moveTo>
                <a:lnTo>
                  <a:pt x="6001" y="5344"/>
                </a:lnTo>
                <a:lnTo>
                  <a:pt x="6025" y="5368"/>
                </a:lnTo>
                <a:lnTo>
                  <a:pt x="6019" y="5380"/>
                </a:lnTo>
                <a:lnTo>
                  <a:pt x="6007" y="5386"/>
                </a:lnTo>
                <a:close/>
                <a:moveTo>
                  <a:pt x="6037" y="5368"/>
                </a:moveTo>
                <a:lnTo>
                  <a:pt x="6103" y="5302"/>
                </a:lnTo>
                <a:lnTo>
                  <a:pt x="6145" y="5344"/>
                </a:lnTo>
                <a:lnTo>
                  <a:pt x="6043" y="5374"/>
                </a:lnTo>
                <a:lnTo>
                  <a:pt x="6037" y="5368"/>
                </a:lnTo>
                <a:close/>
                <a:moveTo>
                  <a:pt x="6109" y="5296"/>
                </a:moveTo>
                <a:lnTo>
                  <a:pt x="6157" y="5248"/>
                </a:lnTo>
                <a:lnTo>
                  <a:pt x="6169" y="5338"/>
                </a:lnTo>
                <a:lnTo>
                  <a:pt x="6157" y="5338"/>
                </a:lnTo>
                <a:lnTo>
                  <a:pt x="6109" y="5296"/>
                </a:lnTo>
                <a:close/>
                <a:moveTo>
                  <a:pt x="6169" y="5344"/>
                </a:moveTo>
                <a:lnTo>
                  <a:pt x="6169" y="5356"/>
                </a:lnTo>
                <a:lnTo>
                  <a:pt x="6163" y="5344"/>
                </a:lnTo>
                <a:lnTo>
                  <a:pt x="6169" y="5344"/>
                </a:lnTo>
                <a:close/>
                <a:moveTo>
                  <a:pt x="6181" y="5344"/>
                </a:moveTo>
                <a:lnTo>
                  <a:pt x="6181" y="5344"/>
                </a:lnTo>
                <a:lnTo>
                  <a:pt x="6187" y="5368"/>
                </a:lnTo>
                <a:lnTo>
                  <a:pt x="6181" y="5362"/>
                </a:lnTo>
                <a:lnTo>
                  <a:pt x="6181" y="5344"/>
                </a:lnTo>
                <a:close/>
                <a:moveTo>
                  <a:pt x="6283" y="5314"/>
                </a:moveTo>
                <a:lnTo>
                  <a:pt x="6337" y="5296"/>
                </a:lnTo>
                <a:lnTo>
                  <a:pt x="6307" y="5332"/>
                </a:lnTo>
                <a:lnTo>
                  <a:pt x="6283" y="5314"/>
                </a:lnTo>
                <a:close/>
                <a:moveTo>
                  <a:pt x="6343" y="5302"/>
                </a:moveTo>
                <a:lnTo>
                  <a:pt x="6355" y="5374"/>
                </a:lnTo>
                <a:lnTo>
                  <a:pt x="6313" y="5338"/>
                </a:lnTo>
                <a:lnTo>
                  <a:pt x="6343" y="5302"/>
                </a:lnTo>
                <a:close/>
                <a:moveTo>
                  <a:pt x="6349" y="5290"/>
                </a:moveTo>
                <a:lnTo>
                  <a:pt x="6349" y="5290"/>
                </a:lnTo>
                <a:lnTo>
                  <a:pt x="6379" y="5284"/>
                </a:lnTo>
                <a:lnTo>
                  <a:pt x="6481" y="5356"/>
                </a:lnTo>
                <a:lnTo>
                  <a:pt x="6379" y="5392"/>
                </a:lnTo>
                <a:lnTo>
                  <a:pt x="6367" y="5386"/>
                </a:lnTo>
                <a:lnTo>
                  <a:pt x="6349" y="5290"/>
                </a:lnTo>
                <a:close/>
                <a:moveTo>
                  <a:pt x="6379" y="5404"/>
                </a:moveTo>
                <a:lnTo>
                  <a:pt x="6433" y="5452"/>
                </a:lnTo>
                <a:lnTo>
                  <a:pt x="6391" y="5512"/>
                </a:lnTo>
                <a:lnTo>
                  <a:pt x="6373" y="5404"/>
                </a:lnTo>
                <a:lnTo>
                  <a:pt x="6379" y="5404"/>
                </a:lnTo>
                <a:close/>
                <a:moveTo>
                  <a:pt x="6385" y="5398"/>
                </a:moveTo>
                <a:lnTo>
                  <a:pt x="6493" y="5362"/>
                </a:lnTo>
                <a:lnTo>
                  <a:pt x="6493" y="5362"/>
                </a:lnTo>
                <a:lnTo>
                  <a:pt x="6439" y="5446"/>
                </a:lnTo>
                <a:lnTo>
                  <a:pt x="6385" y="5398"/>
                </a:lnTo>
                <a:close/>
                <a:moveTo>
                  <a:pt x="6517" y="5350"/>
                </a:moveTo>
                <a:lnTo>
                  <a:pt x="6529" y="5344"/>
                </a:lnTo>
                <a:lnTo>
                  <a:pt x="6541" y="5386"/>
                </a:lnTo>
                <a:lnTo>
                  <a:pt x="6505" y="5362"/>
                </a:lnTo>
                <a:lnTo>
                  <a:pt x="6517" y="5350"/>
                </a:lnTo>
                <a:close/>
                <a:moveTo>
                  <a:pt x="6535" y="5326"/>
                </a:moveTo>
                <a:lnTo>
                  <a:pt x="6553" y="5296"/>
                </a:lnTo>
                <a:lnTo>
                  <a:pt x="6589" y="5314"/>
                </a:lnTo>
                <a:lnTo>
                  <a:pt x="6535" y="5332"/>
                </a:lnTo>
                <a:lnTo>
                  <a:pt x="6535" y="5326"/>
                </a:lnTo>
                <a:close/>
                <a:moveTo>
                  <a:pt x="6559" y="5290"/>
                </a:moveTo>
                <a:lnTo>
                  <a:pt x="6601" y="5224"/>
                </a:lnTo>
                <a:lnTo>
                  <a:pt x="6685" y="5266"/>
                </a:lnTo>
                <a:lnTo>
                  <a:pt x="6685" y="5278"/>
                </a:lnTo>
                <a:lnTo>
                  <a:pt x="6595" y="5314"/>
                </a:lnTo>
                <a:lnTo>
                  <a:pt x="6559" y="5290"/>
                </a:lnTo>
                <a:close/>
                <a:moveTo>
                  <a:pt x="6691" y="5284"/>
                </a:moveTo>
                <a:lnTo>
                  <a:pt x="6709" y="5350"/>
                </a:lnTo>
                <a:lnTo>
                  <a:pt x="6697" y="5374"/>
                </a:lnTo>
                <a:lnTo>
                  <a:pt x="6607" y="5320"/>
                </a:lnTo>
                <a:lnTo>
                  <a:pt x="6691" y="5284"/>
                </a:lnTo>
                <a:close/>
                <a:moveTo>
                  <a:pt x="6697" y="5284"/>
                </a:moveTo>
                <a:lnTo>
                  <a:pt x="6709" y="5278"/>
                </a:lnTo>
                <a:lnTo>
                  <a:pt x="6739" y="5296"/>
                </a:lnTo>
                <a:lnTo>
                  <a:pt x="6715" y="5338"/>
                </a:lnTo>
                <a:lnTo>
                  <a:pt x="6697" y="5284"/>
                </a:lnTo>
                <a:close/>
                <a:moveTo>
                  <a:pt x="6751" y="5302"/>
                </a:moveTo>
                <a:lnTo>
                  <a:pt x="6817" y="5338"/>
                </a:lnTo>
                <a:lnTo>
                  <a:pt x="6733" y="5380"/>
                </a:lnTo>
                <a:lnTo>
                  <a:pt x="6721" y="5350"/>
                </a:lnTo>
                <a:lnTo>
                  <a:pt x="6751" y="5302"/>
                </a:lnTo>
                <a:close/>
                <a:moveTo>
                  <a:pt x="6751" y="5296"/>
                </a:moveTo>
                <a:lnTo>
                  <a:pt x="6781" y="5254"/>
                </a:lnTo>
                <a:lnTo>
                  <a:pt x="6817" y="5236"/>
                </a:lnTo>
                <a:lnTo>
                  <a:pt x="6859" y="5254"/>
                </a:lnTo>
                <a:lnTo>
                  <a:pt x="6883" y="5308"/>
                </a:lnTo>
                <a:lnTo>
                  <a:pt x="6829" y="5332"/>
                </a:lnTo>
                <a:lnTo>
                  <a:pt x="6751" y="5296"/>
                </a:lnTo>
                <a:close/>
                <a:moveTo>
                  <a:pt x="6883" y="5320"/>
                </a:moveTo>
                <a:lnTo>
                  <a:pt x="6907" y="5368"/>
                </a:lnTo>
                <a:lnTo>
                  <a:pt x="6901" y="5374"/>
                </a:lnTo>
                <a:lnTo>
                  <a:pt x="6841" y="5338"/>
                </a:lnTo>
                <a:lnTo>
                  <a:pt x="6883" y="5320"/>
                </a:lnTo>
                <a:close/>
                <a:moveTo>
                  <a:pt x="6936" y="5404"/>
                </a:moveTo>
                <a:lnTo>
                  <a:pt x="6930" y="5404"/>
                </a:lnTo>
                <a:lnTo>
                  <a:pt x="6930" y="5398"/>
                </a:lnTo>
                <a:lnTo>
                  <a:pt x="6936" y="5404"/>
                </a:lnTo>
                <a:close/>
                <a:moveTo>
                  <a:pt x="6948" y="5404"/>
                </a:moveTo>
                <a:lnTo>
                  <a:pt x="7002" y="5434"/>
                </a:lnTo>
                <a:lnTo>
                  <a:pt x="6972" y="5494"/>
                </a:lnTo>
                <a:lnTo>
                  <a:pt x="6936" y="5410"/>
                </a:lnTo>
                <a:lnTo>
                  <a:pt x="6948" y="5404"/>
                </a:lnTo>
                <a:close/>
                <a:moveTo>
                  <a:pt x="6954" y="5398"/>
                </a:moveTo>
                <a:lnTo>
                  <a:pt x="7038" y="5356"/>
                </a:lnTo>
                <a:lnTo>
                  <a:pt x="7002" y="5428"/>
                </a:lnTo>
                <a:lnTo>
                  <a:pt x="6954" y="5398"/>
                </a:lnTo>
                <a:close/>
                <a:moveTo>
                  <a:pt x="7056" y="5344"/>
                </a:moveTo>
                <a:lnTo>
                  <a:pt x="7056" y="5344"/>
                </a:lnTo>
                <a:lnTo>
                  <a:pt x="7086" y="5356"/>
                </a:lnTo>
                <a:lnTo>
                  <a:pt x="7092" y="5368"/>
                </a:lnTo>
                <a:lnTo>
                  <a:pt x="7056" y="5452"/>
                </a:lnTo>
                <a:lnTo>
                  <a:pt x="7014" y="5428"/>
                </a:lnTo>
                <a:lnTo>
                  <a:pt x="7056" y="5344"/>
                </a:lnTo>
                <a:close/>
                <a:moveTo>
                  <a:pt x="7104" y="5362"/>
                </a:moveTo>
                <a:lnTo>
                  <a:pt x="7164" y="5392"/>
                </a:lnTo>
                <a:lnTo>
                  <a:pt x="7128" y="5416"/>
                </a:lnTo>
                <a:lnTo>
                  <a:pt x="7098" y="5368"/>
                </a:lnTo>
                <a:lnTo>
                  <a:pt x="7104" y="5362"/>
                </a:lnTo>
                <a:close/>
                <a:moveTo>
                  <a:pt x="7176" y="5392"/>
                </a:moveTo>
                <a:lnTo>
                  <a:pt x="7206" y="5410"/>
                </a:lnTo>
                <a:lnTo>
                  <a:pt x="7170" y="5500"/>
                </a:lnTo>
                <a:lnTo>
                  <a:pt x="7128" y="5422"/>
                </a:lnTo>
                <a:lnTo>
                  <a:pt x="7176" y="5392"/>
                </a:lnTo>
                <a:close/>
                <a:moveTo>
                  <a:pt x="7182" y="5392"/>
                </a:moveTo>
                <a:lnTo>
                  <a:pt x="7230" y="5362"/>
                </a:lnTo>
                <a:lnTo>
                  <a:pt x="7212" y="5398"/>
                </a:lnTo>
                <a:lnTo>
                  <a:pt x="7182" y="5392"/>
                </a:lnTo>
                <a:close/>
                <a:moveTo>
                  <a:pt x="7242" y="5350"/>
                </a:moveTo>
                <a:lnTo>
                  <a:pt x="7272" y="5332"/>
                </a:lnTo>
                <a:lnTo>
                  <a:pt x="7284" y="5344"/>
                </a:lnTo>
                <a:lnTo>
                  <a:pt x="7254" y="5422"/>
                </a:lnTo>
                <a:lnTo>
                  <a:pt x="7218" y="5404"/>
                </a:lnTo>
                <a:lnTo>
                  <a:pt x="7242" y="5350"/>
                </a:lnTo>
                <a:close/>
                <a:moveTo>
                  <a:pt x="7278" y="5326"/>
                </a:moveTo>
                <a:lnTo>
                  <a:pt x="7290" y="5320"/>
                </a:lnTo>
                <a:lnTo>
                  <a:pt x="7284" y="5332"/>
                </a:lnTo>
                <a:lnTo>
                  <a:pt x="7278" y="5326"/>
                </a:lnTo>
                <a:close/>
                <a:moveTo>
                  <a:pt x="7416" y="5236"/>
                </a:moveTo>
                <a:lnTo>
                  <a:pt x="7464" y="5206"/>
                </a:lnTo>
                <a:lnTo>
                  <a:pt x="7440" y="5266"/>
                </a:lnTo>
                <a:lnTo>
                  <a:pt x="7416" y="5236"/>
                </a:lnTo>
                <a:close/>
                <a:moveTo>
                  <a:pt x="7416" y="5230"/>
                </a:moveTo>
                <a:lnTo>
                  <a:pt x="7368" y="5170"/>
                </a:lnTo>
                <a:lnTo>
                  <a:pt x="7494" y="5104"/>
                </a:lnTo>
                <a:lnTo>
                  <a:pt x="7464" y="5194"/>
                </a:lnTo>
                <a:lnTo>
                  <a:pt x="7416" y="5230"/>
                </a:lnTo>
                <a:close/>
                <a:moveTo>
                  <a:pt x="7470" y="5050"/>
                </a:moveTo>
                <a:lnTo>
                  <a:pt x="7494" y="5038"/>
                </a:lnTo>
                <a:lnTo>
                  <a:pt x="7512" y="5050"/>
                </a:lnTo>
                <a:lnTo>
                  <a:pt x="7500" y="5086"/>
                </a:lnTo>
                <a:lnTo>
                  <a:pt x="7470" y="5050"/>
                </a:lnTo>
                <a:close/>
                <a:moveTo>
                  <a:pt x="7500" y="5032"/>
                </a:moveTo>
                <a:lnTo>
                  <a:pt x="7524" y="5026"/>
                </a:lnTo>
                <a:lnTo>
                  <a:pt x="7518" y="5044"/>
                </a:lnTo>
                <a:lnTo>
                  <a:pt x="7500" y="5032"/>
                </a:lnTo>
                <a:close/>
                <a:moveTo>
                  <a:pt x="7494" y="5026"/>
                </a:moveTo>
                <a:lnTo>
                  <a:pt x="7452" y="5002"/>
                </a:lnTo>
                <a:lnTo>
                  <a:pt x="7542" y="4966"/>
                </a:lnTo>
                <a:lnTo>
                  <a:pt x="7524" y="5014"/>
                </a:lnTo>
                <a:lnTo>
                  <a:pt x="7494" y="5026"/>
                </a:lnTo>
                <a:close/>
                <a:moveTo>
                  <a:pt x="7446" y="4996"/>
                </a:moveTo>
                <a:lnTo>
                  <a:pt x="7422" y="4978"/>
                </a:lnTo>
                <a:lnTo>
                  <a:pt x="7548" y="4942"/>
                </a:lnTo>
                <a:lnTo>
                  <a:pt x="7542" y="4954"/>
                </a:lnTo>
                <a:lnTo>
                  <a:pt x="7446" y="4996"/>
                </a:lnTo>
                <a:close/>
                <a:moveTo>
                  <a:pt x="7452" y="4852"/>
                </a:moveTo>
                <a:lnTo>
                  <a:pt x="7452" y="4852"/>
                </a:lnTo>
                <a:lnTo>
                  <a:pt x="7476" y="4870"/>
                </a:lnTo>
                <a:lnTo>
                  <a:pt x="7452" y="4852"/>
                </a:lnTo>
                <a:close/>
                <a:moveTo>
                  <a:pt x="7446" y="4834"/>
                </a:moveTo>
                <a:lnTo>
                  <a:pt x="7350" y="4762"/>
                </a:lnTo>
                <a:lnTo>
                  <a:pt x="7362" y="4738"/>
                </a:lnTo>
                <a:lnTo>
                  <a:pt x="7446" y="4828"/>
                </a:lnTo>
                <a:lnTo>
                  <a:pt x="7446" y="4834"/>
                </a:lnTo>
                <a:close/>
                <a:moveTo>
                  <a:pt x="7386" y="4684"/>
                </a:moveTo>
                <a:lnTo>
                  <a:pt x="7452" y="4726"/>
                </a:lnTo>
                <a:lnTo>
                  <a:pt x="7380" y="4696"/>
                </a:lnTo>
                <a:lnTo>
                  <a:pt x="7386" y="4684"/>
                </a:lnTo>
                <a:close/>
                <a:moveTo>
                  <a:pt x="7512" y="4642"/>
                </a:moveTo>
                <a:lnTo>
                  <a:pt x="7428" y="4600"/>
                </a:lnTo>
                <a:lnTo>
                  <a:pt x="7458" y="4540"/>
                </a:lnTo>
                <a:lnTo>
                  <a:pt x="7470" y="4546"/>
                </a:lnTo>
                <a:lnTo>
                  <a:pt x="7530" y="4588"/>
                </a:lnTo>
                <a:lnTo>
                  <a:pt x="7512" y="4642"/>
                </a:lnTo>
                <a:close/>
                <a:moveTo>
                  <a:pt x="7500" y="4552"/>
                </a:moveTo>
                <a:lnTo>
                  <a:pt x="7536" y="4564"/>
                </a:lnTo>
                <a:lnTo>
                  <a:pt x="7530" y="4582"/>
                </a:lnTo>
                <a:lnTo>
                  <a:pt x="7500" y="4552"/>
                </a:lnTo>
                <a:close/>
                <a:moveTo>
                  <a:pt x="7452" y="4516"/>
                </a:moveTo>
                <a:lnTo>
                  <a:pt x="7476" y="4462"/>
                </a:lnTo>
                <a:lnTo>
                  <a:pt x="7482" y="4468"/>
                </a:lnTo>
                <a:lnTo>
                  <a:pt x="7458" y="4522"/>
                </a:lnTo>
                <a:lnTo>
                  <a:pt x="7452" y="4516"/>
                </a:lnTo>
                <a:close/>
                <a:moveTo>
                  <a:pt x="7488" y="4450"/>
                </a:moveTo>
                <a:lnTo>
                  <a:pt x="7482" y="4450"/>
                </a:lnTo>
                <a:lnTo>
                  <a:pt x="7488" y="4432"/>
                </a:lnTo>
                <a:lnTo>
                  <a:pt x="7500" y="4438"/>
                </a:lnTo>
                <a:lnTo>
                  <a:pt x="7488" y="4450"/>
                </a:lnTo>
                <a:close/>
                <a:moveTo>
                  <a:pt x="7506" y="4444"/>
                </a:moveTo>
                <a:lnTo>
                  <a:pt x="7542" y="4468"/>
                </a:lnTo>
                <a:lnTo>
                  <a:pt x="7500" y="4456"/>
                </a:lnTo>
                <a:lnTo>
                  <a:pt x="7506" y="4444"/>
                </a:lnTo>
                <a:close/>
                <a:moveTo>
                  <a:pt x="7470" y="4450"/>
                </a:moveTo>
                <a:lnTo>
                  <a:pt x="7428" y="4438"/>
                </a:lnTo>
                <a:lnTo>
                  <a:pt x="7386" y="4426"/>
                </a:lnTo>
                <a:lnTo>
                  <a:pt x="7410" y="4384"/>
                </a:lnTo>
                <a:lnTo>
                  <a:pt x="7410" y="4384"/>
                </a:lnTo>
                <a:lnTo>
                  <a:pt x="7482" y="4426"/>
                </a:lnTo>
                <a:lnTo>
                  <a:pt x="7470" y="4450"/>
                </a:lnTo>
                <a:close/>
                <a:moveTo>
                  <a:pt x="7434" y="4384"/>
                </a:moveTo>
                <a:lnTo>
                  <a:pt x="7440" y="4384"/>
                </a:lnTo>
                <a:lnTo>
                  <a:pt x="7488" y="4402"/>
                </a:lnTo>
                <a:lnTo>
                  <a:pt x="7482" y="4420"/>
                </a:lnTo>
                <a:lnTo>
                  <a:pt x="7434" y="4384"/>
                </a:lnTo>
                <a:close/>
                <a:moveTo>
                  <a:pt x="7440" y="4378"/>
                </a:moveTo>
                <a:lnTo>
                  <a:pt x="7416" y="4372"/>
                </a:lnTo>
                <a:lnTo>
                  <a:pt x="7434" y="4330"/>
                </a:lnTo>
                <a:lnTo>
                  <a:pt x="7512" y="4348"/>
                </a:lnTo>
                <a:lnTo>
                  <a:pt x="7494" y="4384"/>
                </a:lnTo>
                <a:lnTo>
                  <a:pt x="7440" y="4378"/>
                </a:lnTo>
                <a:close/>
                <a:moveTo>
                  <a:pt x="7518" y="4336"/>
                </a:moveTo>
                <a:lnTo>
                  <a:pt x="7518" y="4336"/>
                </a:lnTo>
                <a:lnTo>
                  <a:pt x="7518" y="4336"/>
                </a:lnTo>
                <a:lnTo>
                  <a:pt x="7518" y="4336"/>
                </a:lnTo>
                <a:close/>
                <a:moveTo>
                  <a:pt x="7500" y="4324"/>
                </a:moveTo>
                <a:lnTo>
                  <a:pt x="7452" y="4300"/>
                </a:lnTo>
                <a:lnTo>
                  <a:pt x="7452" y="4300"/>
                </a:lnTo>
                <a:lnTo>
                  <a:pt x="7530" y="4306"/>
                </a:lnTo>
                <a:lnTo>
                  <a:pt x="7524" y="4324"/>
                </a:lnTo>
                <a:lnTo>
                  <a:pt x="7500" y="4324"/>
                </a:lnTo>
                <a:close/>
                <a:moveTo>
                  <a:pt x="7458" y="4288"/>
                </a:moveTo>
                <a:lnTo>
                  <a:pt x="7464" y="4276"/>
                </a:lnTo>
                <a:lnTo>
                  <a:pt x="7542" y="4276"/>
                </a:lnTo>
                <a:lnTo>
                  <a:pt x="7530" y="4300"/>
                </a:lnTo>
                <a:lnTo>
                  <a:pt x="7458" y="4288"/>
                </a:lnTo>
                <a:close/>
                <a:moveTo>
                  <a:pt x="7446" y="4288"/>
                </a:moveTo>
                <a:lnTo>
                  <a:pt x="7428" y="4288"/>
                </a:lnTo>
                <a:lnTo>
                  <a:pt x="7410" y="4276"/>
                </a:lnTo>
                <a:lnTo>
                  <a:pt x="7452" y="4276"/>
                </a:lnTo>
                <a:lnTo>
                  <a:pt x="7446" y="4288"/>
                </a:lnTo>
                <a:close/>
                <a:moveTo>
                  <a:pt x="7392" y="4270"/>
                </a:moveTo>
                <a:lnTo>
                  <a:pt x="7380" y="4258"/>
                </a:lnTo>
                <a:lnTo>
                  <a:pt x="7458" y="4264"/>
                </a:lnTo>
                <a:lnTo>
                  <a:pt x="7458" y="4270"/>
                </a:lnTo>
                <a:lnTo>
                  <a:pt x="7392" y="4270"/>
                </a:lnTo>
                <a:close/>
                <a:moveTo>
                  <a:pt x="7380" y="4252"/>
                </a:moveTo>
                <a:lnTo>
                  <a:pt x="7386" y="4240"/>
                </a:lnTo>
                <a:lnTo>
                  <a:pt x="7476" y="4234"/>
                </a:lnTo>
                <a:lnTo>
                  <a:pt x="7464" y="4252"/>
                </a:lnTo>
                <a:lnTo>
                  <a:pt x="7380" y="4252"/>
                </a:lnTo>
                <a:close/>
                <a:moveTo>
                  <a:pt x="7392" y="4228"/>
                </a:moveTo>
                <a:lnTo>
                  <a:pt x="7398" y="4222"/>
                </a:lnTo>
                <a:lnTo>
                  <a:pt x="7410" y="4216"/>
                </a:lnTo>
                <a:lnTo>
                  <a:pt x="7488" y="4210"/>
                </a:lnTo>
                <a:lnTo>
                  <a:pt x="7482" y="4222"/>
                </a:lnTo>
                <a:lnTo>
                  <a:pt x="7392" y="4228"/>
                </a:lnTo>
                <a:close/>
                <a:moveTo>
                  <a:pt x="7458" y="4204"/>
                </a:moveTo>
                <a:lnTo>
                  <a:pt x="7494" y="4198"/>
                </a:lnTo>
                <a:lnTo>
                  <a:pt x="7494" y="4198"/>
                </a:lnTo>
                <a:lnTo>
                  <a:pt x="7458" y="4204"/>
                </a:lnTo>
                <a:close/>
                <a:moveTo>
                  <a:pt x="7320" y="4210"/>
                </a:moveTo>
                <a:lnTo>
                  <a:pt x="7326" y="4204"/>
                </a:lnTo>
                <a:lnTo>
                  <a:pt x="7410" y="4186"/>
                </a:lnTo>
                <a:lnTo>
                  <a:pt x="7398" y="4198"/>
                </a:lnTo>
                <a:lnTo>
                  <a:pt x="7320" y="4210"/>
                </a:lnTo>
                <a:close/>
                <a:moveTo>
                  <a:pt x="7152" y="4234"/>
                </a:moveTo>
                <a:lnTo>
                  <a:pt x="7128" y="4234"/>
                </a:lnTo>
                <a:lnTo>
                  <a:pt x="7146" y="4216"/>
                </a:lnTo>
                <a:lnTo>
                  <a:pt x="7170" y="4228"/>
                </a:lnTo>
                <a:lnTo>
                  <a:pt x="7152" y="4234"/>
                </a:lnTo>
                <a:close/>
                <a:moveTo>
                  <a:pt x="7116" y="4234"/>
                </a:moveTo>
                <a:lnTo>
                  <a:pt x="7068" y="4234"/>
                </a:lnTo>
                <a:lnTo>
                  <a:pt x="7050" y="4222"/>
                </a:lnTo>
                <a:lnTo>
                  <a:pt x="7092" y="4180"/>
                </a:lnTo>
                <a:lnTo>
                  <a:pt x="7140" y="4210"/>
                </a:lnTo>
                <a:lnTo>
                  <a:pt x="7116" y="4234"/>
                </a:lnTo>
                <a:close/>
                <a:moveTo>
                  <a:pt x="7098" y="4174"/>
                </a:moveTo>
                <a:lnTo>
                  <a:pt x="7140" y="4138"/>
                </a:lnTo>
                <a:lnTo>
                  <a:pt x="7182" y="4162"/>
                </a:lnTo>
                <a:lnTo>
                  <a:pt x="7146" y="4204"/>
                </a:lnTo>
                <a:lnTo>
                  <a:pt x="7098" y="4174"/>
                </a:lnTo>
                <a:close/>
                <a:moveTo>
                  <a:pt x="7092" y="4168"/>
                </a:moveTo>
                <a:lnTo>
                  <a:pt x="7050" y="4138"/>
                </a:lnTo>
                <a:lnTo>
                  <a:pt x="7086" y="4114"/>
                </a:lnTo>
                <a:lnTo>
                  <a:pt x="7128" y="4138"/>
                </a:lnTo>
                <a:lnTo>
                  <a:pt x="7092" y="4168"/>
                </a:lnTo>
                <a:close/>
                <a:moveTo>
                  <a:pt x="7092" y="4108"/>
                </a:moveTo>
                <a:lnTo>
                  <a:pt x="7464" y="3821"/>
                </a:lnTo>
                <a:lnTo>
                  <a:pt x="7488" y="3815"/>
                </a:lnTo>
                <a:lnTo>
                  <a:pt x="7134" y="4132"/>
                </a:lnTo>
                <a:lnTo>
                  <a:pt x="7092" y="4108"/>
                </a:lnTo>
                <a:close/>
                <a:moveTo>
                  <a:pt x="7086" y="4102"/>
                </a:moveTo>
                <a:lnTo>
                  <a:pt x="7044" y="4085"/>
                </a:lnTo>
                <a:lnTo>
                  <a:pt x="7422" y="3833"/>
                </a:lnTo>
                <a:lnTo>
                  <a:pt x="7440" y="3827"/>
                </a:lnTo>
                <a:lnTo>
                  <a:pt x="7086" y="4102"/>
                </a:lnTo>
                <a:close/>
                <a:moveTo>
                  <a:pt x="7392" y="3845"/>
                </a:moveTo>
                <a:lnTo>
                  <a:pt x="7038" y="4079"/>
                </a:lnTo>
                <a:lnTo>
                  <a:pt x="7002" y="4061"/>
                </a:lnTo>
                <a:lnTo>
                  <a:pt x="7386" y="3845"/>
                </a:lnTo>
                <a:lnTo>
                  <a:pt x="7392" y="3845"/>
                </a:lnTo>
                <a:close/>
                <a:moveTo>
                  <a:pt x="7032" y="4085"/>
                </a:moveTo>
                <a:lnTo>
                  <a:pt x="6996" y="4108"/>
                </a:lnTo>
                <a:lnTo>
                  <a:pt x="6960" y="4085"/>
                </a:lnTo>
                <a:lnTo>
                  <a:pt x="6996" y="4061"/>
                </a:lnTo>
                <a:lnTo>
                  <a:pt x="7032" y="4085"/>
                </a:lnTo>
                <a:close/>
                <a:moveTo>
                  <a:pt x="6984" y="4114"/>
                </a:moveTo>
                <a:lnTo>
                  <a:pt x="6942" y="4138"/>
                </a:lnTo>
                <a:lnTo>
                  <a:pt x="6907" y="4114"/>
                </a:lnTo>
                <a:lnTo>
                  <a:pt x="6948" y="4090"/>
                </a:lnTo>
                <a:lnTo>
                  <a:pt x="6984" y="4114"/>
                </a:lnTo>
                <a:close/>
                <a:moveTo>
                  <a:pt x="6936" y="4144"/>
                </a:moveTo>
                <a:lnTo>
                  <a:pt x="6895" y="4174"/>
                </a:lnTo>
                <a:lnTo>
                  <a:pt x="6859" y="4138"/>
                </a:lnTo>
                <a:lnTo>
                  <a:pt x="6895" y="4114"/>
                </a:lnTo>
                <a:lnTo>
                  <a:pt x="6936" y="4144"/>
                </a:lnTo>
                <a:close/>
                <a:moveTo>
                  <a:pt x="6847" y="4132"/>
                </a:moveTo>
                <a:lnTo>
                  <a:pt x="6811" y="4102"/>
                </a:lnTo>
                <a:lnTo>
                  <a:pt x="6853" y="4085"/>
                </a:lnTo>
                <a:lnTo>
                  <a:pt x="6889" y="4114"/>
                </a:lnTo>
                <a:lnTo>
                  <a:pt x="6847" y="4132"/>
                </a:lnTo>
                <a:close/>
                <a:moveTo>
                  <a:pt x="6841" y="4138"/>
                </a:moveTo>
                <a:lnTo>
                  <a:pt x="6799" y="4162"/>
                </a:lnTo>
                <a:lnTo>
                  <a:pt x="6763" y="4126"/>
                </a:lnTo>
                <a:lnTo>
                  <a:pt x="6805" y="4108"/>
                </a:lnTo>
                <a:lnTo>
                  <a:pt x="6841" y="4138"/>
                </a:lnTo>
                <a:close/>
                <a:moveTo>
                  <a:pt x="6757" y="4120"/>
                </a:moveTo>
                <a:lnTo>
                  <a:pt x="6721" y="4085"/>
                </a:lnTo>
                <a:lnTo>
                  <a:pt x="6763" y="4073"/>
                </a:lnTo>
                <a:lnTo>
                  <a:pt x="6799" y="4102"/>
                </a:lnTo>
                <a:lnTo>
                  <a:pt x="6757" y="4120"/>
                </a:lnTo>
                <a:close/>
                <a:moveTo>
                  <a:pt x="6715" y="4079"/>
                </a:moveTo>
                <a:lnTo>
                  <a:pt x="6685" y="4049"/>
                </a:lnTo>
                <a:lnTo>
                  <a:pt x="6727" y="4037"/>
                </a:lnTo>
                <a:lnTo>
                  <a:pt x="6757" y="4067"/>
                </a:lnTo>
                <a:lnTo>
                  <a:pt x="6715" y="4079"/>
                </a:lnTo>
                <a:close/>
                <a:moveTo>
                  <a:pt x="6679" y="4043"/>
                </a:moveTo>
                <a:lnTo>
                  <a:pt x="6361" y="3725"/>
                </a:lnTo>
                <a:lnTo>
                  <a:pt x="6367" y="3731"/>
                </a:lnTo>
                <a:lnTo>
                  <a:pt x="6721" y="4031"/>
                </a:lnTo>
                <a:lnTo>
                  <a:pt x="6679" y="4043"/>
                </a:lnTo>
                <a:close/>
                <a:moveTo>
                  <a:pt x="6301" y="3683"/>
                </a:moveTo>
                <a:lnTo>
                  <a:pt x="6289" y="3671"/>
                </a:lnTo>
                <a:lnTo>
                  <a:pt x="6307" y="3677"/>
                </a:lnTo>
                <a:lnTo>
                  <a:pt x="6319" y="3689"/>
                </a:lnTo>
                <a:lnTo>
                  <a:pt x="6301" y="3683"/>
                </a:lnTo>
                <a:close/>
                <a:moveTo>
                  <a:pt x="6217" y="3611"/>
                </a:moveTo>
                <a:lnTo>
                  <a:pt x="6205" y="3605"/>
                </a:lnTo>
                <a:lnTo>
                  <a:pt x="6205" y="3599"/>
                </a:lnTo>
                <a:lnTo>
                  <a:pt x="6217" y="3611"/>
                </a:lnTo>
                <a:lnTo>
                  <a:pt x="6217" y="3611"/>
                </a:lnTo>
                <a:close/>
                <a:moveTo>
                  <a:pt x="6193" y="3581"/>
                </a:moveTo>
                <a:lnTo>
                  <a:pt x="6181" y="3563"/>
                </a:lnTo>
                <a:lnTo>
                  <a:pt x="6187" y="3569"/>
                </a:lnTo>
                <a:lnTo>
                  <a:pt x="6199" y="3587"/>
                </a:lnTo>
                <a:lnTo>
                  <a:pt x="6193" y="3581"/>
                </a:lnTo>
                <a:close/>
                <a:moveTo>
                  <a:pt x="6121" y="3497"/>
                </a:moveTo>
                <a:lnTo>
                  <a:pt x="6109" y="3485"/>
                </a:lnTo>
                <a:lnTo>
                  <a:pt x="6133" y="3509"/>
                </a:lnTo>
                <a:lnTo>
                  <a:pt x="6145" y="3521"/>
                </a:lnTo>
                <a:lnTo>
                  <a:pt x="6121" y="3497"/>
                </a:lnTo>
                <a:close/>
                <a:moveTo>
                  <a:pt x="6103" y="3485"/>
                </a:moveTo>
                <a:lnTo>
                  <a:pt x="6091" y="3479"/>
                </a:lnTo>
                <a:lnTo>
                  <a:pt x="6085" y="3455"/>
                </a:lnTo>
                <a:lnTo>
                  <a:pt x="6091" y="3461"/>
                </a:lnTo>
                <a:lnTo>
                  <a:pt x="6103" y="3485"/>
                </a:lnTo>
                <a:close/>
                <a:moveTo>
                  <a:pt x="6073" y="3437"/>
                </a:moveTo>
                <a:lnTo>
                  <a:pt x="6073" y="3431"/>
                </a:lnTo>
                <a:lnTo>
                  <a:pt x="6073" y="3437"/>
                </a:lnTo>
                <a:lnTo>
                  <a:pt x="6073" y="3437"/>
                </a:lnTo>
                <a:close/>
                <a:moveTo>
                  <a:pt x="6031" y="3365"/>
                </a:moveTo>
                <a:lnTo>
                  <a:pt x="6025" y="3353"/>
                </a:lnTo>
                <a:lnTo>
                  <a:pt x="6031" y="3359"/>
                </a:lnTo>
                <a:lnTo>
                  <a:pt x="6037" y="3377"/>
                </a:lnTo>
                <a:lnTo>
                  <a:pt x="6031" y="3365"/>
                </a:lnTo>
                <a:close/>
                <a:moveTo>
                  <a:pt x="5989" y="3287"/>
                </a:moveTo>
                <a:lnTo>
                  <a:pt x="5983" y="3269"/>
                </a:lnTo>
                <a:lnTo>
                  <a:pt x="5995" y="3281"/>
                </a:lnTo>
                <a:lnTo>
                  <a:pt x="6001" y="3299"/>
                </a:lnTo>
                <a:lnTo>
                  <a:pt x="5989" y="3287"/>
                </a:lnTo>
                <a:close/>
                <a:moveTo>
                  <a:pt x="5947" y="3185"/>
                </a:moveTo>
                <a:lnTo>
                  <a:pt x="5935" y="3167"/>
                </a:lnTo>
                <a:lnTo>
                  <a:pt x="5935" y="3167"/>
                </a:lnTo>
                <a:lnTo>
                  <a:pt x="5947" y="3185"/>
                </a:lnTo>
                <a:lnTo>
                  <a:pt x="5947" y="3185"/>
                </a:lnTo>
                <a:close/>
                <a:moveTo>
                  <a:pt x="5929" y="3143"/>
                </a:moveTo>
                <a:lnTo>
                  <a:pt x="5929" y="3119"/>
                </a:lnTo>
                <a:lnTo>
                  <a:pt x="5935" y="3137"/>
                </a:lnTo>
                <a:lnTo>
                  <a:pt x="5941" y="3155"/>
                </a:lnTo>
                <a:lnTo>
                  <a:pt x="5929" y="3143"/>
                </a:lnTo>
                <a:close/>
                <a:moveTo>
                  <a:pt x="5917" y="3119"/>
                </a:moveTo>
                <a:lnTo>
                  <a:pt x="5911" y="3107"/>
                </a:lnTo>
                <a:lnTo>
                  <a:pt x="5911" y="3083"/>
                </a:lnTo>
                <a:lnTo>
                  <a:pt x="5917" y="3095"/>
                </a:lnTo>
                <a:lnTo>
                  <a:pt x="5917" y="3119"/>
                </a:lnTo>
                <a:close/>
                <a:moveTo>
                  <a:pt x="5911" y="3059"/>
                </a:moveTo>
                <a:lnTo>
                  <a:pt x="5911" y="3047"/>
                </a:lnTo>
                <a:lnTo>
                  <a:pt x="5911" y="3047"/>
                </a:lnTo>
                <a:lnTo>
                  <a:pt x="5911" y="3065"/>
                </a:lnTo>
                <a:lnTo>
                  <a:pt x="5911" y="3059"/>
                </a:lnTo>
                <a:close/>
                <a:moveTo>
                  <a:pt x="5899" y="2987"/>
                </a:moveTo>
                <a:lnTo>
                  <a:pt x="5743" y="2531"/>
                </a:lnTo>
                <a:lnTo>
                  <a:pt x="5755" y="2447"/>
                </a:lnTo>
                <a:lnTo>
                  <a:pt x="5899" y="2981"/>
                </a:lnTo>
                <a:lnTo>
                  <a:pt x="5899" y="2987"/>
                </a:lnTo>
                <a:close/>
                <a:moveTo>
                  <a:pt x="5869" y="2135"/>
                </a:moveTo>
                <a:lnTo>
                  <a:pt x="5869" y="2171"/>
                </a:lnTo>
                <a:lnTo>
                  <a:pt x="5839" y="2195"/>
                </a:lnTo>
                <a:lnTo>
                  <a:pt x="5869" y="2135"/>
                </a:lnTo>
                <a:close/>
                <a:moveTo>
                  <a:pt x="5875" y="2129"/>
                </a:moveTo>
                <a:lnTo>
                  <a:pt x="6181" y="1949"/>
                </a:lnTo>
                <a:lnTo>
                  <a:pt x="6163" y="1967"/>
                </a:lnTo>
                <a:lnTo>
                  <a:pt x="5881" y="2165"/>
                </a:lnTo>
                <a:lnTo>
                  <a:pt x="5875" y="2129"/>
                </a:lnTo>
                <a:close/>
                <a:moveTo>
                  <a:pt x="5875" y="2117"/>
                </a:moveTo>
                <a:lnTo>
                  <a:pt x="5899" y="2075"/>
                </a:lnTo>
                <a:lnTo>
                  <a:pt x="5899" y="2075"/>
                </a:lnTo>
                <a:lnTo>
                  <a:pt x="6205" y="1925"/>
                </a:lnTo>
                <a:lnTo>
                  <a:pt x="6199" y="1925"/>
                </a:lnTo>
                <a:lnTo>
                  <a:pt x="5875" y="2117"/>
                </a:lnTo>
                <a:close/>
                <a:moveTo>
                  <a:pt x="6367" y="1823"/>
                </a:moveTo>
                <a:lnTo>
                  <a:pt x="6385" y="1811"/>
                </a:lnTo>
                <a:lnTo>
                  <a:pt x="6361" y="1823"/>
                </a:lnTo>
                <a:lnTo>
                  <a:pt x="6367" y="1823"/>
                </a:lnTo>
                <a:close/>
                <a:moveTo>
                  <a:pt x="6457" y="1775"/>
                </a:moveTo>
                <a:lnTo>
                  <a:pt x="6457" y="1775"/>
                </a:lnTo>
                <a:lnTo>
                  <a:pt x="6451" y="1781"/>
                </a:lnTo>
                <a:lnTo>
                  <a:pt x="6457" y="1775"/>
                </a:lnTo>
                <a:close/>
                <a:moveTo>
                  <a:pt x="6475" y="1763"/>
                </a:moveTo>
                <a:lnTo>
                  <a:pt x="6499" y="1745"/>
                </a:lnTo>
                <a:lnTo>
                  <a:pt x="6511" y="1745"/>
                </a:lnTo>
                <a:lnTo>
                  <a:pt x="6481" y="1763"/>
                </a:lnTo>
                <a:lnTo>
                  <a:pt x="6475" y="1763"/>
                </a:lnTo>
                <a:close/>
                <a:moveTo>
                  <a:pt x="6535" y="1739"/>
                </a:moveTo>
                <a:lnTo>
                  <a:pt x="6559" y="1739"/>
                </a:lnTo>
                <a:lnTo>
                  <a:pt x="6541" y="1745"/>
                </a:lnTo>
                <a:lnTo>
                  <a:pt x="6511" y="1751"/>
                </a:lnTo>
                <a:lnTo>
                  <a:pt x="6535" y="1739"/>
                </a:lnTo>
                <a:close/>
                <a:moveTo>
                  <a:pt x="6619" y="1721"/>
                </a:moveTo>
                <a:lnTo>
                  <a:pt x="6625" y="1715"/>
                </a:lnTo>
                <a:lnTo>
                  <a:pt x="6625" y="1715"/>
                </a:lnTo>
                <a:lnTo>
                  <a:pt x="6625" y="1715"/>
                </a:lnTo>
                <a:lnTo>
                  <a:pt x="6619" y="1721"/>
                </a:lnTo>
                <a:close/>
                <a:moveTo>
                  <a:pt x="6709" y="1691"/>
                </a:moveTo>
                <a:lnTo>
                  <a:pt x="6739" y="1691"/>
                </a:lnTo>
                <a:lnTo>
                  <a:pt x="6715" y="1703"/>
                </a:lnTo>
                <a:lnTo>
                  <a:pt x="6685" y="1703"/>
                </a:lnTo>
                <a:lnTo>
                  <a:pt x="6709" y="1691"/>
                </a:lnTo>
                <a:close/>
                <a:moveTo>
                  <a:pt x="6733" y="1685"/>
                </a:moveTo>
                <a:lnTo>
                  <a:pt x="6745" y="1679"/>
                </a:lnTo>
                <a:lnTo>
                  <a:pt x="6775" y="1679"/>
                </a:lnTo>
                <a:lnTo>
                  <a:pt x="6769" y="1685"/>
                </a:lnTo>
                <a:lnTo>
                  <a:pt x="6733" y="1685"/>
                </a:lnTo>
                <a:close/>
                <a:moveTo>
                  <a:pt x="6799" y="1679"/>
                </a:moveTo>
                <a:lnTo>
                  <a:pt x="6811" y="1679"/>
                </a:lnTo>
                <a:lnTo>
                  <a:pt x="6811" y="1679"/>
                </a:lnTo>
                <a:lnTo>
                  <a:pt x="6799" y="1685"/>
                </a:lnTo>
                <a:lnTo>
                  <a:pt x="6799" y="1679"/>
                </a:lnTo>
                <a:close/>
                <a:moveTo>
                  <a:pt x="6871" y="1679"/>
                </a:moveTo>
                <a:lnTo>
                  <a:pt x="6895" y="1673"/>
                </a:lnTo>
                <a:lnTo>
                  <a:pt x="6901" y="1673"/>
                </a:lnTo>
                <a:lnTo>
                  <a:pt x="6877" y="1679"/>
                </a:lnTo>
                <a:lnTo>
                  <a:pt x="6871" y="1679"/>
                </a:lnTo>
                <a:close/>
                <a:moveTo>
                  <a:pt x="6960" y="1673"/>
                </a:moveTo>
                <a:lnTo>
                  <a:pt x="6966" y="1673"/>
                </a:lnTo>
                <a:lnTo>
                  <a:pt x="6966" y="1673"/>
                </a:lnTo>
                <a:lnTo>
                  <a:pt x="6960" y="1673"/>
                </a:lnTo>
                <a:lnTo>
                  <a:pt x="6960" y="1673"/>
                </a:lnTo>
                <a:close/>
                <a:moveTo>
                  <a:pt x="7062" y="1679"/>
                </a:moveTo>
                <a:lnTo>
                  <a:pt x="7068" y="1679"/>
                </a:lnTo>
                <a:lnTo>
                  <a:pt x="7056" y="1679"/>
                </a:lnTo>
                <a:lnTo>
                  <a:pt x="7062" y="1679"/>
                </a:lnTo>
                <a:close/>
                <a:moveTo>
                  <a:pt x="7458" y="1751"/>
                </a:moveTo>
                <a:lnTo>
                  <a:pt x="7458" y="1751"/>
                </a:lnTo>
                <a:lnTo>
                  <a:pt x="7446" y="1751"/>
                </a:lnTo>
                <a:lnTo>
                  <a:pt x="7458" y="1751"/>
                </a:lnTo>
                <a:close/>
                <a:moveTo>
                  <a:pt x="7476" y="1751"/>
                </a:moveTo>
                <a:lnTo>
                  <a:pt x="7482" y="1751"/>
                </a:lnTo>
                <a:lnTo>
                  <a:pt x="7482" y="1757"/>
                </a:lnTo>
                <a:lnTo>
                  <a:pt x="7476" y="1751"/>
                </a:lnTo>
                <a:close/>
                <a:moveTo>
                  <a:pt x="7452" y="1721"/>
                </a:moveTo>
                <a:lnTo>
                  <a:pt x="7452" y="1721"/>
                </a:lnTo>
                <a:lnTo>
                  <a:pt x="7482" y="1727"/>
                </a:lnTo>
                <a:lnTo>
                  <a:pt x="7488" y="1727"/>
                </a:lnTo>
                <a:lnTo>
                  <a:pt x="7452" y="1721"/>
                </a:lnTo>
                <a:close/>
                <a:moveTo>
                  <a:pt x="7434" y="1715"/>
                </a:moveTo>
                <a:lnTo>
                  <a:pt x="7422" y="1703"/>
                </a:lnTo>
                <a:lnTo>
                  <a:pt x="7458" y="1703"/>
                </a:lnTo>
                <a:lnTo>
                  <a:pt x="7470" y="1715"/>
                </a:lnTo>
                <a:lnTo>
                  <a:pt x="7434" y="1715"/>
                </a:lnTo>
                <a:close/>
                <a:moveTo>
                  <a:pt x="7404" y="1691"/>
                </a:moveTo>
                <a:lnTo>
                  <a:pt x="7392" y="1685"/>
                </a:lnTo>
                <a:lnTo>
                  <a:pt x="7428" y="1685"/>
                </a:lnTo>
                <a:lnTo>
                  <a:pt x="7446" y="1697"/>
                </a:lnTo>
                <a:lnTo>
                  <a:pt x="7404" y="1691"/>
                </a:lnTo>
                <a:close/>
                <a:moveTo>
                  <a:pt x="7446" y="1685"/>
                </a:moveTo>
                <a:lnTo>
                  <a:pt x="7464" y="1685"/>
                </a:lnTo>
                <a:lnTo>
                  <a:pt x="7482" y="1697"/>
                </a:lnTo>
                <a:lnTo>
                  <a:pt x="7464" y="1697"/>
                </a:lnTo>
                <a:lnTo>
                  <a:pt x="7446" y="1685"/>
                </a:lnTo>
                <a:close/>
                <a:moveTo>
                  <a:pt x="7434" y="1673"/>
                </a:moveTo>
                <a:lnTo>
                  <a:pt x="7398" y="1649"/>
                </a:lnTo>
                <a:lnTo>
                  <a:pt x="7428" y="1649"/>
                </a:lnTo>
                <a:lnTo>
                  <a:pt x="7458" y="1673"/>
                </a:lnTo>
                <a:lnTo>
                  <a:pt x="7434" y="1673"/>
                </a:lnTo>
                <a:close/>
                <a:moveTo>
                  <a:pt x="7392" y="1643"/>
                </a:moveTo>
                <a:lnTo>
                  <a:pt x="7350" y="1607"/>
                </a:lnTo>
                <a:lnTo>
                  <a:pt x="7380" y="1607"/>
                </a:lnTo>
                <a:lnTo>
                  <a:pt x="7416" y="1637"/>
                </a:lnTo>
                <a:lnTo>
                  <a:pt x="7392" y="1643"/>
                </a:lnTo>
                <a:close/>
                <a:moveTo>
                  <a:pt x="7338" y="1601"/>
                </a:moveTo>
                <a:lnTo>
                  <a:pt x="7302" y="1572"/>
                </a:lnTo>
                <a:lnTo>
                  <a:pt x="7338" y="1566"/>
                </a:lnTo>
                <a:lnTo>
                  <a:pt x="7374" y="1595"/>
                </a:lnTo>
                <a:lnTo>
                  <a:pt x="7338" y="1601"/>
                </a:lnTo>
                <a:close/>
                <a:moveTo>
                  <a:pt x="7350" y="1566"/>
                </a:moveTo>
                <a:lnTo>
                  <a:pt x="7398" y="1554"/>
                </a:lnTo>
                <a:lnTo>
                  <a:pt x="7434" y="1589"/>
                </a:lnTo>
                <a:lnTo>
                  <a:pt x="7380" y="1595"/>
                </a:lnTo>
                <a:lnTo>
                  <a:pt x="7350" y="1566"/>
                </a:lnTo>
                <a:close/>
                <a:moveTo>
                  <a:pt x="7338" y="1560"/>
                </a:moveTo>
                <a:lnTo>
                  <a:pt x="7302" y="1524"/>
                </a:lnTo>
                <a:lnTo>
                  <a:pt x="7356" y="1506"/>
                </a:lnTo>
                <a:lnTo>
                  <a:pt x="7392" y="1542"/>
                </a:lnTo>
                <a:lnTo>
                  <a:pt x="7338" y="1560"/>
                </a:lnTo>
                <a:close/>
                <a:moveTo>
                  <a:pt x="7296" y="1518"/>
                </a:moveTo>
                <a:lnTo>
                  <a:pt x="7248" y="1476"/>
                </a:lnTo>
                <a:lnTo>
                  <a:pt x="7302" y="1452"/>
                </a:lnTo>
                <a:lnTo>
                  <a:pt x="7350" y="1500"/>
                </a:lnTo>
                <a:lnTo>
                  <a:pt x="7296" y="1518"/>
                </a:lnTo>
                <a:close/>
                <a:moveTo>
                  <a:pt x="7242" y="1470"/>
                </a:moveTo>
                <a:lnTo>
                  <a:pt x="7200" y="1434"/>
                </a:lnTo>
                <a:lnTo>
                  <a:pt x="7260" y="1404"/>
                </a:lnTo>
                <a:lnTo>
                  <a:pt x="7296" y="1446"/>
                </a:lnTo>
                <a:lnTo>
                  <a:pt x="7242" y="1470"/>
                </a:lnTo>
                <a:close/>
                <a:moveTo>
                  <a:pt x="7266" y="1398"/>
                </a:moveTo>
                <a:lnTo>
                  <a:pt x="7320" y="1374"/>
                </a:lnTo>
                <a:lnTo>
                  <a:pt x="7362" y="1422"/>
                </a:lnTo>
                <a:lnTo>
                  <a:pt x="7308" y="1440"/>
                </a:lnTo>
                <a:lnTo>
                  <a:pt x="7266" y="1398"/>
                </a:lnTo>
                <a:close/>
                <a:moveTo>
                  <a:pt x="7260" y="1392"/>
                </a:moveTo>
                <a:lnTo>
                  <a:pt x="7212" y="1344"/>
                </a:lnTo>
                <a:lnTo>
                  <a:pt x="7272" y="1308"/>
                </a:lnTo>
                <a:lnTo>
                  <a:pt x="7314" y="1368"/>
                </a:lnTo>
                <a:lnTo>
                  <a:pt x="7260" y="1392"/>
                </a:lnTo>
                <a:close/>
                <a:moveTo>
                  <a:pt x="7278" y="1302"/>
                </a:moveTo>
                <a:lnTo>
                  <a:pt x="7338" y="1266"/>
                </a:lnTo>
                <a:lnTo>
                  <a:pt x="7386" y="1332"/>
                </a:lnTo>
                <a:lnTo>
                  <a:pt x="7326" y="1362"/>
                </a:lnTo>
                <a:lnTo>
                  <a:pt x="7278" y="1302"/>
                </a:lnTo>
                <a:close/>
                <a:moveTo>
                  <a:pt x="7272" y="1296"/>
                </a:moveTo>
                <a:lnTo>
                  <a:pt x="7224" y="1242"/>
                </a:lnTo>
                <a:lnTo>
                  <a:pt x="7290" y="1200"/>
                </a:lnTo>
                <a:lnTo>
                  <a:pt x="7332" y="1260"/>
                </a:lnTo>
                <a:lnTo>
                  <a:pt x="7272" y="1296"/>
                </a:lnTo>
                <a:close/>
                <a:moveTo>
                  <a:pt x="7296" y="1194"/>
                </a:moveTo>
                <a:lnTo>
                  <a:pt x="7368" y="1146"/>
                </a:lnTo>
                <a:lnTo>
                  <a:pt x="7410" y="1218"/>
                </a:lnTo>
                <a:lnTo>
                  <a:pt x="7344" y="1254"/>
                </a:lnTo>
                <a:lnTo>
                  <a:pt x="7296" y="1194"/>
                </a:lnTo>
                <a:close/>
                <a:moveTo>
                  <a:pt x="7290" y="1188"/>
                </a:moveTo>
                <a:lnTo>
                  <a:pt x="7242" y="1110"/>
                </a:lnTo>
                <a:lnTo>
                  <a:pt x="7314" y="1050"/>
                </a:lnTo>
                <a:lnTo>
                  <a:pt x="7362" y="1134"/>
                </a:lnTo>
                <a:lnTo>
                  <a:pt x="7290" y="1188"/>
                </a:lnTo>
                <a:close/>
                <a:moveTo>
                  <a:pt x="7236" y="1104"/>
                </a:moveTo>
                <a:lnTo>
                  <a:pt x="7188" y="1038"/>
                </a:lnTo>
                <a:lnTo>
                  <a:pt x="7260" y="966"/>
                </a:lnTo>
                <a:lnTo>
                  <a:pt x="7308" y="1044"/>
                </a:lnTo>
                <a:lnTo>
                  <a:pt x="7236" y="1104"/>
                </a:lnTo>
                <a:close/>
                <a:moveTo>
                  <a:pt x="7272" y="960"/>
                </a:moveTo>
                <a:lnTo>
                  <a:pt x="7290" y="936"/>
                </a:lnTo>
                <a:lnTo>
                  <a:pt x="7344" y="1014"/>
                </a:lnTo>
                <a:lnTo>
                  <a:pt x="7314" y="1038"/>
                </a:lnTo>
                <a:lnTo>
                  <a:pt x="7272" y="960"/>
                </a:lnTo>
                <a:close/>
                <a:moveTo>
                  <a:pt x="7266" y="954"/>
                </a:moveTo>
                <a:lnTo>
                  <a:pt x="7200" y="846"/>
                </a:lnTo>
                <a:lnTo>
                  <a:pt x="7224" y="828"/>
                </a:lnTo>
                <a:lnTo>
                  <a:pt x="7290" y="930"/>
                </a:lnTo>
                <a:lnTo>
                  <a:pt x="7266" y="954"/>
                </a:lnTo>
                <a:close/>
                <a:moveTo>
                  <a:pt x="7230" y="822"/>
                </a:moveTo>
                <a:lnTo>
                  <a:pt x="7242" y="804"/>
                </a:lnTo>
                <a:lnTo>
                  <a:pt x="7254" y="792"/>
                </a:lnTo>
                <a:lnTo>
                  <a:pt x="7260" y="792"/>
                </a:lnTo>
                <a:lnTo>
                  <a:pt x="7338" y="816"/>
                </a:lnTo>
                <a:lnTo>
                  <a:pt x="7362" y="864"/>
                </a:lnTo>
                <a:lnTo>
                  <a:pt x="7296" y="924"/>
                </a:lnTo>
                <a:lnTo>
                  <a:pt x="7230" y="822"/>
                </a:lnTo>
                <a:close/>
                <a:moveTo>
                  <a:pt x="7350" y="816"/>
                </a:moveTo>
                <a:lnTo>
                  <a:pt x="7386" y="828"/>
                </a:lnTo>
                <a:lnTo>
                  <a:pt x="7392" y="834"/>
                </a:lnTo>
                <a:lnTo>
                  <a:pt x="7368" y="858"/>
                </a:lnTo>
                <a:lnTo>
                  <a:pt x="7350" y="816"/>
                </a:lnTo>
                <a:close/>
                <a:moveTo>
                  <a:pt x="7482" y="864"/>
                </a:moveTo>
                <a:lnTo>
                  <a:pt x="7488" y="870"/>
                </a:lnTo>
                <a:lnTo>
                  <a:pt x="7476" y="864"/>
                </a:lnTo>
                <a:lnTo>
                  <a:pt x="7482" y="864"/>
                </a:lnTo>
                <a:close/>
                <a:moveTo>
                  <a:pt x="7506" y="864"/>
                </a:moveTo>
                <a:lnTo>
                  <a:pt x="7506" y="864"/>
                </a:lnTo>
                <a:lnTo>
                  <a:pt x="7506" y="864"/>
                </a:lnTo>
                <a:lnTo>
                  <a:pt x="7506" y="864"/>
                </a:lnTo>
                <a:lnTo>
                  <a:pt x="7506" y="864"/>
                </a:lnTo>
                <a:close/>
                <a:moveTo>
                  <a:pt x="7554" y="858"/>
                </a:moveTo>
                <a:lnTo>
                  <a:pt x="7578" y="876"/>
                </a:lnTo>
                <a:lnTo>
                  <a:pt x="7542" y="864"/>
                </a:lnTo>
                <a:lnTo>
                  <a:pt x="7554" y="858"/>
                </a:lnTo>
                <a:close/>
                <a:moveTo>
                  <a:pt x="7590" y="852"/>
                </a:moveTo>
                <a:lnTo>
                  <a:pt x="7566" y="846"/>
                </a:lnTo>
                <a:lnTo>
                  <a:pt x="7578" y="840"/>
                </a:lnTo>
                <a:lnTo>
                  <a:pt x="7590" y="852"/>
                </a:lnTo>
                <a:close/>
                <a:moveTo>
                  <a:pt x="7482" y="804"/>
                </a:moveTo>
                <a:lnTo>
                  <a:pt x="7458" y="786"/>
                </a:lnTo>
                <a:lnTo>
                  <a:pt x="7482" y="762"/>
                </a:lnTo>
                <a:lnTo>
                  <a:pt x="7542" y="810"/>
                </a:lnTo>
                <a:lnTo>
                  <a:pt x="7482" y="804"/>
                </a:lnTo>
                <a:close/>
                <a:moveTo>
                  <a:pt x="7452" y="780"/>
                </a:moveTo>
                <a:lnTo>
                  <a:pt x="7428" y="720"/>
                </a:lnTo>
                <a:lnTo>
                  <a:pt x="7476" y="756"/>
                </a:lnTo>
                <a:lnTo>
                  <a:pt x="7452" y="780"/>
                </a:lnTo>
                <a:close/>
                <a:moveTo>
                  <a:pt x="7440" y="774"/>
                </a:moveTo>
                <a:lnTo>
                  <a:pt x="7362" y="726"/>
                </a:lnTo>
                <a:lnTo>
                  <a:pt x="7350" y="714"/>
                </a:lnTo>
                <a:lnTo>
                  <a:pt x="7374" y="690"/>
                </a:lnTo>
                <a:lnTo>
                  <a:pt x="7386" y="690"/>
                </a:lnTo>
                <a:lnTo>
                  <a:pt x="7410" y="708"/>
                </a:lnTo>
                <a:lnTo>
                  <a:pt x="7440" y="774"/>
                </a:lnTo>
                <a:close/>
                <a:moveTo>
                  <a:pt x="7398" y="690"/>
                </a:moveTo>
                <a:lnTo>
                  <a:pt x="7404" y="690"/>
                </a:lnTo>
                <a:lnTo>
                  <a:pt x="7404" y="696"/>
                </a:lnTo>
                <a:lnTo>
                  <a:pt x="7398" y="690"/>
                </a:lnTo>
                <a:close/>
                <a:moveTo>
                  <a:pt x="7386" y="684"/>
                </a:moveTo>
                <a:lnTo>
                  <a:pt x="7386" y="678"/>
                </a:lnTo>
                <a:lnTo>
                  <a:pt x="7392" y="678"/>
                </a:lnTo>
                <a:lnTo>
                  <a:pt x="7398" y="678"/>
                </a:lnTo>
                <a:lnTo>
                  <a:pt x="7398" y="684"/>
                </a:lnTo>
                <a:lnTo>
                  <a:pt x="7386" y="684"/>
                </a:lnTo>
                <a:close/>
                <a:moveTo>
                  <a:pt x="7404" y="678"/>
                </a:moveTo>
                <a:lnTo>
                  <a:pt x="7446" y="678"/>
                </a:lnTo>
                <a:lnTo>
                  <a:pt x="7458" y="684"/>
                </a:lnTo>
                <a:lnTo>
                  <a:pt x="7410" y="684"/>
                </a:lnTo>
                <a:lnTo>
                  <a:pt x="7404" y="678"/>
                </a:lnTo>
                <a:close/>
                <a:moveTo>
                  <a:pt x="7458" y="678"/>
                </a:moveTo>
                <a:lnTo>
                  <a:pt x="7464" y="678"/>
                </a:lnTo>
                <a:lnTo>
                  <a:pt x="7464" y="678"/>
                </a:lnTo>
                <a:lnTo>
                  <a:pt x="7458" y="678"/>
                </a:lnTo>
                <a:close/>
                <a:moveTo>
                  <a:pt x="7452" y="666"/>
                </a:moveTo>
                <a:lnTo>
                  <a:pt x="7440" y="654"/>
                </a:lnTo>
                <a:lnTo>
                  <a:pt x="7446" y="654"/>
                </a:lnTo>
                <a:lnTo>
                  <a:pt x="7458" y="666"/>
                </a:lnTo>
                <a:lnTo>
                  <a:pt x="7452" y="666"/>
                </a:lnTo>
                <a:close/>
                <a:moveTo>
                  <a:pt x="7458" y="654"/>
                </a:moveTo>
                <a:lnTo>
                  <a:pt x="7512" y="648"/>
                </a:lnTo>
                <a:lnTo>
                  <a:pt x="7530" y="666"/>
                </a:lnTo>
                <a:lnTo>
                  <a:pt x="7464" y="666"/>
                </a:lnTo>
                <a:lnTo>
                  <a:pt x="7458" y="654"/>
                </a:lnTo>
                <a:close/>
                <a:moveTo>
                  <a:pt x="7524" y="648"/>
                </a:moveTo>
                <a:lnTo>
                  <a:pt x="7530" y="648"/>
                </a:lnTo>
                <a:lnTo>
                  <a:pt x="7530" y="654"/>
                </a:lnTo>
                <a:lnTo>
                  <a:pt x="7524" y="648"/>
                </a:lnTo>
                <a:close/>
                <a:moveTo>
                  <a:pt x="7476" y="600"/>
                </a:moveTo>
                <a:lnTo>
                  <a:pt x="7476" y="600"/>
                </a:lnTo>
                <a:lnTo>
                  <a:pt x="7500" y="582"/>
                </a:lnTo>
                <a:lnTo>
                  <a:pt x="7506" y="594"/>
                </a:lnTo>
                <a:lnTo>
                  <a:pt x="7476" y="600"/>
                </a:lnTo>
                <a:close/>
                <a:moveTo>
                  <a:pt x="7458" y="606"/>
                </a:moveTo>
                <a:lnTo>
                  <a:pt x="7428" y="612"/>
                </a:lnTo>
                <a:lnTo>
                  <a:pt x="7422" y="606"/>
                </a:lnTo>
                <a:lnTo>
                  <a:pt x="7446" y="582"/>
                </a:lnTo>
                <a:lnTo>
                  <a:pt x="7464" y="600"/>
                </a:lnTo>
                <a:lnTo>
                  <a:pt x="7458" y="606"/>
                </a:lnTo>
                <a:close/>
                <a:moveTo>
                  <a:pt x="7398" y="576"/>
                </a:moveTo>
                <a:lnTo>
                  <a:pt x="7368" y="534"/>
                </a:lnTo>
                <a:lnTo>
                  <a:pt x="7392" y="528"/>
                </a:lnTo>
                <a:lnTo>
                  <a:pt x="7434" y="564"/>
                </a:lnTo>
                <a:lnTo>
                  <a:pt x="7398" y="576"/>
                </a:lnTo>
                <a:close/>
                <a:moveTo>
                  <a:pt x="7356" y="528"/>
                </a:moveTo>
                <a:lnTo>
                  <a:pt x="7338" y="534"/>
                </a:lnTo>
                <a:lnTo>
                  <a:pt x="7338" y="528"/>
                </a:lnTo>
                <a:lnTo>
                  <a:pt x="7350" y="522"/>
                </a:lnTo>
                <a:lnTo>
                  <a:pt x="7356" y="528"/>
                </a:lnTo>
                <a:close/>
                <a:moveTo>
                  <a:pt x="7356" y="516"/>
                </a:moveTo>
                <a:lnTo>
                  <a:pt x="7416" y="474"/>
                </a:lnTo>
                <a:lnTo>
                  <a:pt x="7362" y="522"/>
                </a:lnTo>
                <a:lnTo>
                  <a:pt x="7356" y="516"/>
                </a:lnTo>
                <a:close/>
                <a:moveTo>
                  <a:pt x="7338" y="522"/>
                </a:moveTo>
                <a:lnTo>
                  <a:pt x="7302" y="456"/>
                </a:lnTo>
                <a:lnTo>
                  <a:pt x="7344" y="516"/>
                </a:lnTo>
                <a:lnTo>
                  <a:pt x="7338" y="522"/>
                </a:lnTo>
                <a:close/>
                <a:moveTo>
                  <a:pt x="7278" y="396"/>
                </a:moveTo>
                <a:lnTo>
                  <a:pt x="7356" y="318"/>
                </a:lnTo>
                <a:lnTo>
                  <a:pt x="7284" y="408"/>
                </a:lnTo>
                <a:lnTo>
                  <a:pt x="7278" y="396"/>
                </a:lnTo>
                <a:close/>
                <a:moveTo>
                  <a:pt x="7164" y="486"/>
                </a:moveTo>
                <a:lnTo>
                  <a:pt x="7116" y="396"/>
                </a:lnTo>
                <a:lnTo>
                  <a:pt x="7188" y="294"/>
                </a:lnTo>
                <a:lnTo>
                  <a:pt x="7260" y="396"/>
                </a:lnTo>
                <a:lnTo>
                  <a:pt x="7164" y="486"/>
                </a:lnTo>
                <a:close/>
                <a:moveTo>
                  <a:pt x="7140" y="456"/>
                </a:moveTo>
                <a:lnTo>
                  <a:pt x="7104" y="414"/>
                </a:lnTo>
                <a:lnTo>
                  <a:pt x="7110" y="402"/>
                </a:lnTo>
                <a:lnTo>
                  <a:pt x="7140" y="456"/>
                </a:lnTo>
                <a:close/>
                <a:moveTo>
                  <a:pt x="7098" y="408"/>
                </a:moveTo>
                <a:lnTo>
                  <a:pt x="7080" y="384"/>
                </a:lnTo>
                <a:lnTo>
                  <a:pt x="7092" y="372"/>
                </a:lnTo>
                <a:lnTo>
                  <a:pt x="7104" y="396"/>
                </a:lnTo>
                <a:lnTo>
                  <a:pt x="7098" y="408"/>
                </a:lnTo>
                <a:close/>
                <a:moveTo>
                  <a:pt x="7074" y="378"/>
                </a:moveTo>
                <a:lnTo>
                  <a:pt x="7008" y="300"/>
                </a:lnTo>
                <a:lnTo>
                  <a:pt x="7032" y="264"/>
                </a:lnTo>
                <a:lnTo>
                  <a:pt x="7086" y="366"/>
                </a:lnTo>
                <a:lnTo>
                  <a:pt x="7074" y="378"/>
                </a:lnTo>
                <a:close/>
                <a:moveTo>
                  <a:pt x="7068" y="384"/>
                </a:moveTo>
                <a:lnTo>
                  <a:pt x="6996" y="462"/>
                </a:lnTo>
                <a:lnTo>
                  <a:pt x="6948" y="396"/>
                </a:lnTo>
                <a:lnTo>
                  <a:pt x="7002" y="312"/>
                </a:lnTo>
                <a:lnTo>
                  <a:pt x="7068" y="384"/>
                </a:lnTo>
                <a:close/>
                <a:moveTo>
                  <a:pt x="6942" y="390"/>
                </a:moveTo>
                <a:lnTo>
                  <a:pt x="6918" y="348"/>
                </a:lnTo>
                <a:lnTo>
                  <a:pt x="6972" y="276"/>
                </a:lnTo>
                <a:lnTo>
                  <a:pt x="6996" y="300"/>
                </a:lnTo>
                <a:lnTo>
                  <a:pt x="6942" y="390"/>
                </a:lnTo>
                <a:close/>
                <a:moveTo>
                  <a:pt x="6942" y="396"/>
                </a:moveTo>
                <a:lnTo>
                  <a:pt x="6936" y="402"/>
                </a:lnTo>
                <a:lnTo>
                  <a:pt x="6912" y="354"/>
                </a:lnTo>
                <a:lnTo>
                  <a:pt x="6912" y="354"/>
                </a:lnTo>
                <a:lnTo>
                  <a:pt x="6942" y="396"/>
                </a:lnTo>
                <a:close/>
                <a:moveTo>
                  <a:pt x="6907" y="348"/>
                </a:moveTo>
                <a:lnTo>
                  <a:pt x="6865" y="276"/>
                </a:lnTo>
                <a:lnTo>
                  <a:pt x="6907" y="348"/>
                </a:lnTo>
                <a:lnTo>
                  <a:pt x="6907" y="348"/>
                </a:lnTo>
                <a:close/>
                <a:moveTo>
                  <a:pt x="6847" y="264"/>
                </a:moveTo>
                <a:lnTo>
                  <a:pt x="6757" y="426"/>
                </a:lnTo>
                <a:lnTo>
                  <a:pt x="6715" y="360"/>
                </a:lnTo>
                <a:lnTo>
                  <a:pt x="6817" y="216"/>
                </a:lnTo>
                <a:lnTo>
                  <a:pt x="6847" y="264"/>
                </a:lnTo>
                <a:close/>
                <a:moveTo>
                  <a:pt x="6757" y="432"/>
                </a:moveTo>
                <a:lnTo>
                  <a:pt x="6715" y="504"/>
                </a:lnTo>
                <a:lnTo>
                  <a:pt x="6703" y="498"/>
                </a:lnTo>
                <a:lnTo>
                  <a:pt x="6697" y="498"/>
                </a:lnTo>
                <a:lnTo>
                  <a:pt x="6649" y="534"/>
                </a:lnTo>
                <a:lnTo>
                  <a:pt x="6619" y="498"/>
                </a:lnTo>
                <a:lnTo>
                  <a:pt x="6709" y="372"/>
                </a:lnTo>
                <a:lnTo>
                  <a:pt x="6757" y="432"/>
                </a:lnTo>
                <a:close/>
                <a:moveTo>
                  <a:pt x="6643" y="540"/>
                </a:moveTo>
                <a:lnTo>
                  <a:pt x="6637" y="546"/>
                </a:lnTo>
                <a:lnTo>
                  <a:pt x="6601" y="528"/>
                </a:lnTo>
                <a:lnTo>
                  <a:pt x="6613" y="510"/>
                </a:lnTo>
                <a:lnTo>
                  <a:pt x="6643" y="540"/>
                </a:lnTo>
                <a:close/>
                <a:moveTo>
                  <a:pt x="6589" y="528"/>
                </a:moveTo>
                <a:lnTo>
                  <a:pt x="6565" y="516"/>
                </a:lnTo>
                <a:lnTo>
                  <a:pt x="6589" y="474"/>
                </a:lnTo>
                <a:lnTo>
                  <a:pt x="6607" y="498"/>
                </a:lnTo>
                <a:lnTo>
                  <a:pt x="6589" y="528"/>
                </a:lnTo>
                <a:close/>
                <a:moveTo>
                  <a:pt x="6565" y="528"/>
                </a:moveTo>
                <a:lnTo>
                  <a:pt x="6589" y="534"/>
                </a:lnTo>
                <a:lnTo>
                  <a:pt x="6553" y="582"/>
                </a:lnTo>
                <a:lnTo>
                  <a:pt x="6541" y="576"/>
                </a:lnTo>
                <a:lnTo>
                  <a:pt x="6565" y="528"/>
                </a:lnTo>
                <a:lnTo>
                  <a:pt x="6565" y="528"/>
                </a:lnTo>
                <a:close/>
                <a:moveTo>
                  <a:pt x="6535" y="576"/>
                </a:moveTo>
                <a:lnTo>
                  <a:pt x="6517" y="570"/>
                </a:lnTo>
                <a:lnTo>
                  <a:pt x="6547" y="540"/>
                </a:lnTo>
                <a:lnTo>
                  <a:pt x="6535" y="576"/>
                </a:lnTo>
                <a:close/>
                <a:moveTo>
                  <a:pt x="6529" y="582"/>
                </a:moveTo>
                <a:lnTo>
                  <a:pt x="6517" y="612"/>
                </a:lnTo>
                <a:lnTo>
                  <a:pt x="6493" y="588"/>
                </a:lnTo>
                <a:lnTo>
                  <a:pt x="6505" y="576"/>
                </a:lnTo>
                <a:lnTo>
                  <a:pt x="6529" y="582"/>
                </a:lnTo>
                <a:close/>
                <a:moveTo>
                  <a:pt x="6487" y="582"/>
                </a:moveTo>
                <a:lnTo>
                  <a:pt x="6475" y="570"/>
                </a:lnTo>
                <a:lnTo>
                  <a:pt x="6499" y="576"/>
                </a:lnTo>
                <a:lnTo>
                  <a:pt x="6487" y="582"/>
                </a:lnTo>
                <a:close/>
                <a:moveTo>
                  <a:pt x="6481" y="588"/>
                </a:moveTo>
                <a:lnTo>
                  <a:pt x="6451" y="618"/>
                </a:lnTo>
                <a:lnTo>
                  <a:pt x="6397" y="606"/>
                </a:lnTo>
                <a:lnTo>
                  <a:pt x="6427" y="552"/>
                </a:lnTo>
                <a:lnTo>
                  <a:pt x="6457" y="564"/>
                </a:lnTo>
                <a:lnTo>
                  <a:pt x="6481" y="588"/>
                </a:lnTo>
                <a:close/>
                <a:moveTo>
                  <a:pt x="6433" y="546"/>
                </a:moveTo>
                <a:lnTo>
                  <a:pt x="6433" y="540"/>
                </a:lnTo>
                <a:lnTo>
                  <a:pt x="6445" y="552"/>
                </a:lnTo>
                <a:lnTo>
                  <a:pt x="6433" y="546"/>
                </a:lnTo>
                <a:close/>
                <a:moveTo>
                  <a:pt x="6421" y="546"/>
                </a:moveTo>
                <a:lnTo>
                  <a:pt x="6397" y="570"/>
                </a:lnTo>
                <a:lnTo>
                  <a:pt x="6415" y="522"/>
                </a:lnTo>
                <a:lnTo>
                  <a:pt x="6427" y="534"/>
                </a:lnTo>
                <a:lnTo>
                  <a:pt x="6421" y="546"/>
                </a:lnTo>
                <a:close/>
                <a:moveTo>
                  <a:pt x="6403" y="576"/>
                </a:moveTo>
                <a:lnTo>
                  <a:pt x="6391" y="600"/>
                </a:lnTo>
                <a:lnTo>
                  <a:pt x="6385" y="600"/>
                </a:lnTo>
                <a:lnTo>
                  <a:pt x="6391" y="588"/>
                </a:lnTo>
                <a:lnTo>
                  <a:pt x="6403" y="576"/>
                </a:lnTo>
                <a:close/>
                <a:moveTo>
                  <a:pt x="6373" y="606"/>
                </a:moveTo>
                <a:lnTo>
                  <a:pt x="6373" y="612"/>
                </a:lnTo>
                <a:lnTo>
                  <a:pt x="6373" y="612"/>
                </a:lnTo>
                <a:lnTo>
                  <a:pt x="6373" y="606"/>
                </a:lnTo>
                <a:lnTo>
                  <a:pt x="6373" y="606"/>
                </a:lnTo>
                <a:close/>
                <a:moveTo>
                  <a:pt x="6361" y="612"/>
                </a:moveTo>
                <a:lnTo>
                  <a:pt x="6295" y="606"/>
                </a:lnTo>
                <a:lnTo>
                  <a:pt x="6283" y="600"/>
                </a:lnTo>
                <a:lnTo>
                  <a:pt x="6289" y="588"/>
                </a:lnTo>
                <a:lnTo>
                  <a:pt x="6367" y="606"/>
                </a:lnTo>
                <a:lnTo>
                  <a:pt x="6361" y="612"/>
                </a:lnTo>
                <a:close/>
                <a:moveTo>
                  <a:pt x="6277" y="606"/>
                </a:moveTo>
                <a:lnTo>
                  <a:pt x="6277" y="606"/>
                </a:lnTo>
                <a:lnTo>
                  <a:pt x="6277" y="606"/>
                </a:lnTo>
                <a:lnTo>
                  <a:pt x="6277" y="606"/>
                </a:lnTo>
                <a:close/>
                <a:moveTo>
                  <a:pt x="6265" y="606"/>
                </a:moveTo>
                <a:lnTo>
                  <a:pt x="6247" y="606"/>
                </a:lnTo>
                <a:lnTo>
                  <a:pt x="6247" y="594"/>
                </a:lnTo>
                <a:lnTo>
                  <a:pt x="6253" y="582"/>
                </a:lnTo>
                <a:lnTo>
                  <a:pt x="6271" y="600"/>
                </a:lnTo>
                <a:lnTo>
                  <a:pt x="6265" y="606"/>
                </a:lnTo>
                <a:close/>
                <a:moveTo>
                  <a:pt x="6241" y="594"/>
                </a:moveTo>
                <a:lnTo>
                  <a:pt x="6235" y="606"/>
                </a:lnTo>
                <a:lnTo>
                  <a:pt x="6109" y="594"/>
                </a:lnTo>
                <a:lnTo>
                  <a:pt x="6115" y="552"/>
                </a:lnTo>
                <a:lnTo>
                  <a:pt x="6145" y="486"/>
                </a:lnTo>
                <a:lnTo>
                  <a:pt x="6247" y="576"/>
                </a:lnTo>
                <a:lnTo>
                  <a:pt x="6241" y="594"/>
                </a:lnTo>
                <a:close/>
                <a:moveTo>
                  <a:pt x="6103" y="594"/>
                </a:moveTo>
                <a:lnTo>
                  <a:pt x="6103" y="594"/>
                </a:lnTo>
                <a:lnTo>
                  <a:pt x="6103" y="594"/>
                </a:lnTo>
                <a:lnTo>
                  <a:pt x="6103" y="594"/>
                </a:lnTo>
                <a:close/>
                <a:moveTo>
                  <a:pt x="6097" y="606"/>
                </a:moveTo>
                <a:lnTo>
                  <a:pt x="6091" y="630"/>
                </a:lnTo>
                <a:lnTo>
                  <a:pt x="6085" y="624"/>
                </a:lnTo>
                <a:lnTo>
                  <a:pt x="6097" y="606"/>
                </a:lnTo>
                <a:lnTo>
                  <a:pt x="6097" y="606"/>
                </a:lnTo>
                <a:close/>
                <a:moveTo>
                  <a:pt x="6079" y="624"/>
                </a:moveTo>
                <a:lnTo>
                  <a:pt x="6055" y="600"/>
                </a:lnTo>
                <a:lnTo>
                  <a:pt x="6085" y="600"/>
                </a:lnTo>
                <a:lnTo>
                  <a:pt x="6079" y="624"/>
                </a:lnTo>
                <a:close/>
                <a:moveTo>
                  <a:pt x="6079" y="630"/>
                </a:moveTo>
                <a:lnTo>
                  <a:pt x="6061" y="678"/>
                </a:lnTo>
                <a:lnTo>
                  <a:pt x="5947" y="678"/>
                </a:lnTo>
                <a:lnTo>
                  <a:pt x="5959" y="594"/>
                </a:lnTo>
                <a:lnTo>
                  <a:pt x="6037" y="600"/>
                </a:lnTo>
                <a:lnTo>
                  <a:pt x="6079" y="630"/>
                </a:lnTo>
                <a:close/>
                <a:moveTo>
                  <a:pt x="5809" y="624"/>
                </a:moveTo>
                <a:lnTo>
                  <a:pt x="5809" y="582"/>
                </a:lnTo>
                <a:lnTo>
                  <a:pt x="5809" y="582"/>
                </a:lnTo>
                <a:lnTo>
                  <a:pt x="5815" y="630"/>
                </a:lnTo>
                <a:lnTo>
                  <a:pt x="5809" y="624"/>
                </a:lnTo>
                <a:close/>
                <a:moveTo>
                  <a:pt x="5809" y="576"/>
                </a:moveTo>
                <a:lnTo>
                  <a:pt x="5809" y="576"/>
                </a:lnTo>
                <a:lnTo>
                  <a:pt x="5809" y="564"/>
                </a:lnTo>
                <a:lnTo>
                  <a:pt x="5809" y="576"/>
                </a:lnTo>
                <a:close/>
                <a:moveTo>
                  <a:pt x="5803" y="576"/>
                </a:moveTo>
                <a:lnTo>
                  <a:pt x="5797" y="576"/>
                </a:lnTo>
                <a:lnTo>
                  <a:pt x="5803" y="558"/>
                </a:lnTo>
                <a:lnTo>
                  <a:pt x="5803" y="576"/>
                </a:lnTo>
                <a:close/>
                <a:moveTo>
                  <a:pt x="5803" y="582"/>
                </a:moveTo>
                <a:lnTo>
                  <a:pt x="5797" y="624"/>
                </a:lnTo>
                <a:lnTo>
                  <a:pt x="5791" y="612"/>
                </a:lnTo>
                <a:lnTo>
                  <a:pt x="5797" y="582"/>
                </a:lnTo>
                <a:lnTo>
                  <a:pt x="5803" y="582"/>
                </a:lnTo>
                <a:close/>
                <a:moveTo>
                  <a:pt x="5779" y="606"/>
                </a:moveTo>
                <a:lnTo>
                  <a:pt x="5737" y="576"/>
                </a:lnTo>
                <a:lnTo>
                  <a:pt x="5785" y="582"/>
                </a:lnTo>
                <a:lnTo>
                  <a:pt x="5779" y="606"/>
                </a:lnTo>
                <a:close/>
                <a:moveTo>
                  <a:pt x="5779" y="618"/>
                </a:moveTo>
                <a:lnTo>
                  <a:pt x="5761" y="678"/>
                </a:lnTo>
                <a:lnTo>
                  <a:pt x="5654" y="678"/>
                </a:lnTo>
                <a:lnTo>
                  <a:pt x="5654" y="576"/>
                </a:lnTo>
                <a:lnTo>
                  <a:pt x="5719" y="576"/>
                </a:lnTo>
                <a:lnTo>
                  <a:pt x="5779" y="618"/>
                </a:lnTo>
                <a:close/>
                <a:moveTo>
                  <a:pt x="5654" y="564"/>
                </a:moveTo>
                <a:lnTo>
                  <a:pt x="5654" y="534"/>
                </a:lnTo>
                <a:lnTo>
                  <a:pt x="5701" y="570"/>
                </a:lnTo>
                <a:lnTo>
                  <a:pt x="5654" y="564"/>
                </a:lnTo>
                <a:close/>
                <a:moveTo>
                  <a:pt x="5642" y="564"/>
                </a:moveTo>
                <a:lnTo>
                  <a:pt x="5642" y="564"/>
                </a:lnTo>
                <a:lnTo>
                  <a:pt x="5642" y="558"/>
                </a:lnTo>
                <a:lnTo>
                  <a:pt x="5642" y="552"/>
                </a:lnTo>
                <a:lnTo>
                  <a:pt x="5642" y="564"/>
                </a:lnTo>
                <a:close/>
                <a:moveTo>
                  <a:pt x="5612" y="678"/>
                </a:moveTo>
                <a:lnTo>
                  <a:pt x="5576" y="678"/>
                </a:lnTo>
                <a:lnTo>
                  <a:pt x="5492" y="630"/>
                </a:lnTo>
                <a:lnTo>
                  <a:pt x="5486" y="564"/>
                </a:lnTo>
                <a:lnTo>
                  <a:pt x="5630" y="570"/>
                </a:lnTo>
                <a:lnTo>
                  <a:pt x="5612" y="678"/>
                </a:lnTo>
                <a:close/>
                <a:moveTo>
                  <a:pt x="5462" y="570"/>
                </a:moveTo>
                <a:lnTo>
                  <a:pt x="5462" y="558"/>
                </a:lnTo>
                <a:lnTo>
                  <a:pt x="5462" y="558"/>
                </a:lnTo>
                <a:lnTo>
                  <a:pt x="5462" y="570"/>
                </a:lnTo>
                <a:close/>
                <a:moveTo>
                  <a:pt x="5462" y="606"/>
                </a:moveTo>
                <a:lnTo>
                  <a:pt x="5456" y="612"/>
                </a:lnTo>
                <a:lnTo>
                  <a:pt x="5354" y="552"/>
                </a:lnTo>
                <a:lnTo>
                  <a:pt x="5450" y="558"/>
                </a:lnTo>
                <a:lnTo>
                  <a:pt x="5462" y="606"/>
                </a:lnTo>
                <a:close/>
                <a:moveTo>
                  <a:pt x="5456" y="624"/>
                </a:moveTo>
                <a:lnTo>
                  <a:pt x="5450" y="678"/>
                </a:lnTo>
                <a:lnTo>
                  <a:pt x="5330" y="684"/>
                </a:lnTo>
                <a:lnTo>
                  <a:pt x="5306" y="552"/>
                </a:lnTo>
                <a:lnTo>
                  <a:pt x="5336" y="552"/>
                </a:lnTo>
                <a:lnTo>
                  <a:pt x="5456" y="624"/>
                </a:lnTo>
                <a:close/>
                <a:moveTo>
                  <a:pt x="5306" y="540"/>
                </a:moveTo>
                <a:lnTo>
                  <a:pt x="5306" y="534"/>
                </a:lnTo>
                <a:lnTo>
                  <a:pt x="5318" y="540"/>
                </a:lnTo>
                <a:lnTo>
                  <a:pt x="5306" y="540"/>
                </a:lnTo>
                <a:close/>
                <a:moveTo>
                  <a:pt x="5288" y="654"/>
                </a:moveTo>
                <a:lnTo>
                  <a:pt x="5258" y="546"/>
                </a:lnTo>
                <a:lnTo>
                  <a:pt x="5288" y="546"/>
                </a:lnTo>
                <a:lnTo>
                  <a:pt x="5288" y="654"/>
                </a:lnTo>
                <a:close/>
                <a:moveTo>
                  <a:pt x="5288" y="684"/>
                </a:moveTo>
                <a:lnTo>
                  <a:pt x="5180" y="684"/>
                </a:lnTo>
                <a:lnTo>
                  <a:pt x="5126" y="654"/>
                </a:lnTo>
                <a:lnTo>
                  <a:pt x="5120" y="540"/>
                </a:lnTo>
                <a:lnTo>
                  <a:pt x="5252" y="546"/>
                </a:lnTo>
                <a:lnTo>
                  <a:pt x="5288" y="684"/>
                </a:lnTo>
                <a:close/>
                <a:moveTo>
                  <a:pt x="5162" y="684"/>
                </a:moveTo>
                <a:lnTo>
                  <a:pt x="5126" y="684"/>
                </a:lnTo>
                <a:lnTo>
                  <a:pt x="5126" y="666"/>
                </a:lnTo>
                <a:lnTo>
                  <a:pt x="5162" y="684"/>
                </a:lnTo>
                <a:close/>
                <a:moveTo>
                  <a:pt x="5120" y="684"/>
                </a:moveTo>
                <a:lnTo>
                  <a:pt x="5102" y="684"/>
                </a:lnTo>
                <a:lnTo>
                  <a:pt x="5090" y="648"/>
                </a:lnTo>
                <a:lnTo>
                  <a:pt x="5120" y="660"/>
                </a:lnTo>
                <a:lnTo>
                  <a:pt x="5120" y="684"/>
                </a:lnTo>
                <a:close/>
                <a:moveTo>
                  <a:pt x="5090" y="684"/>
                </a:moveTo>
                <a:lnTo>
                  <a:pt x="4946" y="684"/>
                </a:lnTo>
                <a:lnTo>
                  <a:pt x="4928" y="576"/>
                </a:lnTo>
                <a:lnTo>
                  <a:pt x="5078" y="642"/>
                </a:lnTo>
                <a:lnTo>
                  <a:pt x="5090" y="684"/>
                </a:lnTo>
                <a:close/>
                <a:moveTo>
                  <a:pt x="5096" y="690"/>
                </a:moveTo>
                <a:lnTo>
                  <a:pt x="5126" y="780"/>
                </a:lnTo>
                <a:lnTo>
                  <a:pt x="5126" y="834"/>
                </a:lnTo>
                <a:lnTo>
                  <a:pt x="5060" y="840"/>
                </a:lnTo>
                <a:lnTo>
                  <a:pt x="4958" y="798"/>
                </a:lnTo>
                <a:lnTo>
                  <a:pt x="4946" y="696"/>
                </a:lnTo>
                <a:lnTo>
                  <a:pt x="5096" y="690"/>
                </a:lnTo>
                <a:close/>
                <a:moveTo>
                  <a:pt x="4952" y="798"/>
                </a:moveTo>
                <a:lnTo>
                  <a:pt x="4922" y="786"/>
                </a:lnTo>
                <a:lnTo>
                  <a:pt x="4886" y="696"/>
                </a:lnTo>
                <a:lnTo>
                  <a:pt x="4934" y="696"/>
                </a:lnTo>
                <a:lnTo>
                  <a:pt x="4952" y="798"/>
                </a:lnTo>
                <a:close/>
                <a:moveTo>
                  <a:pt x="4910" y="780"/>
                </a:moveTo>
                <a:lnTo>
                  <a:pt x="4694" y="696"/>
                </a:lnTo>
                <a:lnTo>
                  <a:pt x="4694" y="696"/>
                </a:lnTo>
                <a:lnTo>
                  <a:pt x="4874" y="696"/>
                </a:lnTo>
                <a:lnTo>
                  <a:pt x="4910" y="780"/>
                </a:lnTo>
                <a:close/>
                <a:moveTo>
                  <a:pt x="4688" y="684"/>
                </a:moveTo>
                <a:lnTo>
                  <a:pt x="4664" y="684"/>
                </a:lnTo>
                <a:lnTo>
                  <a:pt x="4634" y="672"/>
                </a:lnTo>
                <a:lnTo>
                  <a:pt x="4550" y="510"/>
                </a:lnTo>
                <a:lnTo>
                  <a:pt x="4550" y="498"/>
                </a:lnTo>
                <a:lnTo>
                  <a:pt x="4712" y="510"/>
                </a:lnTo>
                <a:lnTo>
                  <a:pt x="4688" y="684"/>
                </a:lnTo>
                <a:close/>
                <a:moveTo>
                  <a:pt x="4538" y="510"/>
                </a:moveTo>
                <a:lnTo>
                  <a:pt x="4532" y="636"/>
                </a:lnTo>
                <a:lnTo>
                  <a:pt x="4371" y="570"/>
                </a:lnTo>
                <a:lnTo>
                  <a:pt x="4371" y="486"/>
                </a:lnTo>
                <a:lnTo>
                  <a:pt x="4532" y="498"/>
                </a:lnTo>
                <a:lnTo>
                  <a:pt x="4538" y="510"/>
                </a:lnTo>
                <a:close/>
                <a:moveTo>
                  <a:pt x="4359" y="570"/>
                </a:moveTo>
                <a:lnTo>
                  <a:pt x="4299" y="546"/>
                </a:lnTo>
                <a:lnTo>
                  <a:pt x="4257" y="480"/>
                </a:lnTo>
                <a:lnTo>
                  <a:pt x="4359" y="486"/>
                </a:lnTo>
                <a:lnTo>
                  <a:pt x="4359" y="570"/>
                </a:lnTo>
                <a:close/>
                <a:moveTo>
                  <a:pt x="4161" y="492"/>
                </a:moveTo>
                <a:lnTo>
                  <a:pt x="4095" y="468"/>
                </a:lnTo>
                <a:lnTo>
                  <a:pt x="4155" y="474"/>
                </a:lnTo>
                <a:lnTo>
                  <a:pt x="4161" y="492"/>
                </a:lnTo>
                <a:close/>
                <a:moveTo>
                  <a:pt x="4161" y="504"/>
                </a:moveTo>
                <a:lnTo>
                  <a:pt x="4173" y="690"/>
                </a:lnTo>
                <a:lnTo>
                  <a:pt x="4089" y="690"/>
                </a:lnTo>
                <a:lnTo>
                  <a:pt x="3957" y="516"/>
                </a:lnTo>
                <a:lnTo>
                  <a:pt x="3951" y="456"/>
                </a:lnTo>
                <a:lnTo>
                  <a:pt x="4065" y="468"/>
                </a:lnTo>
                <a:lnTo>
                  <a:pt x="4161" y="504"/>
                </a:lnTo>
                <a:close/>
                <a:moveTo>
                  <a:pt x="3945" y="498"/>
                </a:moveTo>
                <a:lnTo>
                  <a:pt x="3915" y="456"/>
                </a:lnTo>
                <a:lnTo>
                  <a:pt x="3939" y="456"/>
                </a:lnTo>
                <a:lnTo>
                  <a:pt x="3945" y="498"/>
                </a:lnTo>
                <a:close/>
                <a:moveTo>
                  <a:pt x="3951" y="522"/>
                </a:moveTo>
                <a:lnTo>
                  <a:pt x="3975" y="690"/>
                </a:lnTo>
                <a:lnTo>
                  <a:pt x="3915" y="690"/>
                </a:lnTo>
                <a:lnTo>
                  <a:pt x="3759" y="648"/>
                </a:lnTo>
                <a:lnTo>
                  <a:pt x="3711" y="444"/>
                </a:lnTo>
                <a:lnTo>
                  <a:pt x="3903" y="456"/>
                </a:lnTo>
                <a:lnTo>
                  <a:pt x="3951" y="522"/>
                </a:lnTo>
                <a:close/>
                <a:moveTo>
                  <a:pt x="3747" y="642"/>
                </a:moveTo>
                <a:lnTo>
                  <a:pt x="3693" y="624"/>
                </a:lnTo>
                <a:lnTo>
                  <a:pt x="3525" y="432"/>
                </a:lnTo>
                <a:lnTo>
                  <a:pt x="3705" y="444"/>
                </a:lnTo>
                <a:lnTo>
                  <a:pt x="3747" y="642"/>
                </a:lnTo>
                <a:close/>
                <a:moveTo>
                  <a:pt x="3483" y="564"/>
                </a:moveTo>
                <a:lnTo>
                  <a:pt x="3177" y="474"/>
                </a:lnTo>
                <a:lnTo>
                  <a:pt x="3148" y="402"/>
                </a:lnTo>
                <a:lnTo>
                  <a:pt x="3441" y="426"/>
                </a:lnTo>
                <a:lnTo>
                  <a:pt x="3483" y="564"/>
                </a:lnTo>
                <a:close/>
                <a:moveTo>
                  <a:pt x="3165" y="468"/>
                </a:moveTo>
                <a:lnTo>
                  <a:pt x="3118" y="456"/>
                </a:lnTo>
                <a:lnTo>
                  <a:pt x="3064" y="396"/>
                </a:lnTo>
                <a:lnTo>
                  <a:pt x="3142" y="402"/>
                </a:lnTo>
                <a:lnTo>
                  <a:pt x="3165" y="468"/>
                </a:lnTo>
                <a:close/>
                <a:moveTo>
                  <a:pt x="3100" y="450"/>
                </a:moveTo>
                <a:lnTo>
                  <a:pt x="2890" y="390"/>
                </a:lnTo>
                <a:lnTo>
                  <a:pt x="3052" y="396"/>
                </a:lnTo>
                <a:lnTo>
                  <a:pt x="3100" y="450"/>
                </a:lnTo>
                <a:close/>
                <a:moveTo>
                  <a:pt x="3112" y="462"/>
                </a:moveTo>
                <a:lnTo>
                  <a:pt x="3195" y="546"/>
                </a:lnTo>
                <a:lnTo>
                  <a:pt x="3249" y="696"/>
                </a:lnTo>
                <a:lnTo>
                  <a:pt x="2968" y="696"/>
                </a:lnTo>
                <a:lnTo>
                  <a:pt x="2818" y="384"/>
                </a:lnTo>
                <a:lnTo>
                  <a:pt x="2854" y="384"/>
                </a:lnTo>
                <a:lnTo>
                  <a:pt x="3112" y="462"/>
                </a:lnTo>
                <a:close/>
                <a:moveTo>
                  <a:pt x="2812" y="372"/>
                </a:moveTo>
                <a:lnTo>
                  <a:pt x="2812" y="372"/>
                </a:lnTo>
                <a:lnTo>
                  <a:pt x="2812" y="372"/>
                </a:lnTo>
                <a:lnTo>
                  <a:pt x="2812" y="372"/>
                </a:lnTo>
                <a:close/>
                <a:moveTo>
                  <a:pt x="2800" y="372"/>
                </a:moveTo>
                <a:lnTo>
                  <a:pt x="2668" y="366"/>
                </a:lnTo>
                <a:lnTo>
                  <a:pt x="2692" y="336"/>
                </a:lnTo>
                <a:lnTo>
                  <a:pt x="2800" y="372"/>
                </a:lnTo>
                <a:lnTo>
                  <a:pt x="2800" y="372"/>
                </a:lnTo>
                <a:close/>
                <a:moveTo>
                  <a:pt x="2692" y="330"/>
                </a:moveTo>
                <a:lnTo>
                  <a:pt x="2704" y="312"/>
                </a:lnTo>
                <a:lnTo>
                  <a:pt x="2770" y="306"/>
                </a:lnTo>
                <a:lnTo>
                  <a:pt x="2794" y="360"/>
                </a:lnTo>
                <a:lnTo>
                  <a:pt x="2692" y="330"/>
                </a:lnTo>
                <a:close/>
                <a:moveTo>
                  <a:pt x="2656" y="360"/>
                </a:moveTo>
                <a:lnTo>
                  <a:pt x="2644" y="360"/>
                </a:lnTo>
                <a:lnTo>
                  <a:pt x="2662" y="330"/>
                </a:lnTo>
                <a:lnTo>
                  <a:pt x="2674" y="330"/>
                </a:lnTo>
                <a:lnTo>
                  <a:pt x="2656" y="360"/>
                </a:lnTo>
                <a:close/>
                <a:moveTo>
                  <a:pt x="2650" y="372"/>
                </a:moveTo>
                <a:lnTo>
                  <a:pt x="2626" y="408"/>
                </a:lnTo>
                <a:lnTo>
                  <a:pt x="2602" y="438"/>
                </a:lnTo>
                <a:lnTo>
                  <a:pt x="2638" y="372"/>
                </a:lnTo>
                <a:lnTo>
                  <a:pt x="2650" y="372"/>
                </a:lnTo>
                <a:close/>
                <a:moveTo>
                  <a:pt x="2542" y="540"/>
                </a:moveTo>
                <a:lnTo>
                  <a:pt x="2530" y="516"/>
                </a:lnTo>
                <a:lnTo>
                  <a:pt x="2596" y="366"/>
                </a:lnTo>
                <a:lnTo>
                  <a:pt x="2632" y="372"/>
                </a:lnTo>
                <a:lnTo>
                  <a:pt x="2542" y="540"/>
                </a:lnTo>
                <a:close/>
                <a:moveTo>
                  <a:pt x="2236" y="390"/>
                </a:moveTo>
                <a:lnTo>
                  <a:pt x="2260" y="342"/>
                </a:lnTo>
                <a:lnTo>
                  <a:pt x="2422" y="354"/>
                </a:lnTo>
                <a:lnTo>
                  <a:pt x="2236" y="390"/>
                </a:lnTo>
                <a:close/>
                <a:moveTo>
                  <a:pt x="2230" y="390"/>
                </a:moveTo>
                <a:lnTo>
                  <a:pt x="2224" y="390"/>
                </a:lnTo>
                <a:lnTo>
                  <a:pt x="2242" y="342"/>
                </a:lnTo>
                <a:lnTo>
                  <a:pt x="2248" y="342"/>
                </a:lnTo>
                <a:lnTo>
                  <a:pt x="2230" y="390"/>
                </a:lnTo>
                <a:close/>
                <a:moveTo>
                  <a:pt x="2248" y="336"/>
                </a:moveTo>
                <a:lnTo>
                  <a:pt x="2248" y="324"/>
                </a:lnTo>
                <a:lnTo>
                  <a:pt x="2302" y="240"/>
                </a:lnTo>
                <a:lnTo>
                  <a:pt x="2254" y="336"/>
                </a:lnTo>
                <a:lnTo>
                  <a:pt x="2248" y="336"/>
                </a:lnTo>
                <a:close/>
                <a:moveTo>
                  <a:pt x="2278" y="264"/>
                </a:moveTo>
                <a:lnTo>
                  <a:pt x="2296" y="216"/>
                </a:lnTo>
                <a:lnTo>
                  <a:pt x="2302" y="222"/>
                </a:lnTo>
                <a:lnTo>
                  <a:pt x="2278" y="264"/>
                </a:lnTo>
                <a:close/>
                <a:moveTo>
                  <a:pt x="2290" y="210"/>
                </a:moveTo>
                <a:lnTo>
                  <a:pt x="2284" y="204"/>
                </a:lnTo>
                <a:lnTo>
                  <a:pt x="2296" y="192"/>
                </a:lnTo>
                <a:lnTo>
                  <a:pt x="2290" y="210"/>
                </a:lnTo>
                <a:close/>
                <a:moveTo>
                  <a:pt x="2284" y="216"/>
                </a:moveTo>
                <a:lnTo>
                  <a:pt x="2242" y="324"/>
                </a:lnTo>
                <a:lnTo>
                  <a:pt x="2236" y="336"/>
                </a:lnTo>
                <a:lnTo>
                  <a:pt x="2218" y="330"/>
                </a:lnTo>
                <a:lnTo>
                  <a:pt x="2230" y="288"/>
                </a:lnTo>
                <a:lnTo>
                  <a:pt x="2284" y="216"/>
                </a:lnTo>
                <a:lnTo>
                  <a:pt x="2284" y="216"/>
                </a:lnTo>
                <a:close/>
                <a:moveTo>
                  <a:pt x="2242" y="258"/>
                </a:moveTo>
                <a:lnTo>
                  <a:pt x="2260" y="210"/>
                </a:lnTo>
                <a:lnTo>
                  <a:pt x="2272" y="210"/>
                </a:lnTo>
                <a:lnTo>
                  <a:pt x="2242" y="258"/>
                </a:lnTo>
                <a:close/>
                <a:moveTo>
                  <a:pt x="2152" y="330"/>
                </a:moveTo>
                <a:lnTo>
                  <a:pt x="2134" y="330"/>
                </a:lnTo>
                <a:lnTo>
                  <a:pt x="2158" y="294"/>
                </a:lnTo>
                <a:lnTo>
                  <a:pt x="2152" y="330"/>
                </a:lnTo>
                <a:close/>
                <a:moveTo>
                  <a:pt x="2146" y="336"/>
                </a:moveTo>
                <a:lnTo>
                  <a:pt x="2128" y="408"/>
                </a:lnTo>
                <a:lnTo>
                  <a:pt x="2080" y="414"/>
                </a:lnTo>
                <a:lnTo>
                  <a:pt x="2074" y="408"/>
                </a:lnTo>
                <a:lnTo>
                  <a:pt x="2128" y="336"/>
                </a:lnTo>
                <a:lnTo>
                  <a:pt x="2146" y="336"/>
                </a:lnTo>
                <a:close/>
                <a:moveTo>
                  <a:pt x="2068" y="396"/>
                </a:moveTo>
                <a:lnTo>
                  <a:pt x="2020" y="330"/>
                </a:lnTo>
                <a:lnTo>
                  <a:pt x="2116" y="336"/>
                </a:lnTo>
                <a:lnTo>
                  <a:pt x="2068" y="396"/>
                </a:lnTo>
                <a:close/>
                <a:moveTo>
                  <a:pt x="1901" y="444"/>
                </a:moveTo>
                <a:lnTo>
                  <a:pt x="1691" y="486"/>
                </a:lnTo>
                <a:lnTo>
                  <a:pt x="1859" y="318"/>
                </a:lnTo>
                <a:lnTo>
                  <a:pt x="2008" y="330"/>
                </a:lnTo>
                <a:lnTo>
                  <a:pt x="1901" y="444"/>
                </a:lnTo>
                <a:close/>
                <a:moveTo>
                  <a:pt x="1889" y="456"/>
                </a:moveTo>
                <a:lnTo>
                  <a:pt x="1769" y="594"/>
                </a:lnTo>
                <a:lnTo>
                  <a:pt x="1727" y="564"/>
                </a:lnTo>
                <a:lnTo>
                  <a:pt x="1673" y="498"/>
                </a:lnTo>
                <a:lnTo>
                  <a:pt x="1679" y="492"/>
                </a:lnTo>
                <a:lnTo>
                  <a:pt x="1889" y="456"/>
                </a:lnTo>
                <a:close/>
                <a:moveTo>
                  <a:pt x="1631" y="492"/>
                </a:moveTo>
                <a:lnTo>
                  <a:pt x="1529" y="420"/>
                </a:lnTo>
                <a:lnTo>
                  <a:pt x="1571" y="378"/>
                </a:lnTo>
                <a:lnTo>
                  <a:pt x="1655" y="492"/>
                </a:lnTo>
                <a:lnTo>
                  <a:pt x="1631" y="492"/>
                </a:lnTo>
                <a:close/>
                <a:moveTo>
                  <a:pt x="1619" y="498"/>
                </a:moveTo>
                <a:lnTo>
                  <a:pt x="1391" y="534"/>
                </a:lnTo>
                <a:lnTo>
                  <a:pt x="1523" y="426"/>
                </a:lnTo>
                <a:lnTo>
                  <a:pt x="1619" y="498"/>
                </a:lnTo>
                <a:close/>
                <a:moveTo>
                  <a:pt x="1319" y="708"/>
                </a:moveTo>
                <a:lnTo>
                  <a:pt x="1187" y="714"/>
                </a:lnTo>
                <a:lnTo>
                  <a:pt x="1265" y="648"/>
                </a:lnTo>
                <a:lnTo>
                  <a:pt x="1319" y="708"/>
                </a:lnTo>
                <a:close/>
                <a:moveTo>
                  <a:pt x="1331" y="720"/>
                </a:moveTo>
                <a:lnTo>
                  <a:pt x="1379" y="774"/>
                </a:lnTo>
                <a:lnTo>
                  <a:pt x="1331" y="822"/>
                </a:lnTo>
                <a:lnTo>
                  <a:pt x="1175" y="720"/>
                </a:lnTo>
                <a:lnTo>
                  <a:pt x="1181" y="720"/>
                </a:lnTo>
                <a:lnTo>
                  <a:pt x="1331" y="720"/>
                </a:lnTo>
                <a:close/>
                <a:moveTo>
                  <a:pt x="1325" y="828"/>
                </a:moveTo>
                <a:lnTo>
                  <a:pt x="1097" y="1056"/>
                </a:lnTo>
                <a:lnTo>
                  <a:pt x="845" y="816"/>
                </a:lnTo>
                <a:lnTo>
                  <a:pt x="785" y="726"/>
                </a:lnTo>
                <a:lnTo>
                  <a:pt x="1163" y="720"/>
                </a:lnTo>
                <a:lnTo>
                  <a:pt x="1163" y="720"/>
                </a:lnTo>
                <a:lnTo>
                  <a:pt x="1325" y="828"/>
                </a:lnTo>
                <a:close/>
                <a:moveTo>
                  <a:pt x="1091" y="1062"/>
                </a:moveTo>
                <a:lnTo>
                  <a:pt x="1037" y="1116"/>
                </a:lnTo>
                <a:lnTo>
                  <a:pt x="863" y="846"/>
                </a:lnTo>
                <a:lnTo>
                  <a:pt x="1091" y="1062"/>
                </a:lnTo>
                <a:close/>
                <a:moveTo>
                  <a:pt x="1097" y="1068"/>
                </a:moveTo>
                <a:lnTo>
                  <a:pt x="1175" y="1146"/>
                </a:lnTo>
                <a:lnTo>
                  <a:pt x="1061" y="1158"/>
                </a:lnTo>
                <a:lnTo>
                  <a:pt x="1043" y="1122"/>
                </a:lnTo>
                <a:lnTo>
                  <a:pt x="1097" y="1068"/>
                </a:lnTo>
                <a:close/>
                <a:moveTo>
                  <a:pt x="1049" y="1158"/>
                </a:moveTo>
                <a:lnTo>
                  <a:pt x="1031" y="1158"/>
                </a:lnTo>
                <a:lnTo>
                  <a:pt x="1013" y="1152"/>
                </a:lnTo>
                <a:lnTo>
                  <a:pt x="1031" y="1128"/>
                </a:lnTo>
                <a:lnTo>
                  <a:pt x="1049" y="1158"/>
                </a:lnTo>
                <a:close/>
                <a:moveTo>
                  <a:pt x="1055" y="1170"/>
                </a:moveTo>
                <a:lnTo>
                  <a:pt x="1067" y="1182"/>
                </a:lnTo>
                <a:lnTo>
                  <a:pt x="1043" y="1170"/>
                </a:lnTo>
                <a:lnTo>
                  <a:pt x="1055" y="1170"/>
                </a:lnTo>
                <a:close/>
                <a:moveTo>
                  <a:pt x="1067" y="1164"/>
                </a:moveTo>
                <a:lnTo>
                  <a:pt x="1187" y="1158"/>
                </a:lnTo>
                <a:lnTo>
                  <a:pt x="1235" y="1200"/>
                </a:lnTo>
                <a:lnTo>
                  <a:pt x="1193" y="1248"/>
                </a:lnTo>
                <a:lnTo>
                  <a:pt x="1079" y="1188"/>
                </a:lnTo>
                <a:lnTo>
                  <a:pt x="1067" y="1164"/>
                </a:lnTo>
                <a:close/>
                <a:moveTo>
                  <a:pt x="1187" y="1254"/>
                </a:moveTo>
                <a:lnTo>
                  <a:pt x="1151" y="1296"/>
                </a:lnTo>
                <a:lnTo>
                  <a:pt x="1091" y="1206"/>
                </a:lnTo>
                <a:lnTo>
                  <a:pt x="1187" y="1254"/>
                </a:lnTo>
                <a:close/>
                <a:moveTo>
                  <a:pt x="1193" y="1260"/>
                </a:moveTo>
                <a:lnTo>
                  <a:pt x="1343" y="1338"/>
                </a:lnTo>
                <a:lnTo>
                  <a:pt x="1253" y="1458"/>
                </a:lnTo>
                <a:lnTo>
                  <a:pt x="1151" y="1302"/>
                </a:lnTo>
                <a:lnTo>
                  <a:pt x="1193" y="1260"/>
                </a:lnTo>
                <a:close/>
                <a:moveTo>
                  <a:pt x="1247" y="1464"/>
                </a:moveTo>
                <a:lnTo>
                  <a:pt x="1157" y="1584"/>
                </a:lnTo>
                <a:lnTo>
                  <a:pt x="1085" y="1595"/>
                </a:lnTo>
                <a:lnTo>
                  <a:pt x="977" y="1506"/>
                </a:lnTo>
                <a:lnTo>
                  <a:pt x="1145" y="1308"/>
                </a:lnTo>
                <a:lnTo>
                  <a:pt x="1247" y="1464"/>
                </a:lnTo>
                <a:close/>
                <a:moveTo>
                  <a:pt x="1145" y="1595"/>
                </a:moveTo>
                <a:lnTo>
                  <a:pt x="1121" y="1625"/>
                </a:lnTo>
                <a:lnTo>
                  <a:pt x="1091" y="1601"/>
                </a:lnTo>
                <a:lnTo>
                  <a:pt x="1145" y="1595"/>
                </a:lnTo>
                <a:close/>
                <a:moveTo>
                  <a:pt x="1073" y="1685"/>
                </a:moveTo>
                <a:lnTo>
                  <a:pt x="1037" y="1733"/>
                </a:lnTo>
                <a:lnTo>
                  <a:pt x="971" y="1643"/>
                </a:lnTo>
                <a:lnTo>
                  <a:pt x="1073" y="1685"/>
                </a:lnTo>
                <a:close/>
                <a:moveTo>
                  <a:pt x="1079" y="1691"/>
                </a:moveTo>
                <a:lnTo>
                  <a:pt x="1235" y="1763"/>
                </a:lnTo>
                <a:lnTo>
                  <a:pt x="1151" y="1889"/>
                </a:lnTo>
                <a:lnTo>
                  <a:pt x="1043" y="1739"/>
                </a:lnTo>
                <a:lnTo>
                  <a:pt x="1079" y="1691"/>
                </a:lnTo>
                <a:close/>
                <a:moveTo>
                  <a:pt x="1247" y="1763"/>
                </a:moveTo>
                <a:lnTo>
                  <a:pt x="1301" y="1787"/>
                </a:lnTo>
                <a:lnTo>
                  <a:pt x="1367" y="1841"/>
                </a:lnTo>
                <a:lnTo>
                  <a:pt x="1289" y="1979"/>
                </a:lnTo>
                <a:lnTo>
                  <a:pt x="1229" y="1997"/>
                </a:lnTo>
                <a:lnTo>
                  <a:pt x="1157" y="1895"/>
                </a:lnTo>
                <a:lnTo>
                  <a:pt x="1247" y="1763"/>
                </a:lnTo>
                <a:close/>
                <a:moveTo>
                  <a:pt x="1217" y="1997"/>
                </a:moveTo>
                <a:lnTo>
                  <a:pt x="1061" y="2033"/>
                </a:lnTo>
                <a:lnTo>
                  <a:pt x="1151" y="1901"/>
                </a:lnTo>
                <a:lnTo>
                  <a:pt x="1217" y="1997"/>
                </a:lnTo>
                <a:close/>
                <a:moveTo>
                  <a:pt x="1223" y="2003"/>
                </a:moveTo>
                <a:lnTo>
                  <a:pt x="1253" y="2045"/>
                </a:lnTo>
                <a:lnTo>
                  <a:pt x="1169" y="2189"/>
                </a:lnTo>
                <a:lnTo>
                  <a:pt x="1001" y="2129"/>
                </a:lnTo>
                <a:lnTo>
                  <a:pt x="1055" y="2045"/>
                </a:lnTo>
                <a:lnTo>
                  <a:pt x="1223" y="2003"/>
                </a:lnTo>
                <a:close/>
                <a:moveTo>
                  <a:pt x="989" y="2129"/>
                </a:moveTo>
                <a:lnTo>
                  <a:pt x="959" y="2171"/>
                </a:lnTo>
                <a:lnTo>
                  <a:pt x="899" y="2099"/>
                </a:lnTo>
                <a:lnTo>
                  <a:pt x="989" y="2129"/>
                </a:lnTo>
                <a:close/>
                <a:moveTo>
                  <a:pt x="995" y="2135"/>
                </a:moveTo>
                <a:lnTo>
                  <a:pt x="1163" y="2195"/>
                </a:lnTo>
                <a:lnTo>
                  <a:pt x="1091" y="2327"/>
                </a:lnTo>
                <a:lnTo>
                  <a:pt x="965" y="2177"/>
                </a:lnTo>
                <a:lnTo>
                  <a:pt x="995" y="2135"/>
                </a:lnTo>
                <a:close/>
                <a:moveTo>
                  <a:pt x="1175" y="2195"/>
                </a:moveTo>
                <a:lnTo>
                  <a:pt x="1319" y="2249"/>
                </a:lnTo>
                <a:lnTo>
                  <a:pt x="1241" y="2411"/>
                </a:lnTo>
                <a:lnTo>
                  <a:pt x="1181" y="2429"/>
                </a:lnTo>
                <a:lnTo>
                  <a:pt x="1097" y="2333"/>
                </a:lnTo>
                <a:lnTo>
                  <a:pt x="1175" y="2195"/>
                </a:lnTo>
                <a:close/>
                <a:moveTo>
                  <a:pt x="1169" y="2435"/>
                </a:moveTo>
                <a:lnTo>
                  <a:pt x="1007" y="2483"/>
                </a:lnTo>
                <a:lnTo>
                  <a:pt x="1091" y="2339"/>
                </a:lnTo>
                <a:lnTo>
                  <a:pt x="1169" y="2435"/>
                </a:lnTo>
                <a:close/>
                <a:moveTo>
                  <a:pt x="1175" y="2441"/>
                </a:moveTo>
                <a:lnTo>
                  <a:pt x="1205" y="2477"/>
                </a:lnTo>
                <a:lnTo>
                  <a:pt x="1133" y="2633"/>
                </a:lnTo>
                <a:lnTo>
                  <a:pt x="953" y="2579"/>
                </a:lnTo>
                <a:lnTo>
                  <a:pt x="1001" y="2495"/>
                </a:lnTo>
                <a:lnTo>
                  <a:pt x="1175" y="2441"/>
                </a:lnTo>
                <a:close/>
                <a:moveTo>
                  <a:pt x="941" y="2579"/>
                </a:moveTo>
                <a:lnTo>
                  <a:pt x="857" y="2555"/>
                </a:lnTo>
                <a:lnTo>
                  <a:pt x="845" y="2543"/>
                </a:lnTo>
                <a:lnTo>
                  <a:pt x="989" y="2501"/>
                </a:lnTo>
                <a:lnTo>
                  <a:pt x="941" y="2579"/>
                </a:lnTo>
                <a:close/>
                <a:moveTo>
                  <a:pt x="941" y="2585"/>
                </a:moveTo>
                <a:lnTo>
                  <a:pt x="923" y="2621"/>
                </a:lnTo>
                <a:lnTo>
                  <a:pt x="869" y="2567"/>
                </a:lnTo>
                <a:lnTo>
                  <a:pt x="941" y="2585"/>
                </a:lnTo>
                <a:close/>
                <a:moveTo>
                  <a:pt x="947" y="2591"/>
                </a:moveTo>
                <a:lnTo>
                  <a:pt x="1127" y="2639"/>
                </a:lnTo>
                <a:lnTo>
                  <a:pt x="1067" y="2771"/>
                </a:lnTo>
                <a:lnTo>
                  <a:pt x="929" y="2627"/>
                </a:lnTo>
                <a:lnTo>
                  <a:pt x="947" y="2591"/>
                </a:lnTo>
                <a:close/>
                <a:moveTo>
                  <a:pt x="1139" y="2639"/>
                </a:moveTo>
                <a:lnTo>
                  <a:pt x="1283" y="2681"/>
                </a:lnTo>
                <a:lnTo>
                  <a:pt x="1205" y="2867"/>
                </a:lnTo>
                <a:lnTo>
                  <a:pt x="1175" y="2879"/>
                </a:lnTo>
                <a:lnTo>
                  <a:pt x="1073" y="2777"/>
                </a:lnTo>
                <a:lnTo>
                  <a:pt x="1139" y="2639"/>
                </a:lnTo>
                <a:close/>
                <a:moveTo>
                  <a:pt x="1163" y="2885"/>
                </a:moveTo>
                <a:lnTo>
                  <a:pt x="989" y="2951"/>
                </a:lnTo>
                <a:lnTo>
                  <a:pt x="1067" y="2783"/>
                </a:lnTo>
                <a:lnTo>
                  <a:pt x="1163" y="2885"/>
                </a:lnTo>
                <a:close/>
                <a:moveTo>
                  <a:pt x="1169" y="2891"/>
                </a:moveTo>
                <a:lnTo>
                  <a:pt x="1187" y="2909"/>
                </a:lnTo>
                <a:lnTo>
                  <a:pt x="1121" y="3065"/>
                </a:lnTo>
                <a:lnTo>
                  <a:pt x="947" y="3035"/>
                </a:lnTo>
                <a:lnTo>
                  <a:pt x="983" y="2963"/>
                </a:lnTo>
                <a:lnTo>
                  <a:pt x="1169" y="2891"/>
                </a:lnTo>
                <a:close/>
                <a:moveTo>
                  <a:pt x="935" y="3041"/>
                </a:moveTo>
                <a:lnTo>
                  <a:pt x="917" y="3071"/>
                </a:lnTo>
                <a:lnTo>
                  <a:pt x="869" y="3029"/>
                </a:lnTo>
                <a:lnTo>
                  <a:pt x="935" y="3041"/>
                </a:lnTo>
                <a:close/>
                <a:moveTo>
                  <a:pt x="941" y="3041"/>
                </a:moveTo>
                <a:lnTo>
                  <a:pt x="1121" y="3077"/>
                </a:lnTo>
                <a:lnTo>
                  <a:pt x="1067" y="3203"/>
                </a:lnTo>
                <a:lnTo>
                  <a:pt x="923" y="3077"/>
                </a:lnTo>
                <a:lnTo>
                  <a:pt x="941" y="3041"/>
                </a:lnTo>
                <a:close/>
                <a:moveTo>
                  <a:pt x="1127" y="3077"/>
                </a:moveTo>
                <a:lnTo>
                  <a:pt x="1283" y="3107"/>
                </a:lnTo>
                <a:lnTo>
                  <a:pt x="1217" y="3311"/>
                </a:lnTo>
                <a:lnTo>
                  <a:pt x="1199" y="3323"/>
                </a:lnTo>
                <a:lnTo>
                  <a:pt x="1073" y="3209"/>
                </a:lnTo>
                <a:lnTo>
                  <a:pt x="1127" y="3077"/>
                </a:lnTo>
                <a:close/>
                <a:moveTo>
                  <a:pt x="1193" y="3323"/>
                </a:moveTo>
                <a:lnTo>
                  <a:pt x="989" y="3425"/>
                </a:lnTo>
                <a:lnTo>
                  <a:pt x="1073" y="3215"/>
                </a:lnTo>
                <a:lnTo>
                  <a:pt x="1193" y="3323"/>
                </a:lnTo>
                <a:close/>
                <a:moveTo>
                  <a:pt x="1199" y="3329"/>
                </a:moveTo>
                <a:lnTo>
                  <a:pt x="1205" y="3341"/>
                </a:lnTo>
                <a:lnTo>
                  <a:pt x="1151" y="3515"/>
                </a:lnTo>
                <a:lnTo>
                  <a:pt x="959" y="3491"/>
                </a:lnTo>
                <a:lnTo>
                  <a:pt x="983" y="3437"/>
                </a:lnTo>
                <a:lnTo>
                  <a:pt x="1199" y="3329"/>
                </a:lnTo>
                <a:close/>
                <a:moveTo>
                  <a:pt x="947" y="3497"/>
                </a:moveTo>
                <a:lnTo>
                  <a:pt x="941" y="3515"/>
                </a:lnTo>
                <a:lnTo>
                  <a:pt x="911" y="3491"/>
                </a:lnTo>
                <a:lnTo>
                  <a:pt x="947" y="3497"/>
                </a:lnTo>
                <a:close/>
                <a:moveTo>
                  <a:pt x="959" y="3497"/>
                </a:moveTo>
                <a:lnTo>
                  <a:pt x="1145" y="3521"/>
                </a:lnTo>
                <a:lnTo>
                  <a:pt x="1103" y="3647"/>
                </a:lnTo>
                <a:lnTo>
                  <a:pt x="947" y="3521"/>
                </a:lnTo>
                <a:lnTo>
                  <a:pt x="959" y="3497"/>
                </a:lnTo>
                <a:close/>
                <a:moveTo>
                  <a:pt x="1157" y="3521"/>
                </a:moveTo>
                <a:lnTo>
                  <a:pt x="1313" y="3539"/>
                </a:lnTo>
                <a:lnTo>
                  <a:pt x="1259" y="3761"/>
                </a:lnTo>
                <a:lnTo>
                  <a:pt x="1259" y="3761"/>
                </a:lnTo>
                <a:lnTo>
                  <a:pt x="1115" y="3653"/>
                </a:lnTo>
                <a:lnTo>
                  <a:pt x="1157" y="3521"/>
                </a:lnTo>
                <a:close/>
                <a:moveTo>
                  <a:pt x="1247" y="3767"/>
                </a:moveTo>
                <a:lnTo>
                  <a:pt x="1031" y="3893"/>
                </a:lnTo>
                <a:lnTo>
                  <a:pt x="1109" y="3659"/>
                </a:lnTo>
                <a:lnTo>
                  <a:pt x="1247" y="3767"/>
                </a:lnTo>
                <a:close/>
                <a:moveTo>
                  <a:pt x="1253" y="3773"/>
                </a:moveTo>
                <a:lnTo>
                  <a:pt x="1211" y="3947"/>
                </a:lnTo>
                <a:lnTo>
                  <a:pt x="1013" y="3941"/>
                </a:lnTo>
                <a:lnTo>
                  <a:pt x="1031" y="3905"/>
                </a:lnTo>
                <a:lnTo>
                  <a:pt x="1253" y="3773"/>
                </a:lnTo>
                <a:close/>
                <a:moveTo>
                  <a:pt x="1007" y="3941"/>
                </a:moveTo>
                <a:lnTo>
                  <a:pt x="971" y="3935"/>
                </a:lnTo>
                <a:lnTo>
                  <a:pt x="1019" y="3911"/>
                </a:lnTo>
                <a:lnTo>
                  <a:pt x="1007" y="3941"/>
                </a:lnTo>
                <a:close/>
                <a:moveTo>
                  <a:pt x="1001" y="3947"/>
                </a:moveTo>
                <a:lnTo>
                  <a:pt x="995" y="3965"/>
                </a:lnTo>
                <a:lnTo>
                  <a:pt x="965" y="3947"/>
                </a:lnTo>
                <a:lnTo>
                  <a:pt x="1001" y="3947"/>
                </a:lnTo>
                <a:close/>
                <a:moveTo>
                  <a:pt x="1013" y="3947"/>
                </a:moveTo>
                <a:lnTo>
                  <a:pt x="1205" y="3959"/>
                </a:lnTo>
                <a:lnTo>
                  <a:pt x="1175" y="4085"/>
                </a:lnTo>
                <a:lnTo>
                  <a:pt x="1007" y="3971"/>
                </a:lnTo>
                <a:lnTo>
                  <a:pt x="1013" y="3947"/>
                </a:lnTo>
                <a:close/>
                <a:moveTo>
                  <a:pt x="1217" y="3959"/>
                </a:moveTo>
                <a:lnTo>
                  <a:pt x="1385" y="3965"/>
                </a:lnTo>
                <a:lnTo>
                  <a:pt x="1343" y="4192"/>
                </a:lnTo>
                <a:lnTo>
                  <a:pt x="1337" y="4192"/>
                </a:lnTo>
                <a:lnTo>
                  <a:pt x="1181" y="4090"/>
                </a:lnTo>
                <a:lnTo>
                  <a:pt x="1217" y="3959"/>
                </a:lnTo>
                <a:close/>
                <a:moveTo>
                  <a:pt x="1331" y="4198"/>
                </a:moveTo>
                <a:lnTo>
                  <a:pt x="1115" y="4342"/>
                </a:lnTo>
                <a:lnTo>
                  <a:pt x="1181" y="4096"/>
                </a:lnTo>
                <a:lnTo>
                  <a:pt x="1331" y="4198"/>
                </a:lnTo>
                <a:close/>
                <a:moveTo>
                  <a:pt x="1337" y="4204"/>
                </a:moveTo>
                <a:lnTo>
                  <a:pt x="1337" y="4204"/>
                </a:lnTo>
                <a:lnTo>
                  <a:pt x="1307" y="4384"/>
                </a:lnTo>
                <a:lnTo>
                  <a:pt x="1103" y="4384"/>
                </a:lnTo>
                <a:lnTo>
                  <a:pt x="1109" y="4354"/>
                </a:lnTo>
                <a:lnTo>
                  <a:pt x="1337" y="4204"/>
                </a:lnTo>
                <a:close/>
                <a:moveTo>
                  <a:pt x="1097" y="4390"/>
                </a:moveTo>
                <a:lnTo>
                  <a:pt x="1067" y="4390"/>
                </a:lnTo>
                <a:lnTo>
                  <a:pt x="1103" y="4366"/>
                </a:lnTo>
                <a:lnTo>
                  <a:pt x="1097" y="4390"/>
                </a:lnTo>
                <a:close/>
                <a:moveTo>
                  <a:pt x="1091" y="4396"/>
                </a:moveTo>
                <a:lnTo>
                  <a:pt x="1091" y="4408"/>
                </a:lnTo>
                <a:lnTo>
                  <a:pt x="1073" y="4396"/>
                </a:lnTo>
                <a:lnTo>
                  <a:pt x="1091" y="4396"/>
                </a:lnTo>
                <a:close/>
                <a:moveTo>
                  <a:pt x="1103" y="4396"/>
                </a:moveTo>
                <a:lnTo>
                  <a:pt x="1301" y="4390"/>
                </a:lnTo>
                <a:lnTo>
                  <a:pt x="1277" y="4516"/>
                </a:lnTo>
                <a:lnTo>
                  <a:pt x="1097" y="4414"/>
                </a:lnTo>
                <a:lnTo>
                  <a:pt x="1103" y="4396"/>
                </a:lnTo>
                <a:close/>
                <a:moveTo>
                  <a:pt x="1313" y="4390"/>
                </a:moveTo>
                <a:lnTo>
                  <a:pt x="1463" y="4384"/>
                </a:lnTo>
                <a:lnTo>
                  <a:pt x="1367" y="4564"/>
                </a:lnTo>
                <a:lnTo>
                  <a:pt x="1289" y="4522"/>
                </a:lnTo>
                <a:lnTo>
                  <a:pt x="1313" y="4390"/>
                </a:lnTo>
                <a:close/>
                <a:moveTo>
                  <a:pt x="1361" y="4576"/>
                </a:moveTo>
                <a:lnTo>
                  <a:pt x="1241" y="4798"/>
                </a:lnTo>
                <a:lnTo>
                  <a:pt x="1235" y="4804"/>
                </a:lnTo>
                <a:lnTo>
                  <a:pt x="1283" y="4528"/>
                </a:lnTo>
                <a:lnTo>
                  <a:pt x="1361" y="4576"/>
                </a:lnTo>
                <a:close/>
                <a:moveTo>
                  <a:pt x="1235" y="4816"/>
                </a:moveTo>
                <a:lnTo>
                  <a:pt x="1229" y="4816"/>
                </a:lnTo>
                <a:lnTo>
                  <a:pt x="1229" y="4816"/>
                </a:lnTo>
                <a:lnTo>
                  <a:pt x="1235" y="4816"/>
                </a:lnTo>
                <a:close/>
                <a:moveTo>
                  <a:pt x="1223" y="4828"/>
                </a:moveTo>
                <a:lnTo>
                  <a:pt x="1217" y="4828"/>
                </a:lnTo>
                <a:lnTo>
                  <a:pt x="1223" y="4822"/>
                </a:lnTo>
                <a:lnTo>
                  <a:pt x="1223" y="4828"/>
                </a:lnTo>
                <a:close/>
                <a:moveTo>
                  <a:pt x="1217" y="4834"/>
                </a:moveTo>
                <a:lnTo>
                  <a:pt x="1217" y="4840"/>
                </a:lnTo>
                <a:lnTo>
                  <a:pt x="1211" y="4834"/>
                </a:lnTo>
                <a:lnTo>
                  <a:pt x="1217" y="4834"/>
                </a:lnTo>
                <a:close/>
                <a:moveTo>
                  <a:pt x="1235" y="4834"/>
                </a:moveTo>
                <a:lnTo>
                  <a:pt x="1433" y="4816"/>
                </a:lnTo>
                <a:lnTo>
                  <a:pt x="1415" y="4936"/>
                </a:lnTo>
                <a:lnTo>
                  <a:pt x="1229" y="4846"/>
                </a:lnTo>
                <a:lnTo>
                  <a:pt x="1235" y="4834"/>
                </a:lnTo>
                <a:close/>
                <a:moveTo>
                  <a:pt x="1439" y="4816"/>
                </a:moveTo>
                <a:lnTo>
                  <a:pt x="1607" y="4798"/>
                </a:lnTo>
                <a:lnTo>
                  <a:pt x="1523" y="4990"/>
                </a:lnTo>
                <a:lnTo>
                  <a:pt x="1427" y="4942"/>
                </a:lnTo>
                <a:lnTo>
                  <a:pt x="1439" y="4816"/>
                </a:lnTo>
                <a:close/>
                <a:moveTo>
                  <a:pt x="1517" y="4996"/>
                </a:moveTo>
                <a:lnTo>
                  <a:pt x="1421" y="5212"/>
                </a:lnTo>
                <a:lnTo>
                  <a:pt x="1391" y="5242"/>
                </a:lnTo>
                <a:lnTo>
                  <a:pt x="1427" y="4948"/>
                </a:lnTo>
                <a:lnTo>
                  <a:pt x="1517" y="4996"/>
                </a:lnTo>
                <a:close/>
                <a:moveTo>
                  <a:pt x="1427" y="5218"/>
                </a:moveTo>
                <a:lnTo>
                  <a:pt x="1601" y="5062"/>
                </a:lnTo>
                <a:lnTo>
                  <a:pt x="1589" y="5230"/>
                </a:lnTo>
                <a:lnTo>
                  <a:pt x="1409" y="5260"/>
                </a:lnTo>
                <a:lnTo>
                  <a:pt x="1427" y="5218"/>
                </a:lnTo>
                <a:close/>
                <a:moveTo>
                  <a:pt x="1607" y="5056"/>
                </a:moveTo>
                <a:lnTo>
                  <a:pt x="1619" y="5044"/>
                </a:lnTo>
                <a:lnTo>
                  <a:pt x="1799" y="5134"/>
                </a:lnTo>
                <a:lnTo>
                  <a:pt x="1775" y="5194"/>
                </a:lnTo>
                <a:lnTo>
                  <a:pt x="1601" y="5224"/>
                </a:lnTo>
                <a:lnTo>
                  <a:pt x="1607" y="5056"/>
                </a:lnTo>
                <a:close/>
                <a:moveTo>
                  <a:pt x="1805" y="5134"/>
                </a:moveTo>
                <a:lnTo>
                  <a:pt x="1889" y="5176"/>
                </a:lnTo>
                <a:lnTo>
                  <a:pt x="1787" y="5194"/>
                </a:lnTo>
                <a:lnTo>
                  <a:pt x="1805" y="5134"/>
                </a:lnTo>
                <a:close/>
                <a:moveTo>
                  <a:pt x="2074" y="5266"/>
                </a:moveTo>
                <a:lnTo>
                  <a:pt x="2086" y="5272"/>
                </a:lnTo>
                <a:lnTo>
                  <a:pt x="2068" y="5284"/>
                </a:lnTo>
                <a:lnTo>
                  <a:pt x="2074" y="5266"/>
                </a:lnTo>
                <a:close/>
                <a:moveTo>
                  <a:pt x="2074" y="5254"/>
                </a:moveTo>
                <a:lnTo>
                  <a:pt x="2110" y="5146"/>
                </a:lnTo>
                <a:lnTo>
                  <a:pt x="2260" y="5116"/>
                </a:lnTo>
                <a:lnTo>
                  <a:pt x="2092" y="5266"/>
                </a:lnTo>
                <a:lnTo>
                  <a:pt x="2074" y="5254"/>
                </a:lnTo>
                <a:close/>
                <a:moveTo>
                  <a:pt x="2278" y="5116"/>
                </a:moveTo>
                <a:lnTo>
                  <a:pt x="2296" y="5110"/>
                </a:lnTo>
                <a:lnTo>
                  <a:pt x="2374" y="5152"/>
                </a:lnTo>
                <a:lnTo>
                  <a:pt x="2326" y="5380"/>
                </a:lnTo>
                <a:lnTo>
                  <a:pt x="2104" y="5266"/>
                </a:lnTo>
                <a:lnTo>
                  <a:pt x="2278" y="5116"/>
                </a:lnTo>
                <a:close/>
                <a:moveTo>
                  <a:pt x="2380" y="5158"/>
                </a:moveTo>
                <a:lnTo>
                  <a:pt x="2506" y="5230"/>
                </a:lnTo>
                <a:lnTo>
                  <a:pt x="2368" y="5398"/>
                </a:lnTo>
                <a:lnTo>
                  <a:pt x="2332" y="5380"/>
                </a:lnTo>
                <a:lnTo>
                  <a:pt x="2380" y="5158"/>
                </a:lnTo>
                <a:close/>
                <a:moveTo>
                  <a:pt x="2362" y="5404"/>
                </a:moveTo>
                <a:lnTo>
                  <a:pt x="2320" y="5464"/>
                </a:lnTo>
                <a:lnTo>
                  <a:pt x="2332" y="5392"/>
                </a:lnTo>
                <a:lnTo>
                  <a:pt x="2362" y="5404"/>
                </a:lnTo>
                <a:close/>
                <a:moveTo>
                  <a:pt x="2482" y="5452"/>
                </a:moveTo>
                <a:lnTo>
                  <a:pt x="2596" y="5338"/>
                </a:lnTo>
                <a:lnTo>
                  <a:pt x="2584" y="5428"/>
                </a:lnTo>
                <a:lnTo>
                  <a:pt x="2482" y="5452"/>
                </a:lnTo>
                <a:lnTo>
                  <a:pt x="2482" y="5452"/>
                </a:lnTo>
                <a:close/>
                <a:moveTo>
                  <a:pt x="2608" y="5326"/>
                </a:moveTo>
                <a:lnTo>
                  <a:pt x="2632" y="5302"/>
                </a:lnTo>
                <a:lnTo>
                  <a:pt x="2770" y="5380"/>
                </a:lnTo>
                <a:lnTo>
                  <a:pt x="2596" y="5428"/>
                </a:lnTo>
                <a:lnTo>
                  <a:pt x="2608" y="5326"/>
                </a:lnTo>
                <a:close/>
                <a:moveTo>
                  <a:pt x="2638" y="5296"/>
                </a:moveTo>
                <a:lnTo>
                  <a:pt x="2770" y="5164"/>
                </a:lnTo>
                <a:lnTo>
                  <a:pt x="2842" y="5212"/>
                </a:lnTo>
                <a:lnTo>
                  <a:pt x="2830" y="5368"/>
                </a:lnTo>
                <a:lnTo>
                  <a:pt x="2782" y="5380"/>
                </a:lnTo>
                <a:lnTo>
                  <a:pt x="2638" y="5296"/>
                </a:lnTo>
                <a:close/>
                <a:moveTo>
                  <a:pt x="2830" y="5374"/>
                </a:moveTo>
                <a:lnTo>
                  <a:pt x="2830" y="5380"/>
                </a:lnTo>
                <a:lnTo>
                  <a:pt x="2818" y="5398"/>
                </a:lnTo>
                <a:lnTo>
                  <a:pt x="2794" y="5386"/>
                </a:lnTo>
                <a:lnTo>
                  <a:pt x="2830" y="5374"/>
                </a:lnTo>
                <a:close/>
                <a:moveTo>
                  <a:pt x="2830" y="5398"/>
                </a:moveTo>
                <a:lnTo>
                  <a:pt x="2830" y="5404"/>
                </a:lnTo>
                <a:lnTo>
                  <a:pt x="2824" y="5404"/>
                </a:lnTo>
                <a:lnTo>
                  <a:pt x="2830" y="5398"/>
                </a:lnTo>
                <a:close/>
                <a:moveTo>
                  <a:pt x="2842" y="5386"/>
                </a:moveTo>
                <a:lnTo>
                  <a:pt x="2848" y="5368"/>
                </a:lnTo>
                <a:lnTo>
                  <a:pt x="3016" y="5326"/>
                </a:lnTo>
                <a:lnTo>
                  <a:pt x="3052" y="5350"/>
                </a:lnTo>
                <a:lnTo>
                  <a:pt x="3052" y="5356"/>
                </a:lnTo>
                <a:lnTo>
                  <a:pt x="2950" y="5476"/>
                </a:lnTo>
                <a:lnTo>
                  <a:pt x="2836" y="5410"/>
                </a:lnTo>
                <a:lnTo>
                  <a:pt x="2842" y="5386"/>
                </a:lnTo>
                <a:close/>
                <a:moveTo>
                  <a:pt x="3052" y="5374"/>
                </a:moveTo>
                <a:lnTo>
                  <a:pt x="3046" y="5530"/>
                </a:lnTo>
                <a:lnTo>
                  <a:pt x="2956" y="5482"/>
                </a:lnTo>
                <a:lnTo>
                  <a:pt x="3052" y="5374"/>
                </a:lnTo>
                <a:close/>
                <a:moveTo>
                  <a:pt x="3058" y="5536"/>
                </a:moveTo>
                <a:lnTo>
                  <a:pt x="3058" y="5362"/>
                </a:lnTo>
                <a:lnTo>
                  <a:pt x="3064" y="5356"/>
                </a:lnTo>
                <a:lnTo>
                  <a:pt x="3255" y="5488"/>
                </a:lnTo>
                <a:lnTo>
                  <a:pt x="3255" y="5512"/>
                </a:lnTo>
                <a:lnTo>
                  <a:pt x="3058" y="5536"/>
                </a:lnTo>
                <a:lnTo>
                  <a:pt x="3058" y="5536"/>
                </a:lnTo>
                <a:close/>
                <a:moveTo>
                  <a:pt x="3267" y="5494"/>
                </a:moveTo>
                <a:lnTo>
                  <a:pt x="3279" y="5506"/>
                </a:lnTo>
                <a:lnTo>
                  <a:pt x="3267" y="5506"/>
                </a:lnTo>
                <a:lnTo>
                  <a:pt x="3267" y="5494"/>
                </a:lnTo>
                <a:close/>
                <a:moveTo>
                  <a:pt x="3261" y="5482"/>
                </a:moveTo>
                <a:lnTo>
                  <a:pt x="3255" y="5326"/>
                </a:lnTo>
                <a:lnTo>
                  <a:pt x="3405" y="5440"/>
                </a:lnTo>
                <a:lnTo>
                  <a:pt x="3363" y="5494"/>
                </a:lnTo>
                <a:lnTo>
                  <a:pt x="3297" y="5506"/>
                </a:lnTo>
                <a:lnTo>
                  <a:pt x="3261" y="5482"/>
                </a:lnTo>
                <a:close/>
                <a:moveTo>
                  <a:pt x="3411" y="5446"/>
                </a:moveTo>
                <a:lnTo>
                  <a:pt x="3441" y="5470"/>
                </a:lnTo>
                <a:lnTo>
                  <a:pt x="3441" y="5482"/>
                </a:lnTo>
                <a:lnTo>
                  <a:pt x="3375" y="5494"/>
                </a:lnTo>
                <a:lnTo>
                  <a:pt x="3411" y="5446"/>
                </a:lnTo>
                <a:close/>
                <a:moveTo>
                  <a:pt x="3453" y="5476"/>
                </a:moveTo>
                <a:lnTo>
                  <a:pt x="3453" y="5482"/>
                </a:lnTo>
                <a:lnTo>
                  <a:pt x="3453" y="5482"/>
                </a:lnTo>
                <a:lnTo>
                  <a:pt x="3453" y="5476"/>
                </a:lnTo>
                <a:close/>
                <a:moveTo>
                  <a:pt x="3447" y="5464"/>
                </a:moveTo>
                <a:lnTo>
                  <a:pt x="3441" y="5404"/>
                </a:lnTo>
                <a:lnTo>
                  <a:pt x="3471" y="5362"/>
                </a:lnTo>
                <a:lnTo>
                  <a:pt x="3585" y="5464"/>
                </a:lnTo>
                <a:lnTo>
                  <a:pt x="3471" y="5482"/>
                </a:lnTo>
                <a:lnTo>
                  <a:pt x="3447" y="5464"/>
                </a:lnTo>
                <a:close/>
                <a:moveTo>
                  <a:pt x="3477" y="5356"/>
                </a:moveTo>
                <a:lnTo>
                  <a:pt x="3519" y="5296"/>
                </a:lnTo>
                <a:lnTo>
                  <a:pt x="3591" y="5374"/>
                </a:lnTo>
                <a:lnTo>
                  <a:pt x="3609" y="5458"/>
                </a:lnTo>
                <a:lnTo>
                  <a:pt x="3597" y="5464"/>
                </a:lnTo>
                <a:lnTo>
                  <a:pt x="3477" y="5356"/>
                </a:lnTo>
                <a:close/>
                <a:moveTo>
                  <a:pt x="3621" y="5470"/>
                </a:moveTo>
                <a:lnTo>
                  <a:pt x="3651" y="5464"/>
                </a:lnTo>
                <a:lnTo>
                  <a:pt x="3621" y="5476"/>
                </a:lnTo>
                <a:lnTo>
                  <a:pt x="3621" y="5470"/>
                </a:lnTo>
                <a:close/>
                <a:moveTo>
                  <a:pt x="3699" y="5458"/>
                </a:moveTo>
                <a:lnTo>
                  <a:pt x="3717" y="5452"/>
                </a:lnTo>
                <a:lnTo>
                  <a:pt x="3753" y="5494"/>
                </a:lnTo>
                <a:lnTo>
                  <a:pt x="3741" y="5512"/>
                </a:lnTo>
                <a:lnTo>
                  <a:pt x="3687" y="5458"/>
                </a:lnTo>
                <a:lnTo>
                  <a:pt x="3699" y="5458"/>
                </a:lnTo>
                <a:close/>
                <a:moveTo>
                  <a:pt x="3729" y="5452"/>
                </a:moveTo>
                <a:lnTo>
                  <a:pt x="3765" y="5446"/>
                </a:lnTo>
                <a:lnTo>
                  <a:pt x="3771" y="5464"/>
                </a:lnTo>
                <a:lnTo>
                  <a:pt x="3759" y="5488"/>
                </a:lnTo>
                <a:lnTo>
                  <a:pt x="3729" y="5452"/>
                </a:lnTo>
                <a:close/>
                <a:moveTo>
                  <a:pt x="3771" y="5446"/>
                </a:moveTo>
                <a:lnTo>
                  <a:pt x="3783" y="5446"/>
                </a:lnTo>
                <a:lnTo>
                  <a:pt x="3777" y="5452"/>
                </a:lnTo>
                <a:lnTo>
                  <a:pt x="3771" y="5446"/>
                </a:lnTo>
                <a:close/>
                <a:moveTo>
                  <a:pt x="3771" y="5440"/>
                </a:moveTo>
                <a:lnTo>
                  <a:pt x="3771" y="5434"/>
                </a:lnTo>
                <a:lnTo>
                  <a:pt x="3795" y="5428"/>
                </a:lnTo>
                <a:lnTo>
                  <a:pt x="3789" y="5434"/>
                </a:lnTo>
                <a:lnTo>
                  <a:pt x="3771" y="5440"/>
                </a:lnTo>
                <a:close/>
                <a:moveTo>
                  <a:pt x="3807" y="5422"/>
                </a:moveTo>
                <a:lnTo>
                  <a:pt x="3885" y="5392"/>
                </a:lnTo>
                <a:lnTo>
                  <a:pt x="3897" y="5422"/>
                </a:lnTo>
                <a:lnTo>
                  <a:pt x="3801" y="5434"/>
                </a:lnTo>
                <a:lnTo>
                  <a:pt x="3807" y="5422"/>
                </a:lnTo>
                <a:close/>
                <a:moveTo>
                  <a:pt x="3891" y="5392"/>
                </a:moveTo>
                <a:lnTo>
                  <a:pt x="3999" y="5356"/>
                </a:lnTo>
                <a:lnTo>
                  <a:pt x="4017" y="5398"/>
                </a:lnTo>
                <a:lnTo>
                  <a:pt x="3993" y="5404"/>
                </a:lnTo>
                <a:lnTo>
                  <a:pt x="3903" y="5422"/>
                </a:lnTo>
                <a:lnTo>
                  <a:pt x="3891" y="5392"/>
                </a:lnTo>
                <a:close/>
                <a:moveTo>
                  <a:pt x="4029" y="5398"/>
                </a:moveTo>
                <a:lnTo>
                  <a:pt x="4107" y="5362"/>
                </a:lnTo>
                <a:lnTo>
                  <a:pt x="4119" y="5386"/>
                </a:lnTo>
                <a:lnTo>
                  <a:pt x="4029" y="5404"/>
                </a:lnTo>
                <a:lnTo>
                  <a:pt x="4029" y="5398"/>
                </a:lnTo>
                <a:close/>
                <a:moveTo>
                  <a:pt x="4125" y="5398"/>
                </a:moveTo>
                <a:lnTo>
                  <a:pt x="4131" y="5416"/>
                </a:lnTo>
                <a:lnTo>
                  <a:pt x="4077" y="5518"/>
                </a:lnTo>
                <a:lnTo>
                  <a:pt x="4029" y="5410"/>
                </a:lnTo>
                <a:lnTo>
                  <a:pt x="4125" y="5398"/>
                </a:lnTo>
                <a:close/>
                <a:moveTo>
                  <a:pt x="4131" y="5398"/>
                </a:moveTo>
                <a:lnTo>
                  <a:pt x="4143" y="5392"/>
                </a:lnTo>
                <a:lnTo>
                  <a:pt x="4137" y="5404"/>
                </a:lnTo>
                <a:lnTo>
                  <a:pt x="4131" y="5398"/>
                </a:lnTo>
                <a:close/>
                <a:moveTo>
                  <a:pt x="4125" y="5386"/>
                </a:moveTo>
                <a:lnTo>
                  <a:pt x="4113" y="5362"/>
                </a:lnTo>
                <a:lnTo>
                  <a:pt x="4179" y="5332"/>
                </a:lnTo>
                <a:lnTo>
                  <a:pt x="4149" y="5386"/>
                </a:lnTo>
                <a:lnTo>
                  <a:pt x="4125" y="5386"/>
                </a:lnTo>
                <a:close/>
                <a:moveTo>
                  <a:pt x="4191" y="5326"/>
                </a:moveTo>
                <a:lnTo>
                  <a:pt x="4430" y="5212"/>
                </a:lnTo>
                <a:lnTo>
                  <a:pt x="4526" y="5182"/>
                </a:lnTo>
                <a:lnTo>
                  <a:pt x="4460" y="5338"/>
                </a:lnTo>
                <a:lnTo>
                  <a:pt x="4161" y="5380"/>
                </a:lnTo>
                <a:lnTo>
                  <a:pt x="4191" y="5326"/>
                </a:lnTo>
                <a:close/>
                <a:moveTo>
                  <a:pt x="4538" y="5176"/>
                </a:moveTo>
                <a:lnTo>
                  <a:pt x="4814" y="5086"/>
                </a:lnTo>
                <a:lnTo>
                  <a:pt x="4736" y="5302"/>
                </a:lnTo>
                <a:lnTo>
                  <a:pt x="4466" y="5338"/>
                </a:lnTo>
                <a:lnTo>
                  <a:pt x="4538" y="5176"/>
                </a:lnTo>
                <a:close/>
                <a:moveTo>
                  <a:pt x="4826" y="5080"/>
                </a:moveTo>
                <a:lnTo>
                  <a:pt x="4856" y="5068"/>
                </a:lnTo>
                <a:lnTo>
                  <a:pt x="4892" y="5230"/>
                </a:lnTo>
                <a:lnTo>
                  <a:pt x="4772" y="5296"/>
                </a:lnTo>
                <a:lnTo>
                  <a:pt x="4748" y="5302"/>
                </a:lnTo>
                <a:lnTo>
                  <a:pt x="4826" y="5080"/>
                </a:lnTo>
                <a:close/>
                <a:moveTo>
                  <a:pt x="4898" y="5236"/>
                </a:moveTo>
                <a:lnTo>
                  <a:pt x="4904" y="5278"/>
                </a:lnTo>
                <a:lnTo>
                  <a:pt x="4796" y="5296"/>
                </a:lnTo>
                <a:lnTo>
                  <a:pt x="4898" y="5236"/>
                </a:lnTo>
                <a:close/>
                <a:moveTo>
                  <a:pt x="4904" y="5230"/>
                </a:moveTo>
                <a:lnTo>
                  <a:pt x="5018" y="5170"/>
                </a:lnTo>
                <a:lnTo>
                  <a:pt x="4988" y="5266"/>
                </a:lnTo>
                <a:lnTo>
                  <a:pt x="4910" y="5278"/>
                </a:lnTo>
                <a:lnTo>
                  <a:pt x="4904" y="5230"/>
                </a:lnTo>
                <a:close/>
                <a:moveTo>
                  <a:pt x="4988" y="5278"/>
                </a:moveTo>
                <a:lnTo>
                  <a:pt x="4946" y="5428"/>
                </a:lnTo>
                <a:lnTo>
                  <a:pt x="4916" y="5284"/>
                </a:lnTo>
                <a:lnTo>
                  <a:pt x="4988" y="5278"/>
                </a:lnTo>
                <a:close/>
                <a:moveTo>
                  <a:pt x="5072" y="5260"/>
                </a:moveTo>
                <a:lnTo>
                  <a:pt x="5216" y="5242"/>
                </a:lnTo>
                <a:lnTo>
                  <a:pt x="5216" y="5248"/>
                </a:lnTo>
                <a:lnTo>
                  <a:pt x="5210" y="5284"/>
                </a:lnTo>
                <a:lnTo>
                  <a:pt x="5102" y="5356"/>
                </a:lnTo>
                <a:lnTo>
                  <a:pt x="5072" y="5260"/>
                </a:lnTo>
                <a:close/>
                <a:moveTo>
                  <a:pt x="5216" y="5290"/>
                </a:moveTo>
                <a:lnTo>
                  <a:pt x="5228" y="5284"/>
                </a:lnTo>
                <a:lnTo>
                  <a:pt x="5276" y="5410"/>
                </a:lnTo>
                <a:lnTo>
                  <a:pt x="5192" y="5428"/>
                </a:lnTo>
                <a:lnTo>
                  <a:pt x="5216" y="5290"/>
                </a:lnTo>
                <a:close/>
                <a:moveTo>
                  <a:pt x="5234" y="5278"/>
                </a:moveTo>
                <a:lnTo>
                  <a:pt x="5312" y="5230"/>
                </a:lnTo>
                <a:lnTo>
                  <a:pt x="5348" y="5224"/>
                </a:lnTo>
                <a:lnTo>
                  <a:pt x="5408" y="5350"/>
                </a:lnTo>
                <a:lnTo>
                  <a:pt x="5408" y="5380"/>
                </a:lnTo>
                <a:lnTo>
                  <a:pt x="5282" y="5404"/>
                </a:lnTo>
                <a:lnTo>
                  <a:pt x="5234" y="5278"/>
                </a:lnTo>
                <a:close/>
                <a:moveTo>
                  <a:pt x="5414" y="5368"/>
                </a:moveTo>
                <a:lnTo>
                  <a:pt x="5420" y="5374"/>
                </a:lnTo>
                <a:lnTo>
                  <a:pt x="5414" y="5380"/>
                </a:lnTo>
                <a:lnTo>
                  <a:pt x="5414" y="5368"/>
                </a:lnTo>
                <a:close/>
                <a:moveTo>
                  <a:pt x="5426" y="5386"/>
                </a:moveTo>
                <a:lnTo>
                  <a:pt x="5426" y="5386"/>
                </a:lnTo>
                <a:lnTo>
                  <a:pt x="5414" y="5398"/>
                </a:lnTo>
                <a:lnTo>
                  <a:pt x="5414" y="5386"/>
                </a:lnTo>
                <a:lnTo>
                  <a:pt x="5426" y="5386"/>
                </a:lnTo>
                <a:close/>
                <a:moveTo>
                  <a:pt x="5432" y="5380"/>
                </a:moveTo>
                <a:lnTo>
                  <a:pt x="5432" y="5380"/>
                </a:lnTo>
                <a:lnTo>
                  <a:pt x="5432" y="5386"/>
                </a:lnTo>
                <a:lnTo>
                  <a:pt x="5432" y="5380"/>
                </a:lnTo>
                <a:close/>
                <a:moveTo>
                  <a:pt x="5426" y="5374"/>
                </a:moveTo>
                <a:lnTo>
                  <a:pt x="5420" y="5350"/>
                </a:lnTo>
                <a:lnTo>
                  <a:pt x="5432" y="5212"/>
                </a:lnTo>
                <a:lnTo>
                  <a:pt x="5486" y="5206"/>
                </a:lnTo>
                <a:lnTo>
                  <a:pt x="5540" y="5302"/>
                </a:lnTo>
                <a:lnTo>
                  <a:pt x="5450" y="5368"/>
                </a:lnTo>
                <a:lnTo>
                  <a:pt x="5426" y="5374"/>
                </a:lnTo>
                <a:close/>
                <a:moveTo>
                  <a:pt x="5546" y="5308"/>
                </a:moveTo>
                <a:lnTo>
                  <a:pt x="5564" y="5344"/>
                </a:lnTo>
                <a:lnTo>
                  <a:pt x="5468" y="5368"/>
                </a:lnTo>
                <a:lnTo>
                  <a:pt x="5546" y="5308"/>
                </a:lnTo>
                <a:close/>
                <a:moveTo>
                  <a:pt x="5552" y="5302"/>
                </a:moveTo>
                <a:lnTo>
                  <a:pt x="5618" y="5254"/>
                </a:lnTo>
                <a:lnTo>
                  <a:pt x="5612" y="5332"/>
                </a:lnTo>
                <a:lnTo>
                  <a:pt x="5570" y="5344"/>
                </a:lnTo>
                <a:lnTo>
                  <a:pt x="5552" y="5302"/>
                </a:lnTo>
                <a:close/>
                <a:moveTo>
                  <a:pt x="5612" y="5344"/>
                </a:moveTo>
                <a:lnTo>
                  <a:pt x="5612" y="5416"/>
                </a:lnTo>
                <a:lnTo>
                  <a:pt x="5576" y="5350"/>
                </a:lnTo>
                <a:lnTo>
                  <a:pt x="5612" y="5344"/>
                </a:lnTo>
                <a:close/>
                <a:moveTo>
                  <a:pt x="5624" y="5344"/>
                </a:moveTo>
                <a:lnTo>
                  <a:pt x="5701" y="5326"/>
                </a:lnTo>
                <a:lnTo>
                  <a:pt x="5743" y="5386"/>
                </a:lnTo>
                <a:lnTo>
                  <a:pt x="5642" y="5476"/>
                </a:lnTo>
                <a:lnTo>
                  <a:pt x="5618" y="5428"/>
                </a:lnTo>
                <a:lnTo>
                  <a:pt x="5624" y="5344"/>
                </a:lnTo>
                <a:close/>
                <a:moveTo>
                  <a:pt x="5707" y="5320"/>
                </a:moveTo>
                <a:lnTo>
                  <a:pt x="5803" y="5302"/>
                </a:lnTo>
                <a:lnTo>
                  <a:pt x="5803" y="5332"/>
                </a:lnTo>
                <a:lnTo>
                  <a:pt x="5749" y="5380"/>
                </a:lnTo>
                <a:lnTo>
                  <a:pt x="5707" y="5320"/>
                </a:lnTo>
                <a:close/>
                <a:moveTo>
                  <a:pt x="5815" y="5332"/>
                </a:moveTo>
                <a:lnTo>
                  <a:pt x="5833" y="5320"/>
                </a:lnTo>
                <a:lnTo>
                  <a:pt x="5905" y="5416"/>
                </a:lnTo>
                <a:lnTo>
                  <a:pt x="5815" y="5440"/>
                </a:lnTo>
                <a:lnTo>
                  <a:pt x="5815" y="5332"/>
                </a:lnTo>
                <a:close/>
                <a:moveTo>
                  <a:pt x="5839" y="5314"/>
                </a:moveTo>
                <a:lnTo>
                  <a:pt x="5863" y="5290"/>
                </a:lnTo>
                <a:lnTo>
                  <a:pt x="5941" y="5272"/>
                </a:lnTo>
                <a:lnTo>
                  <a:pt x="5989" y="5320"/>
                </a:lnTo>
                <a:lnTo>
                  <a:pt x="5989" y="5386"/>
                </a:lnTo>
                <a:lnTo>
                  <a:pt x="5911" y="5410"/>
                </a:lnTo>
                <a:lnTo>
                  <a:pt x="5839" y="5314"/>
                </a:lnTo>
                <a:close/>
                <a:moveTo>
                  <a:pt x="5989" y="5398"/>
                </a:moveTo>
                <a:lnTo>
                  <a:pt x="5989" y="5410"/>
                </a:lnTo>
                <a:lnTo>
                  <a:pt x="5947" y="5452"/>
                </a:lnTo>
                <a:lnTo>
                  <a:pt x="5917" y="5416"/>
                </a:lnTo>
                <a:lnTo>
                  <a:pt x="5989" y="5398"/>
                </a:lnTo>
                <a:close/>
                <a:moveTo>
                  <a:pt x="5989" y="5422"/>
                </a:moveTo>
                <a:lnTo>
                  <a:pt x="5995" y="5518"/>
                </a:lnTo>
                <a:lnTo>
                  <a:pt x="5953" y="5464"/>
                </a:lnTo>
                <a:lnTo>
                  <a:pt x="5989" y="5422"/>
                </a:lnTo>
                <a:close/>
                <a:moveTo>
                  <a:pt x="6007" y="5398"/>
                </a:moveTo>
                <a:lnTo>
                  <a:pt x="6019" y="5386"/>
                </a:lnTo>
                <a:lnTo>
                  <a:pt x="6043" y="5380"/>
                </a:lnTo>
                <a:lnTo>
                  <a:pt x="6133" y="5488"/>
                </a:lnTo>
                <a:lnTo>
                  <a:pt x="6025" y="5530"/>
                </a:lnTo>
                <a:lnTo>
                  <a:pt x="6007" y="5398"/>
                </a:lnTo>
                <a:close/>
                <a:moveTo>
                  <a:pt x="6049" y="5380"/>
                </a:moveTo>
                <a:lnTo>
                  <a:pt x="6151" y="5350"/>
                </a:lnTo>
                <a:lnTo>
                  <a:pt x="6175" y="5368"/>
                </a:lnTo>
                <a:lnTo>
                  <a:pt x="6181" y="5470"/>
                </a:lnTo>
                <a:lnTo>
                  <a:pt x="6139" y="5482"/>
                </a:lnTo>
                <a:lnTo>
                  <a:pt x="6049" y="5380"/>
                </a:lnTo>
                <a:close/>
                <a:moveTo>
                  <a:pt x="6235" y="5428"/>
                </a:moveTo>
                <a:lnTo>
                  <a:pt x="6247" y="5440"/>
                </a:lnTo>
                <a:lnTo>
                  <a:pt x="6217" y="5458"/>
                </a:lnTo>
                <a:lnTo>
                  <a:pt x="6235" y="5428"/>
                </a:lnTo>
                <a:close/>
                <a:moveTo>
                  <a:pt x="6241" y="5422"/>
                </a:moveTo>
                <a:lnTo>
                  <a:pt x="6307" y="5344"/>
                </a:lnTo>
                <a:lnTo>
                  <a:pt x="6361" y="5386"/>
                </a:lnTo>
                <a:lnTo>
                  <a:pt x="6361" y="5398"/>
                </a:lnTo>
                <a:lnTo>
                  <a:pt x="6259" y="5440"/>
                </a:lnTo>
                <a:lnTo>
                  <a:pt x="6241" y="5422"/>
                </a:lnTo>
                <a:close/>
                <a:moveTo>
                  <a:pt x="6361" y="5410"/>
                </a:moveTo>
                <a:lnTo>
                  <a:pt x="6385" y="5524"/>
                </a:lnTo>
                <a:lnTo>
                  <a:pt x="6367" y="5548"/>
                </a:lnTo>
                <a:lnTo>
                  <a:pt x="6265" y="5446"/>
                </a:lnTo>
                <a:lnTo>
                  <a:pt x="6361" y="5410"/>
                </a:lnTo>
                <a:close/>
                <a:moveTo>
                  <a:pt x="6385" y="5536"/>
                </a:moveTo>
                <a:lnTo>
                  <a:pt x="6385" y="5536"/>
                </a:lnTo>
                <a:lnTo>
                  <a:pt x="6379" y="5542"/>
                </a:lnTo>
                <a:lnTo>
                  <a:pt x="6385" y="5536"/>
                </a:lnTo>
                <a:close/>
                <a:moveTo>
                  <a:pt x="6391" y="5524"/>
                </a:moveTo>
                <a:lnTo>
                  <a:pt x="6439" y="5458"/>
                </a:lnTo>
                <a:lnTo>
                  <a:pt x="6481" y="5494"/>
                </a:lnTo>
                <a:lnTo>
                  <a:pt x="6397" y="5536"/>
                </a:lnTo>
                <a:lnTo>
                  <a:pt x="6391" y="5524"/>
                </a:lnTo>
                <a:close/>
                <a:moveTo>
                  <a:pt x="6445" y="5452"/>
                </a:moveTo>
                <a:lnTo>
                  <a:pt x="6505" y="5368"/>
                </a:lnTo>
                <a:lnTo>
                  <a:pt x="6547" y="5404"/>
                </a:lnTo>
                <a:lnTo>
                  <a:pt x="6559" y="5458"/>
                </a:lnTo>
                <a:lnTo>
                  <a:pt x="6493" y="5488"/>
                </a:lnTo>
                <a:lnTo>
                  <a:pt x="6445" y="5452"/>
                </a:lnTo>
                <a:close/>
                <a:moveTo>
                  <a:pt x="6559" y="5410"/>
                </a:moveTo>
                <a:lnTo>
                  <a:pt x="6601" y="5440"/>
                </a:lnTo>
                <a:lnTo>
                  <a:pt x="6571" y="5452"/>
                </a:lnTo>
                <a:lnTo>
                  <a:pt x="6559" y="5410"/>
                </a:lnTo>
                <a:close/>
                <a:moveTo>
                  <a:pt x="6607" y="5446"/>
                </a:moveTo>
                <a:lnTo>
                  <a:pt x="6637" y="5470"/>
                </a:lnTo>
                <a:lnTo>
                  <a:pt x="6595" y="5542"/>
                </a:lnTo>
                <a:lnTo>
                  <a:pt x="6571" y="5464"/>
                </a:lnTo>
                <a:lnTo>
                  <a:pt x="6607" y="5446"/>
                </a:lnTo>
                <a:close/>
                <a:moveTo>
                  <a:pt x="6619" y="5440"/>
                </a:moveTo>
                <a:lnTo>
                  <a:pt x="6673" y="5416"/>
                </a:lnTo>
                <a:lnTo>
                  <a:pt x="6643" y="5464"/>
                </a:lnTo>
                <a:lnTo>
                  <a:pt x="6619" y="5440"/>
                </a:lnTo>
                <a:close/>
                <a:moveTo>
                  <a:pt x="6607" y="5434"/>
                </a:moveTo>
                <a:lnTo>
                  <a:pt x="6553" y="5398"/>
                </a:lnTo>
                <a:lnTo>
                  <a:pt x="6541" y="5344"/>
                </a:lnTo>
                <a:lnTo>
                  <a:pt x="6595" y="5320"/>
                </a:lnTo>
                <a:lnTo>
                  <a:pt x="6691" y="5380"/>
                </a:lnTo>
                <a:lnTo>
                  <a:pt x="6679" y="5404"/>
                </a:lnTo>
                <a:lnTo>
                  <a:pt x="6607" y="5434"/>
                </a:lnTo>
                <a:close/>
                <a:moveTo>
                  <a:pt x="6697" y="5386"/>
                </a:moveTo>
                <a:lnTo>
                  <a:pt x="6709" y="5392"/>
                </a:lnTo>
                <a:lnTo>
                  <a:pt x="6691" y="5398"/>
                </a:lnTo>
                <a:lnTo>
                  <a:pt x="6697" y="5386"/>
                </a:lnTo>
                <a:close/>
                <a:moveTo>
                  <a:pt x="6703" y="5380"/>
                </a:moveTo>
                <a:lnTo>
                  <a:pt x="6715" y="5356"/>
                </a:lnTo>
                <a:lnTo>
                  <a:pt x="6721" y="5380"/>
                </a:lnTo>
                <a:lnTo>
                  <a:pt x="6715" y="5386"/>
                </a:lnTo>
                <a:lnTo>
                  <a:pt x="6703" y="5380"/>
                </a:lnTo>
                <a:close/>
                <a:moveTo>
                  <a:pt x="6727" y="5392"/>
                </a:moveTo>
                <a:lnTo>
                  <a:pt x="6727" y="5392"/>
                </a:lnTo>
                <a:lnTo>
                  <a:pt x="6727" y="5392"/>
                </a:lnTo>
                <a:lnTo>
                  <a:pt x="6727" y="5392"/>
                </a:lnTo>
                <a:close/>
                <a:moveTo>
                  <a:pt x="6859" y="5452"/>
                </a:moveTo>
                <a:lnTo>
                  <a:pt x="6853" y="5470"/>
                </a:lnTo>
                <a:lnTo>
                  <a:pt x="6841" y="5464"/>
                </a:lnTo>
                <a:lnTo>
                  <a:pt x="6859" y="5452"/>
                </a:lnTo>
                <a:close/>
                <a:moveTo>
                  <a:pt x="6877" y="5446"/>
                </a:moveTo>
                <a:lnTo>
                  <a:pt x="6924" y="5416"/>
                </a:lnTo>
                <a:lnTo>
                  <a:pt x="6966" y="5506"/>
                </a:lnTo>
                <a:lnTo>
                  <a:pt x="6954" y="5530"/>
                </a:lnTo>
                <a:lnTo>
                  <a:pt x="6948" y="5530"/>
                </a:lnTo>
                <a:lnTo>
                  <a:pt x="6859" y="5476"/>
                </a:lnTo>
                <a:lnTo>
                  <a:pt x="6877" y="5446"/>
                </a:lnTo>
                <a:close/>
                <a:moveTo>
                  <a:pt x="6972" y="5512"/>
                </a:moveTo>
                <a:lnTo>
                  <a:pt x="6972" y="5518"/>
                </a:lnTo>
                <a:lnTo>
                  <a:pt x="6966" y="5524"/>
                </a:lnTo>
                <a:lnTo>
                  <a:pt x="6972" y="5512"/>
                </a:lnTo>
                <a:close/>
                <a:moveTo>
                  <a:pt x="6972" y="5506"/>
                </a:moveTo>
                <a:lnTo>
                  <a:pt x="7008" y="5440"/>
                </a:lnTo>
                <a:lnTo>
                  <a:pt x="7050" y="5464"/>
                </a:lnTo>
                <a:lnTo>
                  <a:pt x="7050" y="5464"/>
                </a:lnTo>
                <a:lnTo>
                  <a:pt x="6978" y="5512"/>
                </a:lnTo>
                <a:lnTo>
                  <a:pt x="6972" y="5506"/>
                </a:lnTo>
                <a:close/>
                <a:moveTo>
                  <a:pt x="7062" y="5458"/>
                </a:moveTo>
                <a:lnTo>
                  <a:pt x="7098" y="5380"/>
                </a:lnTo>
                <a:lnTo>
                  <a:pt x="7116" y="5422"/>
                </a:lnTo>
                <a:lnTo>
                  <a:pt x="7062" y="5458"/>
                </a:lnTo>
                <a:lnTo>
                  <a:pt x="7062" y="5458"/>
                </a:lnTo>
                <a:close/>
                <a:moveTo>
                  <a:pt x="7122" y="5428"/>
                </a:moveTo>
                <a:lnTo>
                  <a:pt x="7164" y="5512"/>
                </a:lnTo>
                <a:lnTo>
                  <a:pt x="7164" y="5512"/>
                </a:lnTo>
                <a:lnTo>
                  <a:pt x="7074" y="5464"/>
                </a:lnTo>
                <a:lnTo>
                  <a:pt x="7122" y="5428"/>
                </a:lnTo>
                <a:close/>
                <a:moveTo>
                  <a:pt x="7260" y="5434"/>
                </a:moveTo>
                <a:lnTo>
                  <a:pt x="7290" y="5446"/>
                </a:lnTo>
                <a:lnTo>
                  <a:pt x="7248" y="5482"/>
                </a:lnTo>
                <a:lnTo>
                  <a:pt x="7260" y="5434"/>
                </a:lnTo>
                <a:close/>
                <a:moveTo>
                  <a:pt x="7266" y="5422"/>
                </a:moveTo>
                <a:lnTo>
                  <a:pt x="7290" y="5356"/>
                </a:lnTo>
                <a:lnTo>
                  <a:pt x="7326" y="5416"/>
                </a:lnTo>
                <a:lnTo>
                  <a:pt x="7302" y="5440"/>
                </a:lnTo>
                <a:lnTo>
                  <a:pt x="7266" y="5422"/>
                </a:lnTo>
                <a:close/>
                <a:moveTo>
                  <a:pt x="7332" y="5428"/>
                </a:moveTo>
                <a:lnTo>
                  <a:pt x="7356" y="5464"/>
                </a:lnTo>
                <a:lnTo>
                  <a:pt x="7308" y="5446"/>
                </a:lnTo>
                <a:lnTo>
                  <a:pt x="7332" y="5428"/>
                </a:lnTo>
                <a:close/>
                <a:moveTo>
                  <a:pt x="7422" y="5356"/>
                </a:moveTo>
                <a:lnTo>
                  <a:pt x="7464" y="5326"/>
                </a:lnTo>
                <a:lnTo>
                  <a:pt x="7422" y="5494"/>
                </a:lnTo>
                <a:lnTo>
                  <a:pt x="7386" y="5476"/>
                </a:lnTo>
                <a:lnTo>
                  <a:pt x="7422" y="5356"/>
                </a:lnTo>
                <a:close/>
                <a:moveTo>
                  <a:pt x="7446" y="5278"/>
                </a:moveTo>
                <a:lnTo>
                  <a:pt x="7476" y="5200"/>
                </a:lnTo>
                <a:lnTo>
                  <a:pt x="7500" y="5182"/>
                </a:lnTo>
                <a:lnTo>
                  <a:pt x="7470" y="5302"/>
                </a:lnTo>
                <a:lnTo>
                  <a:pt x="7446" y="5278"/>
                </a:lnTo>
                <a:close/>
                <a:moveTo>
                  <a:pt x="7506" y="5092"/>
                </a:moveTo>
                <a:lnTo>
                  <a:pt x="7524" y="5086"/>
                </a:lnTo>
                <a:lnTo>
                  <a:pt x="7518" y="5104"/>
                </a:lnTo>
                <a:lnTo>
                  <a:pt x="7506" y="5092"/>
                </a:lnTo>
                <a:close/>
                <a:moveTo>
                  <a:pt x="7524" y="5050"/>
                </a:moveTo>
                <a:lnTo>
                  <a:pt x="7530" y="5020"/>
                </a:lnTo>
                <a:lnTo>
                  <a:pt x="7542" y="5014"/>
                </a:lnTo>
                <a:lnTo>
                  <a:pt x="7530" y="5050"/>
                </a:lnTo>
                <a:lnTo>
                  <a:pt x="7524" y="5050"/>
                </a:lnTo>
                <a:close/>
                <a:moveTo>
                  <a:pt x="7536" y="5008"/>
                </a:moveTo>
                <a:lnTo>
                  <a:pt x="7554" y="4960"/>
                </a:lnTo>
                <a:lnTo>
                  <a:pt x="7554" y="4960"/>
                </a:lnTo>
                <a:lnTo>
                  <a:pt x="7542" y="5008"/>
                </a:lnTo>
                <a:lnTo>
                  <a:pt x="7536" y="5008"/>
                </a:lnTo>
                <a:close/>
                <a:moveTo>
                  <a:pt x="7560" y="4960"/>
                </a:moveTo>
                <a:lnTo>
                  <a:pt x="7572" y="4954"/>
                </a:lnTo>
                <a:lnTo>
                  <a:pt x="7596" y="4978"/>
                </a:lnTo>
                <a:lnTo>
                  <a:pt x="7554" y="5002"/>
                </a:lnTo>
                <a:lnTo>
                  <a:pt x="7560" y="4960"/>
                </a:lnTo>
                <a:close/>
                <a:moveTo>
                  <a:pt x="7566" y="4936"/>
                </a:moveTo>
                <a:lnTo>
                  <a:pt x="7566" y="4936"/>
                </a:lnTo>
                <a:lnTo>
                  <a:pt x="7578" y="4942"/>
                </a:lnTo>
                <a:lnTo>
                  <a:pt x="7572" y="4942"/>
                </a:lnTo>
                <a:lnTo>
                  <a:pt x="7566" y="4936"/>
                </a:lnTo>
                <a:close/>
                <a:moveTo>
                  <a:pt x="7560" y="4912"/>
                </a:moveTo>
                <a:lnTo>
                  <a:pt x="7554" y="4912"/>
                </a:lnTo>
                <a:lnTo>
                  <a:pt x="7560" y="4912"/>
                </a:lnTo>
                <a:lnTo>
                  <a:pt x="7560" y="4912"/>
                </a:lnTo>
                <a:lnTo>
                  <a:pt x="7560" y="4912"/>
                </a:lnTo>
                <a:close/>
                <a:moveTo>
                  <a:pt x="7458" y="4840"/>
                </a:moveTo>
                <a:lnTo>
                  <a:pt x="7458" y="4840"/>
                </a:lnTo>
                <a:lnTo>
                  <a:pt x="7464" y="4846"/>
                </a:lnTo>
                <a:lnTo>
                  <a:pt x="7458" y="4840"/>
                </a:lnTo>
                <a:close/>
                <a:moveTo>
                  <a:pt x="7452" y="4816"/>
                </a:moveTo>
                <a:lnTo>
                  <a:pt x="7362" y="4732"/>
                </a:lnTo>
                <a:lnTo>
                  <a:pt x="7374" y="4702"/>
                </a:lnTo>
                <a:lnTo>
                  <a:pt x="7476" y="4750"/>
                </a:lnTo>
                <a:lnTo>
                  <a:pt x="7470" y="4762"/>
                </a:lnTo>
                <a:lnTo>
                  <a:pt x="7452" y="4816"/>
                </a:lnTo>
                <a:close/>
                <a:moveTo>
                  <a:pt x="7506" y="4702"/>
                </a:moveTo>
                <a:lnTo>
                  <a:pt x="7524" y="4660"/>
                </a:lnTo>
                <a:lnTo>
                  <a:pt x="7614" y="4708"/>
                </a:lnTo>
                <a:lnTo>
                  <a:pt x="7596" y="4786"/>
                </a:lnTo>
                <a:lnTo>
                  <a:pt x="7506" y="4702"/>
                </a:lnTo>
                <a:close/>
                <a:moveTo>
                  <a:pt x="7518" y="4648"/>
                </a:moveTo>
                <a:lnTo>
                  <a:pt x="7536" y="4594"/>
                </a:lnTo>
                <a:lnTo>
                  <a:pt x="7542" y="4594"/>
                </a:lnTo>
                <a:lnTo>
                  <a:pt x="7518" y="4648"/>
                </a:lnTo>
                <a:lnTo>
                  <a:pt x="7518" y="4648"/>
                </a:lnTo>
                <a:close/>
                <a:moveTo>
                  <a:pt x="7542" y="4588"/>
                </a:moveTo>
                <a:lnTo>
                  <a:pt x="7548" y="4570"/>
                </a:lnTo>
                <a:lnTo>
                  <a:pt x="7548" y="4570"/>
                </a:lnTo>
                <a:lnTo>
                  <a:pt x="7542" y="4588"/>
                </a:lnTo>
                <a:lnTo>
                  <a:pt x="7542" y="4588"/>
                </a:lnTo>
                <a:close/>
                <a:moveTo>
                  <a:pt x="7548" y="4558"/>
                </a:moveTo>
                <a:lnTo>
                  <a:pt x="7566" y="4498"/>
                </a:lnTo>
                <a:lnTo>
                  <a:pt x="7578" y="4504"/>
                </a:lnTo>
                <a:lnTo>
                  <a:pt x="7554" y="4564"/>
                </a:lnTo>
                <a:lnTo>
                  <a:pt x="7548" y="4558"/>
                </a:lnTo>
                <a:close/>
                <a:moveTo>
                  <a:pt x="7542" y="4558"/>
                </a:moveTo>
                <a:lnTo>
                  <a:pt x="7464" y="4522"/>
                </a:lnTo>
                <a:lnTo>
                  <a:pt x="7488" y="4468"/>
                </a:lnTo>
                <a:lnTo>
                  <a:pt x="7560" y="4498"/>
                </a:lnTo>
                <a:lnTo>
                  <a:pt x="7542" y="4558"/>
                </a:lnTo>
                <a:close/>
                <a:moveTo>
                  <a:pt x="7500" y="4462"/>
                </a:moveTo>
                <a:lnTo>
                  <a:pt x="7566" y="4480"/>
                </a:lnTo>
                <a:lnTo>
                  <a:pt x="7566" y="4480"/>
                </a:lnTo>
                <a:lnTo>
                  <a:pt x="7560" y="4486"/>
                </a:lnTo>
                <a:lnTo>
                  <a:pt x="7500" y="4462"/>
                </a:lnTo>
                <a:close/>
                <a:moveTo>
                  <a:pt x="7506" y="4432"/>
                </a:moveTo>
                <a:lnTo>
                  <a:pt x="7518" y="4408"/>
                </a:lnTo>
                <a:lnTo>
                  <a:pt x="7584" y="4426"/>
                </a:lnTo>
                <a:lnTo>
                  <a:pt x="7566" y="4474"/>
                </a:lnTo>
                <a:lnTo>
                  <a:pt x="7506" y="4432"/>
                </a:lnTo>
                <a:close/>
                <a:moveTo>
                  <a:pt x="7524" y="4402"/>
                </a:moveTo>
                <a:lnTo>
                  <a:pt x="7524" y="4402"/>
                </a:lnTo>
                <a:lnTo>
                  <a:pt x="7590" y="4408"/>
                </a:lnTo>
                <a:lnTo>
                  <a:pt x="7584" y="4420"/>
                </a:lnTo>
                <a:lnTo>
                  <a:pt x="7524" y="4402"/>
                </a:lnTo>
                <a:close/>
                <a:moveTo>
                  <a:pt x="7500" y="4426"/>
                </a:moveTo>
                <a:lnTo>
                  <a:pt x="7488" y="4420"/>
                </a:lnTo>
                <a:lnTo>
                  <a:pt x="7500" y="4402"/>
                </a:lnTo>
                <a:lnTo>
                  <a:pt x="7512" y="4408"/>
                </a:lnTo>
                <a:lnTo>
                  <a:pt x="7500" y="4426"/>
                </a:lnTo>
                <a:close/>
                <a:moveTo>
                  <a:pt x="7506" y="4390"/>
                </a:moveTo>
                <a:lnTo>
                  <a:pt x="7518" y="4348"/>
                </a:lnTo>
                <a:lnTo>
                  <a:pt x="7530" y="4348"/>
                </a:lnTo>
                <a:lnTo>
                  <a:pt x="7536" y="4354"/>
                </a:lnTo>
                <a:lnTo>
                  <a:pt x="7518" y="4390"/>
                </a:lnTo>
                <a:lnTo>
                  <a:pt x="7506" y="4390"/>
                </a:lnTo>
                <a:close/>
                <a:moveTo>
                  <a:pt x="7536" y="4342"/>
                </a:moveTo>
                <a:lnTo>
                  <a:pt x="7524" y="4336"/>
                </a:lnTo>
                <a:lnTo>
                  <a:pt x="7530" y="4336"/>
                </a:lnTo>
                <a:lnTo>
                  <a:pt x="7548" y="4336"/>
                </a:lnTo>
                <a:lnTo>
                  <a:pt x="7542" y="4342"/>
                </a:lnTo>
                <a:lnTo>
                  <a:pt x="7536" y="4342"/>
                </a:lnTo>
                <a:close/>
                <a:moveTo>
                  <a:pt x="7530" y="4324"/>
                </a:moveTo>
                <a:lnTo>
                  <a:pt x="7536" y="4306"/>
                </a:lnTo>
                <a:lnTo>
                  <a:pt x="7560" y="4312"/>
                </a:lnTo>
                <a:lnTo>
                  <a:pt x="7554" y="4330"/>
                </a:lnTo>
                <a:lnTo>
                  <a:pt x="7530" y="4324"/>
                </a:lnTo>
                <a:close/>
                <a:moveTo>
                  <a:pt x="7542" y="4300"/>
                </a:moveTo>
                <a:lnTo>
                  <a:pt x="7548" y="4276"/>
                </a:lnTo>
                <a:lnTo>
                  <a:pt x="7578" y="4276"/>
                </a:lnTo>
                <a:lnTo>
                  <a:pt x="7566" y="4300"/>
                </a:lnTo>
                <a:lnTo>
                  <a:pt x="7542" y="4300"/>
                </a:lnTo>
                <a:close/>
                <a:moveTo>
                  <a:pt x="7554" y="4270"/>
                </a:moveTo>
                <a:lnTo>
                  <a:pt x="7554" y="4270"/>
                </a:lnTo>
                <a:lnTo>
                  <a:pt x="7578" y="4270"/>
                </a:lnTo>
                <a:lnTo>
                  <a:pt x="7554" y="4270"/>
                </a:lnTo>
                <a:close/>
                <a:moveTo>
                  <a:pt x="7542" y="4270"/>
                </a:moveTo>
                <a:lnTo>
                  <a:pt x="7464" y="4270"/>
                </a:lnTo>
                <a:lnTo>
                  <a:pt x="7470" y="4264"/>
                </a:lnTo>
                <a:lnTo>
                  <a:pt x="7548" y="4270"/>
                </a:lnTo>
                <a:lnTo>
                  <a:pt x="7542" y="4270"/>
                </a:lnTo>
                <a:close/>
                <a:moveTo>
                  <a:pt x="7476" y="4258"/>
                </a:moveTo>
                <a:lnTo>
                  <a:pt x="7482" y="4234"/>
                </a:lnTo>
                <a:lnTo>
                  <a:pt x="7512" y="4234"/>
                </a:lnTo>
                <a:lnTo>
                  <a:pt x="7560" y="4228"/>
                </a:lnTo>
                <a:lnTo>
                  <a:pt x="7548" y="4258"/>
                </a:lnTo>
                <a:lnTo>
                  <a:pt x="7476" y="4258"/>
                </a:lnTo>
                <a:close/>
                <a:moveTo>
                  <a:pt x="7512" y="4222"/>
                </a:moveTo>
                <a:lnTo>
                  <a:pt x="7488" y="4222"/>
                </a:lnTo>
                <a:lnTo>
                  <a:pt x="7494" y="4210"/>
                </a:lnTo>
                <a:lnTo>
                  <a:pt x="7572" y="4198"/>
                </a:lnTo>
                <a:lnTo>
                  <a:pt x="7566" y="4222"/>
                </a:lnTo>
                <a:lnTo>
                  <a:pt x="7512" y="4222"/>
                </a:lnTo>
                <a:close/>
                <a:moveTo>
                  <a:pt x="7500" y="4198"/>
                </a:moveTo>
                <a:lnTo>
                  <a:pt x="7506" y="4198"/>
                </a:lnTo>
                <a:lnTo>
                  <a:pt x="7578" y="4180"/>
                </a:lnTo>
                <a:lnTo>
                  <a:pt x="7578" y="4180"/>
                </a:lnTo>
                <a:lnTo>
                  <a:pt x="7578" y="4192"/>
                </a:lnTo>
                <a:lnTo>
                  <a:pt x="7500" y="4198"/>
                </a:lnTo>
                <a:close/>
                <a:moveTo>
                  <a:pt x="7578" y="4174"/>
                </a:moveTo>
                <a:lnTo>
                  <a:pt x="7566" y="4174"/>
                </a:lnTo>
                <a:lnTo>
                  <a:pt x="7584" y="4168"/>
                </a:lnTo>
                <a:lnTo>
                  <a:pt x="7584" y="4174"/>
                </a:lnTo>
                <a:lnTo>
                  <a:pt x="7578" y="4174"/>
                </a:lnTo>
                <a:close/>
                <a:moveTo>
                  <a:pt x="7554" y="4168"/>
                </a:moveTo>
                <a:lnTo>
                  <a:pt x="7590" y="4156"/>
                </a:lnTo>
                <a:lnTo>
                  <a:pt x="7590" y="4162"/>
                </a:lnTo>
                <a:lnTo>
                  <a:pt x="7554" y="4168"/>
                </a:lnTo>
                <a:close/>
                <a:moveTo>
                  <a:pt x="7470" y="4186"/>
                </a:moveTo>
                <a:lnTo>
                  <a:pt x="7410" y="4198"/>
                </a:lnTo>
                <a:lnTo>
                  <a:pt x="7422" y="4180"/>
                </a:lnTo>
                <a:lnTo>
                  <a:pt x="7512" y="4162"/>
                </a:lnTo>
                <a:lnTo>
                  <a:pt x="7500" y="4180"/>
                </a:lnTo>
                <a:lnTo>
                  <a:pt x="7470" y="4186"/>
                </a:lnTo>
                <a:close/>
                <a:moveTo>
                  <a:pt x="7428" y="4174"/>
                </a:moveTo>
                <a:lnTo>
                  <a:pt x="7434" y="4162"/>
                </a:lnTo>
                <a:lnTo>
                  <a:pt x="7524" y="4138"/>
                </a:lnTo>
                <a:lnTo>
                  <a:pt x="7512" y="4150"/>
                </a:lnTo>
                <a:lnTo>
                  <a:pt x="7428" y="4174"/>
                </a:lnTo>
                <a:close/>
                <a:moveTo>
                  <a:pt x="7416" y="4174"/>
                </a:moveTo>
                <a:lnTo>
                  <a:pt x="7350" y="4186"/>
                </a:lnTo>
                <a:lnTo>
                  <a:pt x="7416" y="4168"/>
                </a:lnTo>
                <a:lnTo>
                  <a:pt x="7416" y="4174"/>
                </a:lnTo>
                <a:close/>
                <a:moveTo>
                  <a:pt x="7410" y="4162"/>
                </a:moveTo>
                <a:lnTo>
                  <a:pt x="7428" y="4156"/>
                </a:lnTo>
                <a:lnTo>
                  <a:pt x="7428" y="4156"/>
                </a:lnTo>
                <a:lnTo>
                  <a:pt x="7410" y="4162"/>
                </a:lnTo>
                <a:close/>
                <a:moveTo>
                  <a:pt x="7236" y="4210"/>
                </a:moveTo>
                <a:lnTo>
                  <a:pt x="7248" y="4198"/>
                </a:lnTo>
                <a:lnTo>
                  <a:pt x="7260" y="4204"/>
                </a:lnTo>
                <a:lnTo>
                  <a:pt x="7236" y="4210"/>
                </a:lnTo>
                <a:close/>
                <a:moveTo>
                  <a:pt x="7224" y="4216"/>
                </a:moveTo>
                <a:lnTo>
                  <a:pt x="7182" y="4228"/>
                </a:lnTo>
                <a:lnTo>
                  <a:pt x="7152" y="4204"/>
                </a:lnTo>
                <a:lnTo>
                  <a:pt x="7188" y="4168"/>
                </a:lnTo>
                <a:lnTo>
                  <a:pt x="7242" y="4198"/>
                </a:lnTo>
                <a:lnTo>
                  <a:pt x="7224" y="4216"/>
                </a:lnTo>
                <a:close/>
                <a:moveTo>
                  <a:pt x="7194" y="4162"/>
                </a:moveTo>
                <a:lnTo>
                  <a:pt x="7548" y="3797"/>
                </a:lnTo>
                <a:lnTo>
                  <a:pt x="7578" y="3791"/>
                </a:lnTo>
                <a:lnTo>
                  <a:pt x="7248" y="4186"/>
                </a:lnTo>
                <a:lnTo>
                  <a:pt x="7194" y="4162"/>
                </a:lnTo>
                <a:close/>
                <a:moveTo>
                  <a:pt x="7188" y="4156"/>
                </a:moveTo>
                <a:lnTo>
                  <a:pt x="7146" y="4132"/>
                </a:lnTo>
                <a:lnTo>
                  <a:pt x="7506" y="3809"/>
                </a:lnTo>
                <a:lnTo>
                  <a:pt x="7530" y="3803"/>
                </a:lnTo>
                <a:lnTo>
                  <a:pt x="7188" y="4156"/>
                </a:lnTo>
                <a:close/>
                <a:moveTo>
                  <a:pt x="7518" y="3797"/>
                </a:moveTo>
                <a:lnTo>
                  <a:pt x="7536" y="3779"/>
                </a:lnTo>
                <a:lnTo>
                  <a:pt x="7554" y="3773"/>
                </a:lnTo>
                <a:lnTo>
                  <a:pt x="7542" y="3791"/>
                </a:lnTo>
                <a:lnTo>
                  <a:pt x="7518" y="3797"/>
                </a:lnTo>
                <a:close/>
                <a:moveTo>
                  <a:pt x="7500" y="3803"/>
                </a:moveTo>
                <a:lnTo>
                  <a:pt x="7482" y="3809"/>
                </a:lnTo>
                <a:lnTo>
                  <a:pt x="7494" y="3797"/>
                </a:lnTo>
                <a:lnTo>
                  <a:pt x="7512" y="3791"/>
                </a:lnTo>
                <a:lnTo>
                  <a:pt x="7500" y="3803"/>
                </a:lnTo>
                <a:close/>
                <a:moveTo>
                  <a:pt x="7518" y="3779"/>
                </a:moveTo>
                <a:lnTo>
                  <a:pt x="7530" y="3767"/>
                </a:lnTo>
                <a:lnTo>
                  <a:pt x="7542" y="3761"/>
                </a:lnTo>
                <a:lnTo>
                  <a:pt x="7530" y="3773"/>
                </a:lnTo>
                <a:lnTo>
                  <a:pt x="7518" y="3779"/>
                </a:lnTo>
                <a:close/>
                <a:moveTo>
                  <a:pt x="7350" y="3857"/>
                </a:moveTo>
                <a:lnTo>
                  <a:pt x="6996" y="4055"/>
                </a:lnTo>
                <a:lnTo>
                  <a:pt x="6960" y="4037"/>
                </a:lnTo>
                <a:lnTo>
                  <a:pt x="7338" y="3857"/>
                </a:lnTo>
                <a:lnTo>
                  <a:pt x="7350" y="3857"/>
                </a:lnTo>
                <a:close/>
                <a:moveTo>
                  <a:pt x="6984" y="4061"/>
                </a:moveTo>
                <a:lnTo>
                  <a:pt x="6948" y="4079"/>
                </a:lnTo>
                <a:lnTo>
                  <a:pt x="6912" y="4055"/>
                </a:lnTo>
                <a:lnTo>
                  <a:pt x="6948" y="4037"/>
                </a:lnTo>
                <a:lnTo>
                  <a:pt x="6984" y="4061"/>
                </a:lnTo>
                <a:close/>
                <a:moveTo>
                  <a:pt x="6942" y="4085"/>
                </a:moveTo>
                <a:lnTo>
                  <a:pt x="6901" y="4108"/>
                </a:lnTo>
                <a:lnTo>
                  <a:pt x="6865" y="4079"/>
                </a:lnTo>
                <a:lnTo>
                  <a:pt x="6907" y="4061"/>
                </a:lnTo>
                <a:lnTo>
                  <a:pt x="6942" y="4085"/>
                </a:lnTo>
                <a:close/>
                <a:moveTo>
                  <a:pt x="6853" y="4073"/>
                </a:moveTo>
                <a:lnTo>
                  <a:pt x="6823" y="4049"/>
                </a:lnTo>
                <a:lnTo>
                  <a:pt x="6865" y="4037"/>
                </a:lnTo>
                <a:lnTo>
                  <a:pt x="6895" y="4055"/>
                </a:lnTo>
                <a:lnTo>
                  <a:pt x="6853" y="4073"/>
                </a:lnTo>
                <a:close/>
                <a:moveTo>
                  <a:pt x="6847" y="4079"/>
                </a:moveTo>
                <a:lnTo>
                  <a:pt x="6805" y="4096"/>
                </a:lnTo>
                <a:lnTo>
                  <a:pt x="6775" y="4067"/>
                </a:lnTo>
                <a:lnTo>
                  <a:pt x="6811" y="4055"/>
                </a:lnTo>
                <a:lnTo>
                  <a:pt x="6847" y="4079"/>
                </a:lnTo>
                <a:close/>
                <a:moveTo>
                  <a:pt x="6769" y="4061"/>
                </a:moveTo>
                <a:lnTo>
                  <a:pt x="6739" y="4037"/>
                </a:lnTo>
                <a:lnTo>
                  <a:pt x="6775" y="4025"/>
                </a:lnTo>
                <a:lnTo>
                  <a:pt x="6805" y="4049"/>
                </a:lnTo>
                <a:lnTo>
                  <a:pt x="6769" y="4061"/>
                </a:lnTo>
                <a:close/>
                <a:moveTo>
                  <a:pt x="6727" y="4031"/>
                </a:moveTo>
                <a:lnTo>
                  <a:pt x="6427" y="3767"/>
                </a:lnTo>
                <a:lnTo>
                  <a:pt x="6763" y="4019"/>
                </a:lnTo>
                <a:lnTo>
                  <a:pt x="6727" y="4031"/>
                </a:lnTo>
                <a:close/>
                <a:moveTo>
                  <a:pt x="6223" y="3605"/>
                </a:moveTo>
                <a:lnTo>
                  <a:pt x="6223" y="3605"/>
                </a:lnTo>
                <a:lnTo>
                  <a:pt x="6217" y="3593"/>
                </a:lnTo>
                <a:lnTo>
                  <a:pt x="6217" y="3593"/>
                </a:lnTo>
                <a:lnTo>
                  <a:pt x="6223" y="3605"/>
                </a:lnTo>
                <a:close/>
                <a:moveTo>
                  <a:pt x="6097" y="3455"/>
                </a:moveTo>
                <a:lnTo>
                  <a:pt x="6097" y="3455"/>
                </a:lnTo>
                <a:lnTo>
                  <a:pt x="6103" y="3461"/>
                </a:lnTo>
                <a:lnTo>
                  <a:pt x="6097" y="3455"/>
                </a:lnTo>
                <a:close/>
                <a:moveTo>
                  <a:pt x="5953" y="3185"/>
                </a:moveTo>
                <a:lnTo>
                  <a:pt x="5953" y="3185"/>
                </a:lnTo>
                <a:lnTo>
                  <a:pt x="5953" y="3173"/>
                </a:lnTo>
                <a:lnTo>
                  <a:pt x="5953" y="3173"/>
                </a:lnTo>
                <a:lnTo>
                  <a:pt x="5953" y="3185"/>
                </a:lnTo>
                <a:close/>
                <a:moveTo>
                  <a:pt x="5929" y="3095"/>
                </a:moveTo>
                <a:lnTo>
                  <a:pt x="5923" y="3089"/>
                </a:lnTo>
                <a:lnTo>
                  <a:pt x="5923" y="3083"/>
                </a:lnTo>
                <a:lnTo>
                  <a:pt x="5929" y="3089"/>
                </a:lnTo>
                <a:lnTo>
                  <a:pt x="5929" y="3095"/>
                </a:lnTo>
                <a:close/>
                <a:moveTo>
                  <a:pt x="5899" y="2939"/>
                </a:moveTo>
                <a:lnTo>
                  <a:pt x="5761" y="2429"/>
                </a:lnTo>
                <a:lnTo>
                  <a:pt x="5761" y="2417"/>
                </a:lnTo>
                <a:lnTo>
                  <a:pt x="5791" y="2381"/>
                </a:lnTo>
                <a:lnTo>
                  <a:pt x="5899" y="2939"/>
                </a:lnTo>
                <a:lnTo>
                  <a:pt x="5899" y="2939"/>
                </a:lnTo>
                <a:close/>
                <a:moveTo>
                  <a:pt x="5767" y="2399"/>
                </a:moveTo>
                <a:lnTo>
                  <a:pt x="5767" y="2399"/>
                </a:lnTo>
                <a:lnTo>
                  <a:pt x="5779" y="2363"/>
                </a:lnTo>
                <a:lnTo>
                  <a:pt x="5785" y="2351"/>
                </a:lnTo>
                <a:lnTo>
                  <a:pt x="5791" y="2369"/>
                </a:lnTo>
                <a:lnTo>
                  <a:pt x="5767" y="2399"/>
                </a:lnTo>
                <a:close/>
                <a:moveTo>
                  <a:pt x="5779" y="2345"/>
                </a:moveTo>
                <a:lnTo>
                  <a:pt x="5785" y="2333"/>
                </a:lnTo>
                <a:lnTo>
                  <a:pt x="5785" y="2339"/>
                </a:lnTo>
                <a:lnTo>
                  <a:pt x="5779" y="2345"/>
                </a:lnTo>
                <a:close/>
                <a:moveTo>
                  <a:pt x="5791" y="2315"/>
                </a:moveTo>
                <a:lnTo>
                  <a:pt x="5803" y="2273"/>
                </a:lnTo>
                <a:lnTo>
                  <a:pt x="5821" y="2261"/>
                </a:lnTo>
                <a:lnTo>
                  <a:pt x="5827" y="2303"/>
                </a:lnTo>
                <a:lnTo>
                  <a:pt x="5791" y="2333"/>
                </a:lnTo>
                <a:lnTo>
                  <a:pt x="5791" y="2315"/>
                </a:lnTo>
                <a:close/>
                <a:moveTo>
                  <a:pt x="5809" y="2261"/>
                </a:moveTo>
                <a:lnTo>
                  <a:pt x="5809" y="2261"/>
                </a:lnTo>
                <a:lnTo>
                  <a:pt x="5821" y="2231"/>
                </a:lnTo>
                <a:lnTo>
                  <a:pt x="5821" y="2249"/>
                </a:lnTo>
                <a:lnTo>
                  <a:pt x="5809" y="2261"/>
                </a:lnTo>
                <a:close/>
                <a:moveTo>
                  <a:pt x="5827" y="2213"/>
                </a:moveTo>
                <a:lnTo>
                  <a:pt x="5827" y="2207"/>
                </a:lnTo>
                <a:lnTo>
                  <a:pt x="5869" y="2183"/>
                </a:lnTo>
                <a:lnTo>
                  <a:pt x="5869" y="2207"/>
                </a:lnTo>
                <a:lnTo>
                  <a:pt x="5833" y="2243"/>
                </a:lnTo>
                <a:lnTo>
                  <a:pt x="5827" y="2213"/>
                </a:lnTo>
                <a:close/>
                <a:moveTo>
                  <a:pt x="5881" y="2177"/>
                </a:moveTo>
                <a:lnTo>
                  <a:pt x="6109" y="2015"/>
                </a:lnTo>
                <a:lnTo>
                  <a:pt x="5881" y="2201"/>
                </a:lnTo>
                <a:lnTo>
                  <a:pt x="5881" y="2177"/>
                </a:lnTo>
                <a:close/>
                <a:moveTo>
                  <a:pt x="6193" y="1949"/>
                </a:moveTo>
                <a:lnTo>
                  <a:pt x="6205" y="1931"/>
                </a:lnTo>
                <a:lnTo>
                  <a:pt x="6223" y="1919"/>
                </a:lnTo>
                <a:lnTo>
                  <a:pt x="6205" y="1943"/>
                </a:lnTo>
                <a:lnTo>
                  <a:pt x="6193" y="1949"/>
                </a:lnTo>
                <a:close/>
                <a:moveTo>
                  <a:pt x="6337" y="1841"/>
                </a:moveTo>
                <a:lnTo>
                  <a:pt x="6355" y="1835"/>
                </a:lnTo>
                <a:lnTo>
                  <a:pt x="6349" y="1841"/>
                </a:lnTo>
                <a:lnTo>
                  <a:pt x="6325" y="1853"/>
                </a:lnTo>
                <a:lnTo>
                  <a:pt x="6337" y="1841"/>
                </a:lnTo>
                <a:close/>
                <a:moveTo>
                  <a:pt x="6469" y="1775"/>
                </a:moveTo>
                <a:lnTo>
                  <a:pt x="6487" y="1769"/>
                </a:lnTo>
                <a:lnTo>
                  <a:pt x="6505" y="1763"/>
                </a:lnTo>
                <a:lnTo>
                  <a:pt x="6493" y="1769"/>
                </a:lnTo>
                <a:lnTo>
                  <a:pt x="6493" y="1769"/>
                </a:lnTo>
                <a:lnTo>
                  <a:pt x="6469" y="1775"/>
                </a:lnTo>
                <a:close/>
                <a:moveTo>
                  <a:pt x="6769" y="1691"/>
                </a:moveTo>
                <a:lnTo>
                  <a:pt x="6775" y="1691"/>
                </a:lnTo>
                <a:lnTo>
                  <a:pt x="6757" y="1697"/>
                </a:lnTo>
                <a:lnTo>
                  <a:pt x="6769" y="1691"/>
                </a:lnTo>
                <a:close/>
                <a:moveTo>
                  <a:pt x="6918" y="1679"/>
                </a:moveTo>
                <a:lnTo>
                  <a:pt x="6930" y="1679"/>
                </a:lnTo>
                <a:lnTo>
                  <a:pt x="6954" y="1679"/>
                </a:lnTo>
                <a:lnTo>
                  <a:pt x="6942" y="1679"/>
                </a:lnTo>
                <a:lnTo>
                  <a:pt x="6930" y="1679"/>
                </a:lnTo>
                <a:lnTo>
                  <a:pt x="6918" y="1679"/>
                </a:lnTo>
                <a:close/>
                <a:moveTo>
                  <a:pt x="7080" y="1685"/>
                </a:moveTo>
                <a:lnTo>
                  <a:pt x="7134" y="1685"/>
                </a:lnTo>
                <a:lnTo>
                  <a:pt x="7218" y="1697"/>
                </a:lnTo>
                <a:lnTo>
                  <a:pt x="7104" y="1691"/>
                </a:lnTo>
                <a:lnTo>
                  <a:pt x="7086" y="1691"/>
                </a:lnTo>
                <a:lnTo>
                  <a:pt x="7080" y="1685"/>
                </a:lnTo>
                <a:close/>
                <a:moveTo>
                  <a:pt x="7524" y="1769"/>
                </a:moveTo>
                <a:lnTo>
                  <a:pt x="7500" y="1757"/>
                </a:lnTo>
                <a:lnTo>
                  <a:pt x="7536" y="1763"/>
                </a:lnTo>
                <a:lnTo>
                  <a:pt x="7554" y="1781"/>
                </a:lnTo>
                <a:lnTo>
                  <a:pt x="7524" y="1769"/>
                </a:lnTo>
                <a:close/>
                <a:moveTo>
                  <a:pt x="7530" y="1751"/>
                </a:moveTo>
                <a:lnTo>
                  <a:pt x="7518" y="1745"/>
                </a:lnTo>
                <a:lnTo>
                  <a:pt x="7536" y="1745"/>
                </a:lnTo>
                <a:lnTo>
                  <a:pt x="7542" y="1751"/>
                </a:lnTo>
                <a:lnTo>
                  <a:pt x="7530" y="1751"/>
                </a:lnTo>
                <a:close/>
                <a:moveTo>
                  <a:pt x="7506" y="1733"/>
                </a:moveTo>
                <a:lnTo>
                  <a:pt x="7500" y="1727"/>
                </a:lnTo>
                <a:lnTo>
                  <a:pt x="7512" y="1727"/>
                </a:lnTo>
                <a:lnTo>
                  <a:pt x="7524" y="1733"/>
                </a:lnTo>
                <a:lnTo>
                  <a:pt x="7506" y="1733"/>
                </a:lnTo>
                <a:close/>
                <a:moveTo>
                  <a:pt x="7488" y="1715"/>
                </a:moveTo>
                <a:lnTo>
                  <a:pt x="7476" y="1709"/>
                </a:lnTo>
                <a:lnTo>
                  <a:pt x="7494" y="1709"/>
                </a:lnTo>
                <a:lnTo>
                  <a:pt x="7506" y="1715"/>
                </a:lnTo>
                <a:lnTo>
                  <a:pt x="7488" y="1715"/>
                </a:lnTo>
                <a:close/>
                <a:moveTo>
                  <a:pt x="7506" y="1709"/>
                </a:moveTo>
                <a:lnTo>
                  <a:pt x="7554" y="1709"/>
                </a:lnTo>
                <a:lnTo>
                  <a:pt x="7560" y="1721"/>
                </a:lnTo>
                <a:lnTo>
                  <a:pt x="7518" y="1715"/>
                </a:lnTo>
                <a:lnTo>
                  <a:pt x="7506" y="1709"/>
                </a:lnTo>
                <a:close/>
                <a:moveTo>
                  <a:pt x="7500" y="1697"/>
                </a:moveTo>
                <a:lnTo>
                  <a:pt x="7482" y="1685"/>
                </a:lnTo>
                <a:lnTo>
                  <a:pt x="7524" y="1685"/>
                </a:lnTo>
                <a:lnTo>
                  <a:pt x="7542" y="1703"/>
                </a:lnTo>
                <a:lnTo>
                  <a:pt x="7500" y="1697"/>
                </a:lnTo>
                <a:close/>
                <a:moveTo>
                  <a:pt x="7470" y="1673"/>
                </a:moveTo>
                <a:lnTo>
                  <a:pt x="7440" y="1649"/>
                </a:lnTo>
                <a:lnTo>
                  <a:pt x="7488" y="1643"/>
                </a:lnTo>
                <a:lnTo>
                  <a:pt x="7518" y="1673"/>
                </a:lnTo>
                <a:lnTo>
                  <a:pt x="7470" y="1673"/>
                </a:lnTo>
                <a:close/>
                <a:moveTo>
                  <a:pt x="7428" y="1637"/>
                </a:moveTo>
                <a:lnTo>
                  <a:pt x="7392" y="1601"/>
                </a:lnTo>
                <a:lnTo>
                  <a:pt x="7440" y="1595"/>
                </a:lnTo>
                <a:lnTo>
                  <a:pt x="7476" y="1637"/>
                </a:lnTo>
                <a:lnTo>
                  <a:pt x="7428" y="1637"/>
                </a:lnTo>
                <a:close/>
                <a:moveTo>
                  <a:pt x="7452" y="1595"/>
                </a:moveTo>
                <a:lnTo>
                  <a:pt x="7494" y="1584"/>
                </a:lnTo>
                <a:lnTo>
                  <a:pt x="7530" y="1631"/>
                </a:lnTo>
                <a:lnTo>
                  <a:pt x="7488" y="1631"/>
                </a:lnTo>
                <a:lnTo>
                  <a:pt x="7452" y="1595"/>
                </a:lnTo>
                <a:close/>
                <a:moveTo>
                  <a:pt x="7440" y="1584"/>
                </a:moveTo>
                <a:lnTo>
                  <a:pt x="7410" y="1548"/>
                </a:lnTo>
                <a:lnTo>
                  <a:pt x="7458" y="1536"/>
                </a:lnTo>
                <a:lnTo>
                  <a:pt x="7488" y="1578"/>
                </a:lnTo>
                <a:lnTo>
                  <a:pt x="7440" y="1584"/>
                </a:lnTo>
                <a:close/>
                <a:moveTo>
                  <a:pt x="7404" y="1542"/>
                </a:moveTo>
                <a:lnTo>
                  <a:pt x="7362" y="1500"/>
                </a:lnTo>
                <a:lnTo>
                  <a:pt x="7416" y="1488"/>
                </a:lnTo>
                <a:lnTo>
                  <a:pt x="7452" y="1530"/>
                </a:lnTo>
                <a:lnTo>
                  <a:pt x="7404" y="1542"/>
                </a:lnTo>
                <a:close/>
                <a:moveTo>
                  <a:pt x="7356" y="1494"/>
                </a:moveTo>
                <a:lnTo>
                  <a:pt x="7314" y="1452"/>
                </a:lnTo>
                <a:lnTo>
                  <a:pt x="7368" y="1428"/>
                </a:lnTo>
                <a:lnTo>
                  <a:pt x="7410" y="1476"/>
                </a:lnTo>
                <a:lnTo>
                  <a:pt x="7356" y="1494"/>
                </a:lnTo>
                <a:close/>
                <a:moveTo>
                  <a:pt x="7374" y="1422"/>
                </a:moveTo>
                <a:lnTo>
                  <a:pt x="7434" y="1404"/>
                </a:lnTo>
                <a:lnTo>
                  <a:pt x="7470" y="1458"/>
                </a:lnTo>
                <a:lnTo>
                  <a:pt x="7416" y="1476"/>
                </a:lnTo>
                <a:lnTo>
                  <a:pt x="7374" y="1422"/>
                </a:lnTo>
                <a:close/>
                <a:moveTo>
                  <a:pt x="7368" y="1416"/>
                </a:moveTo>
                <a:lnTo>
                  <a:pt x="7332" y="1368"/>
                </a:lnTo>
                <a:lnTo>
                  <a:pt x="7392" y="1338"/>
                </a:lnTo>
                <a:lnTo>
                  <a:pt x="7428" y="1392"/>
                </a:lnTo>
                <a:lnTo>
                  <a:pt x="7368" y="1416"/>
                </a:lnTo>
                <a:close/>
                <a:moveTo>
                  <a:pt x="7398" y="1338"/>
                </a:moveTo>
                <a:lnTo>
                  <a:pt x="7464" y="1302"/>
                </a:lnTo>
                <a:lnTo>
                  <a:pt x="7500" y="1362"/>
                </a:lnTo>
                <a:lnTo>
                  <a:pt x="7434" y="1392"/>
                </a:lnTo>
                <a:lnTo>
                  <a:pt x="7398" y="1338"/>
                </a:lnTo>
                <a:close/>
                <a:moveTo>
                  <a:pt x="7392" y="1326"/>
                </a:moveTo>
                <a:lnTo>
                  <a:pt x="7344" y="1266"/>
                </a:lnTo>
                <a:lnTo>
                  <a:pt x="7416" y="1224"/>
                </a:lnTo>
                <a:lnTo>
                  <a:pt x="7458" y="1296"/>
                </a:lnTo>
                <a:lnTo>
                  <a:pt x="7392" y="1326"/>
                </a:lnTo>
                <a:close/>
                <a:moveTo>
                  <a:pt x="7422" y="1218"/>
                </a:moveTo>
                <a:lnTo>
                  <a:pt x="7458" y="1194"/>
                </a:lnTo>
                <a:lnTo>
                  <a:pt x="7512" y="1272"/>
                </a:lnTo>
                <a:lnTo>
                  <a:pt x="7464" y="1290"/>
                </a:lnTo>
                <a:lnTo>
                  <a:pt x="7422" y="1218"/>
                </a:lnTo>
                <a:close/>
                <a:moveTo>
                  <a:pt x="7416" y="1212"/>
                </a:moveTo>
                <a:lnTo>
                  <a:pt x="7374" y="1140"/>
                </a:lnTo>
                <a:lnTo>
                  <a:pt x="7410" y="1116"/>
                </a:lnTo>
                <a:lnTo>
                  <a:pt x="7458" y="1188"/>
                </a:lnTo>
                <a:lnTo>
                  <a:pt x="7416" y="1212"/>
                </a:lnTo>
                <a:close/>
                <a:moveTo>
                  <a:pt x="7374" y="1134"/>
                </a:moveTo>
                <a:lnTo>
                  <a:pt x="7320" y="1050"/>
                </a:lnTo>
                <a:lnTo>
                  <a:pt x="7350" y="1026"/>
                </a:lnTo>
                <a:lnTo>
                  <a:pt x="7404" y="1110"/>
                </a:lnTo>
                <a:lnTo>
                  <a:pt x="7374" y="1134"/>
                </a:lnTo>
                <a:close/>
                <a:moveTo>
                  <a:pt x="7356" y="1020"/>
                </a:moveTo>
                <a:lnTo>
                  <a:pt x="7422" y="966"/>
                </a:lnTo>
                <a:lnTo>
                  <a:pt x="7470" y="1062"/>
                </a:lnTo>
                <a:lnTo>
                  <a:pt x="7410" y="1104"/>
                </a:lnTo>
                <a:lnTo>
                  <a:pt x="7356" y="1020"/>
                </a:lnTo>
                <a:close/>
                <a:moveTo>
                  <a:pt x="7350" y="1014"/>
                </a:moveTo>
                <a:lnTo>
                  <a:pt x="7302" y="930"/>
                </a:lnTo>
                <a:lnTo>
                  <a:pt x="7368" y="870"/>
                </a:lnTo>
                <a:lnTo>
                  <a:pt x="7416" y="960"/>
                </a:lnTo>
                <a:lnTo>
                  <a:pt x="7350" y="1014"/>
                </a:lnTo>
                <a:close/>
                <a:moveTo>
                  <a:pt x="7374" y="864"/>
                </a:moveTo>
                <a:lnTo>
                  <a:pt x="7404" y="834"/>
                </a:lnTo>
                <a:lnTo>
                  <a:pt x="7464" y="858"/>
                </a:lnTo>
                <a:lnTo>
                  <a:pt x="7494" y="894"/>
                </a:lnTo>
                <a:lnTo>
                  <a:pt x="7422" y="954"/>
                </a:lnTo>
                <a:lnTo>
                  <a:pt x="7374" y="864"/>
                </a:lnTo>
                <a:close/>
                <a:moveTo>
                  <a:pt x="7494" y="870"/>
                </a:moveTo>
                <a:lnTo>
                  <a:pt x="7500" y="870"/>
                </a:lnTo>
                <a:lnTo>
                  <a:pt x="7518" y="876"/>
                </a:lnTo>
                <a:lnTo>
                  <a:pt x="7500" y="888"/>
                </a:lnTo>
                <a:lnTo>
                  <a:pt x="7494" y="870"/>
                </a:lnTo>
                <a:close/>
                <a:moveTo>
                  <a:pt x="7566" y="888"/>
                </a:moveTo>
                <a:lnTo>
                  <a:pt x="7542" y="876"/>
                </a:lnTo>
                <a:lnTo>
                  <a:pt x="7608" y="894"/>
                </a:lnTo>
                <a:lnTo>
                  <a:pt x="7620" y="900"/>
                </a:lnTo>
                <a:lnTo>
                  <a:pt x="7620" y="906"/>
                </a:lnTo>
                <a:lnTo>
                  <a:pt x="7566" y="888"/>
                </a:lnTo>
                <a:close/>
                <a:moveTo>
                  <a:pt x="7608" y="882"/>
                </a:moveTo>
                <a:lnTo>
                  <a:pt x="7566" y="858"/>
                </a:lnTo>
                <a:lnTo>
                  <a:pt x="7596" y="864"/>
                </a:lnTo>
                <a:lnTo>
                  <a:pt x="7614" y="888"/>
                </a:lnTo>
                <a:lnTo>
                  <a:pt x="7608" y="882"/>
                </a:lnTo>
                <a:close/>
                <a:moveTo>
                  <a:pt x="7602" y="852"/>
                </a:moveTo>
                <a:lnTo>
                  <a:pt x="7602" y="858"/>
                </a:lnTo>
                <a:lnTo>
                  <a:pt x="7602" y="858"/>
                </a:lnTo>
                <a:lnTo>
                  <a:pt x="7602" y="852"/>
                </a:lnTo>
                <a:close/>
                <a:moveTo>
                  <a:pt x="7578" y="822"/>
                </a:moveTo>
                <a:lnTo>
                  <a:pt x="7584" y="828"/>
                </a:lnTo>
                <a:lnTo>
                  <a:pt x="7578" y="828"/>
                </a:lnTo>
                <a:lnTo>
                  <a:pt x="7578" y="822"/>
                </a:lnTo>
                <a:close/>
                <a:moveTo>
                  <a:pt x="7488" y="756"/>
                </a:moveTo>
                <a:lnTo>
                  <a:pt x="7506" y="738"/>
                </a:lnTo>
                <a:lnTo>
                  <a:pt x="7560" y="810"/>
                </a:lnTo>
                <a:lnTo>
                  <a:pt x="7488" y="756"/>
                </a:lnTo>
                <a:close/>
                <a:moveTo>
                  <a:pt x="7500" y="732"/>
                </a:moveTo>
                <a:lnTo>
                  <a:pt x="7482" y="750"/>
                </a:lnTo>
                <a:lnTo>
                  <a:pt x="7416" y="708"/>
                </a:lnTo>
                <a:lnTo>
                  <a:pt x="7410" y="690"/>
                </a:lnTo>
                <a:lnTo>
                  <a:pt x="7470" y="696"/>
                </a:lnTo>
                <a:lnTo>
                  <a:pt x="7488" y="714"/>
                </a:lnTo>
                <a:lnTo>
                  <a:pt x="7500" y="732"/>
                </a:lnTo>
                <a:close/>
                <a:moveTo>
                  <a:pt x="7494" y="708"/>
                </a:moveTo>
                <a:lnTo>
                  <a:pt x="7488" y="696"/>
                </a:lnTo>
                <a:lnTo>
                  <a:pt x="7536" y="702"/>
                </a:lnTo>
                <a:lnTo>
                  <a:pt x="7512" y="720"/>
                </a:lnTo>
                <a:lnTo>
                  <a:pt x="7494" y="708"/>
                </a:lnTo>
                <a:close/>
                <a:moveTo>
                  <a:pt x="7482" y="690"/>
                </a:moveTo>
                <a:lnTo>
                  <a:pt x="7470" y="678"/>
                </a:lnTo>
                <a:lnTo>
                  <a:pt x="7536" y="672"/>
                </a:lnTo>
                <a:lnTo>
                  <a:pt x="7542" y="690"/>
                </a:lnTo>
                <a:lnTo>
                  <a:pt x="7542" y="690"/>
                </a:lnTo>
                <a:lnTo>
                  <a:pt x="7482" y="690"/>
                </a:lnTo>
                <a:close/>
                <a:moveTo>
                  <a:pt x="7548" y="672"/>
                </a:moveTo>
                <a:lnTo>
                  <a:pt x="7560" y="672"/>
                </a:lnTo>
                <a:lnTo>
                  <a:pt x="7554" y="678"/>
                </a:lnTo>
                <a:lnTo>
                  <a:pt x="7548" y="672"/>
                </a:lnTo>
                <a:close/>
                <a:moveTo>
                  <a:pt x="7518" y="594"/>
                </a:moveTo>
                <a:lnTo>
                  <a:pt x="7506" y="576"/>
                </a:lnTo>
                <a:lnTo>
                  <a:pt x="7530" y="552"/>
                </a:lnTo>
                <a:lnTo>
                  <a:pt x="7560" y="588"/>
                </a:lnTo>
                <a:lnTo>
                  <a:pt x="7518" y="594"/>
                </a:lnTo>
                <a:close/>
                <a:moveTo>
                  <a:pt x="7506" y="564"/>
                </a:moveTo>
                <a:lnTo>
                  <a:pt x="7506" y="558"/>
                </a:lnTo>
                <a:lnTo>
                  <a:pt x="7512" y="558"/>
                </a:lnTo>
                <a:lnTo>
                  <a:pt x="7506" y="564"/>
                </a:lnTo>
                <a:close/>
                <a:moveTo>
                  <a:pt x="7500" y="570"/>
                </a:moveTo>
                <a:lnTo>
                  <a:pt x="7470" y="594"/>
                </a:lnTo>
                <a:lnTo>
                  <a:pt x="7452" y="576"/>
                </a:lnTo>
                <a:lnTo>
                  <a:pt x="7458" y="570"/>
                </a:lnTo>
                <a:lnTo>
                  <a:pt x="7494" y="564"/>
                </a:lnTo>
                <a:lnTo>
                  <a:pt x="7500" y="570"/>
                </a:lnTo>
                <a:close/>
                <a:moveTo>
                  <a:pt x="7470" y="558"/>
                </a:moveTo>
                <a:lnTo>
                  <a:pt x="7488" y="540"/>
                </a:lnTo>
                <a:lnTo>
                  <a:pt x="7494" y="552"/>
                </a:lnTo>
                <a:lnTo>
                  <a:pt x="7470" y="558"/>
                </a:lnTo>
                <a:close/>
                <a:moveTo>
                  <a:pt x="7452" y="564"/>
                </a:moveTo>
                <a:lnTo>
                  <a:pt x="7440" y="564"/>
                </a:lnTo>
                <a:lnTo>
                  <a:pt x="7398" y="516"/>
                </a:lnTo>
                <a:lnTo>
                  <a:pt x="7392" y="516"/>
                </a:lnTo>
                <a:lnTo>
                  <a:pt x="7374" y="522"/>
                </a:lnTo>
                <a:lnTo>
                  <a:pt x="7452" y="444"/>
                </a:lnTo>
                <a:lnTo>
                  <a:pt x="7482" y="528"/>
                </a:lnTo>
                <a:lnTo>
                  <a:pt x="7452" y="564"/>
                </a:lnTo>
                <a:close/>
                <a:moveTo>
                  <a:pt x="7458" y="438"/>
                </a:moveTo>
                <a:lnTo>
                  <a:pt x="7464" y="432"/>
                </a:lnTo>
                <a:lnTo>
                  <a:pt x="7506" y="504"/>
                </a:lnTo>
                <a:lnTo>
                  <a:pt x="7488" y="522"/>
                </a:lnTo>
                <a:lnTo>
                  <a:pt x="7458" y="438"/>
                </a:lnTo>
                <a:close/>
                <a:moveTo>
                  <a:pt x="7452" y="426"/>
                </a:moveTo>
                <a:lnTo>
                  <a:pt x="7446" y="402"/>
                </a:lnTo>
                <a:lnTo>
                  <a:pt x="7458" y="426"/>
                </a:lnTo>
                <a:lnTo>
                  <a:pt x="7452" y="426"/>
                </a:lnTo>
                <a:close/>
                <a:moveTo>
                  <a:pt x="7446" y="432"/>
                </a:moveTo>
                <a:lnTo>
                  <a:pt x="7356" y="510"/>
                </a:lnTo>
                <a:lnTo>
                  <a:pt x="7284" y="414"/>
                </a:lnTo>
                <a:lnTo>
                  <a:pt x="7386" y="300"/>
                </a:lnTo>
                <a:lnTo>
                  <a:pt x="7422" y="360"/>
                </a:lnTo>
                <a:lnTo>
                  <a:pt x="7446" y="432"/>
                </a:lnTo>
                <a:close/>
                <a:moveTo>
                  <a:pt x="7392" y="294"/>
                </a:moveTo>
                <a:lnTo>
                  <a:pt x="7392" y="288"/>
                </a:lnTo>
                <a:lnTo>
                  <a:pt x="7404" y="318"/>
                </a:lnTo>
                <a:lnTo>
                  <a:pt x="7392" y="294"/>
                </a:lnTo>
                <a:close/>
                <a:moveTo>
                  <a:pt x="7386" y="282"/>
                </a:moveTo>
                <a:lnTo>
                  <a:pt x="7302" y="150"/>
                </a:lnTo>
                <a:lnTo>
                  <a:pt x="7332" y="120"/>
                </a:lnTo>
                <a:lnTo>
                  <a:pt x="7392" y="276"/>
                </a:lnTo>
                <a:lnTo>
                  <a:pt x="7386" y="282"/>
                </a:lnTo>
                <a:close/>
                <a:moveTo>
                  <a:pt x="7296" y="156"/>
                </a:moveTo>
                <a:lnTo>
                  <a:pt x="7380" y="288"/>
                </a:lnTo>
                <a:lnTo>
                  <a:pt x="7272" y="384"/>
                </a:lnTo>
                <a:lnTo>
                  <a:pt x="7218" y="264"/>
                </a:lnTo>
                <a:lnTo>
                  <a:pt x="7284" y="168"/>
                </a:lnTo>
                <a:lnTo>
                  <a:pt x="7296" y="156"/>
                </a:lnTo>
                <a:close/>
                <a:moveTo>
                  <a:pt x="7260" y="378"/>
                </a:moveTo>
                <a:lnTo>
                  <a:pt x="7194" y="288"/>
                </a:lnTo>
                <a:lnTo>
                  <a:pt x="7212" y="270"/>
                </a:lnTo>
                <a:lnTo>
                  <a:pt x="7260" y="378"/>
                </a:lnTo>
                <a:close/>
                <a:moveTo>
                  <a:pt x="7188" y="282"/>
                </a:moveTo>
                <a:lnTo>
                  <a:pt x="7182" y="276"/>
                </a:lnTo>
                <a:lnTo>
                  <a:pt x="7200" y="252"/>
                </a:lnTo>
                <a:lnTo>
                  <a:pt x="7206" y="258"/>
                </a:lnTo>
                <a:lnTo>
                  <a:pt x="7188" y="282"/>
                </a:lnTo>
                <a:close/>
                <a:moveTo>
                  <a:pt x="7182" y="288"/>
                </a:moveTo>
                <a:lnTo>
                  <a:pt x="7110" y="390"/>
                </a:lnTo>
                <a:lnTo>
                  <a:pt x="7098" y="366"/>
                </a:lnTo>
                <a:lnTo>
                  <a:pt x="7176" y="282"/>
                </a:lnTo>
                <a:lnTo>
                  <a:pt x="7182" y="288"/>
                </a:lnTo>
                <a:close/>
                <a:moveTo>
                  <a:pt x="7092" y="360"/>
                </a:moveTo>
                <a:lnTo>
                  <a:pt x="7038" y="258"/>
                </a:lnTo>
                <a:lnTo>
                  <a:pt x="7092" y="162"/>
                </a:lnTo>
                <a:lnTo>
                  <a:pt x="7176" y="270"/>
                </a:lnTo>
                <a:lnTo>
                  <a:pt x="7092" y="360"/>
                </a:lnTo>
                <a:close/>
                <a:moveTo>
                  <a:pt x="7032" y="246"/>
                </a:moveTo>
                <a:lnTo>
                  <a:pt x="7020" y="222"/>
                </a:lnTo>
                <a:lnTo>
                  <a:pt x="7080" y="144"/>
                </a:lnTo>
                <a:lnTo>
                  <a:pt x="7092" y="156"/>
                </a:lnTo>
                <a:lnTo>
                  <a:pt x="7032" y="246"/>
                </a:lnTo>
                <a:close/>
                <a:moveTo>
                  <a:pt x="7026" y="252"/>
                </a:moveTo>
                <a:lnTo>
                  <a:pt x="7002" y="294"/>
                </a:lnTo>
                <a:lnTo>
                  <a:pt x="6978" y="270"/>
                </a:lnTo>
                <a:lnTo>
                  <a:pt x="7014" y="228"/>
                </a:lnTo>
                <a:lnTo>
                  <a:pt x="7026" y="252"/>
                </a:lnTo>
                <a:close/>
                <a:moveTo>
                  <a:pt x="6972" y="264"/>
                </a:moveTo>
                <a:lnTo>
                  <a:pt x="6901" y="174"/>
                </a:lnTo>
                <a:lnTo>
                  <a:pt x="6942" y="96"/>
                </a:lnTo>
                <a:lnTo>
                  <a:pt x="7008" y="222"/>
                </a:lnTo>
                <a:lnTo>
                  <a:pt x="6972" y="264"/>
                </a:lnTo>
                <a:close/>
                <a:moveTo>
                  <a:pt x="6972" y="270"/>
                </a:moveTo>
                <a:lnTo>
                  <a:pt x="6912" y="336"/>
                </a:lnTo>
                <a:lnTo>
                  <a:pt x="6859" y="252"/>
                </a:lnTo>
                <a:lnTo>
                  <a:pt x="6895" y="180"/>
                </a:lnTo>
                <a:lnTo>
                  <a:pt x="6972" y="270"/>
                </a:lnTo>
                <a:close/>
                <a:moveTo>
                  <a:pt x="6853" y="246"/>
                </a:moveTo>
                <a:lnTo>
                  <a:pt x="6823" y="204"/>
                </a:lnTo>
                <a:lnTo>
                  <a:pt x="6865" y="144"/>
                </a:lnTo>
                <a:lnTo>
                  <a:pt x="6889" y="174"/>
                </a:lnTo>
                <a:lnTo>
                  <a:pt x="6853" y="246"/>
                </a:lnTo>
                <a:close/>
                <a:moveTo>
                  <a:pt x="6811" y="210"/>
                </a:moveTo>
                <a:lnTo>
                  <a:pt x="6709" y="354"/>
                </a:lnTo>
                <a:lnTo>
                  <a:pt x="6667" y="288"/>
                </a:lnTo>
                <a:lnTo>
                  <a:pt x="6751" y="102"/>
                </a:lnTo>
                <a:lnTo>
                  <a:pt x="6811" y="210"/>
                </a:lnTo>
                <a:close/>
                <a:moveTo>
                  <a:pt x="6703" y="360"/>
                </a:moveTo>
                <a:lnTo>
                  <a:pt x="6613" y="492"/>
                </a:lnTo>
                <a:lnTo>
                  <a:pt x="6589" y="462"/>
                </a:lnTo>
                <a:lnTo>
                  <a:pt x="6661" y="300"/>
                </a:lnTo>
                <a:lnTo>
                  <a:pt x="6703" y="360"/>
                </a:lnTo>
                <a:close/>
                <a:moveTo>
                  <a:pt x="6583" y="456"/>
                </a:moveTo>
                <a:lnTo>
                  <a:pt x="6529" y="384"/>
                </a:lnTo>
                <a:lnTo>
                  <a:pt x="6613" y="234"/>
                </a:lnTo>
                <a:lnTo>
                  <a:pt x="6655" y="294"/>
                </a:lnTo>
                <a:lnTo>
                  <a:pt x="6583" y="456"/>
                </a:lnTo>
                <a:close/>
                <a:moveTo>
                  <a:pt x="6583" y="462"/>
                </a:moveTo>
                <a:lnTo>
                  <a:pt x="6553" y="522"/>
                </a:lnTo>
                <a:lnTo>
                  <a:pt x="6505" y="570"/>
                </a:lnTo>
                <a:lnTo>
                  <a:pt x="6463" y="552"/>
                </a:lnTo>
                <a:lnTo>
                  <a:pt x="6439" y="534"/>
                </a:lnTo>
                <a:lnTo>
                  <a:pt x="6523" y="390"/>
                </a:lnTo>
                <a:lnTo>
                  <a:pt x="6583" y="462"/>
                </a:lnTo>
                <a:close/>
                <a:moveTo>
                  <a:pt x="6433" y="528"/>
                </a:moveTo>
                <a:lnTo>
                  <a:pt x="6421" y="510"/>
                </a:lnTo>
                <a:lnTo>
                  <a:pt x="6481" y="342"/>
                </a:lnTo>
                <a:lnTo>
                  <a:pt x="6517" y="384"/>
                </a:lnTo>
                <a:lnTo>
                  <a:pt x="6433" y="528"/>
                </a:lnTo>
                <a:close/>
                <a:moveTo>
                  <a:pt x="6415" y="504"/>
                </a:moveTo>
                <a:lnTo>
                  <a:pt x="6337" y="420"/>
                </a:lnTo>
                <a:lnTo>
                  <a:pt x="6415" y="258"/>
                </a:lnTo>
                <a:lnTo>
                  <a:pt x="6469" y="330"/>
                </a:lnTo>
                <a:lnTo>
                  <a:pt x="6415" y="504"/>
                </a:lnTo>
                <a:close/>
                <a:moveTo>
                  <a:pt x="6409" y="510"/>
                </a:moveTo>
                <a:lnTo>
                  <a:pt x="6385" y="588"/>
                </a:lnTo>
                <a:lnTo>
                  <a:pt x="6373" y="600"/>
                </a:lnTo>
                <a:lnTo>
                  <a:pt x="6283" y="582"/>
                </a:lnTo>
                <a:lnTo>
                  <a:pt x="6277" y="594"/>
                </a:lnTo>
                <a:lnTo>
                  <a:pt x="6259" y="576"/>
                </a:lnTo>
                <a:lnTo>
                  <a:pt x="6331" y="432"/>
                </a:lnTo>
                <a:lnTo>
                  <a:pt x="6409" y="510"/>
                </a:lnTo>
                <a:close/>
                <a:moveTo>
                  <a:pt x="6259" y="552"/>
                </a:moveTo>
                <a:lnTo>
                  <a:pt x="6301" y="402"/>
                </a:lnTo>
                <a:lnTo>
                  <a:pt x="6325" y="420"/>
                </a:lnTo>
                <a:lnTo>
                  <a:pt x="6259" y="552"/>
                </a:lnTo>
                <a:close/>
                <a:moveTo>
                  <a:pt x="6247" y="564"/>
                </a:moveTo>
                <a:lnTo>
                  <a:pt x="6145" y="474"/>
                </a:lnTo>
                <a:lnTo>
                  <a:pt x="6217" y="306"/>
                </a:lnTo>
                <a:lnTo>
                  <a:pt x="6295" y="390"/>
                </a:lnTo>
                <a:lnTo>
                  <a:pt x="6247" y="564"/>
                </a:lnTo>
                <a:close/>
                <a:moveTo>
                  <a:pt x="6139" y="468"/>
                </a:moveTo>
                <a:lnTo>
                  <a:pt x="6133" y="462"/>
                </a:lnTo>
                <a:lnTo>
                  <a:pt x="6175" y="264"/>
                </a:lnTo>
                <a:lnTo>
                  <a:pt x="6211" y="300"/>
                </a:lnTo>
                <a:lnTo>
                  <a:pt x="6139" y="468"/>
                </a:lnTo>
                <a:close/>
                <a:moveTo>
                  <a:pt x="6139" y="480"/>
                </a:moveTo>
                <a:lnTo>
                  <a:pt x="6127" y="510"/>
                </a:lnTo>
                <a:lnTo>
                  <a:pt x="6133" y="474"/>
                </a:lnTo>
                <a:lnTo>
                  <a:pt x="6139" y="480"/>
                </a:lnTo>
                <a:close/>
                <a:moveTo>
                  <a:pt x="6109" y="552"/>
                </a:moveTo>
                <a:lnTo>
                  <a:pt x="6091" y="594"/>
                </a:lnTo>
                <a:lnTo>
                  <a:pt x="6043" y="588"/>
                </a:lnTo>
                <a:lnTo>
                  <a:pt x="5971" y="534"/>
                </a:lnTo>
                <a:lnTo>
                  <a:pt x="6019" y="372"/>
                </a:lnTo>
                <a:lnTo>
                  <a:pt x="6127" y="468"/>
                </a:lnTo>
                <a:lnTo>
                  <a:pt x="6109" y="552"/>
                </a:lnTo>
                <a:close/>
                <a:moveTo>
                  <a:pt x="5965" y="516"/>
                </a:moveTo>
                <a:lnTo>
                  <a:pt x="5989" y="342"/>
                </a:lnTo>
                <a:lnTo>
                  <a:pt x="6013" y="366"/>
                </a:lnTo>
                <a:lnTo>
                  <a:pt x="5965" y="516"/>
                </a:lnTo>
                <a:close/>
                <a:moveTo>
                  <a:pt x="5959" y="522"/>
                </a:moveTo>
                <a:lnTo>
                  <a:pt x="5833" y="426"/>
                </a:lnTo>
                <a:lnTo>
                  <a:pt x="5875" y="240"/>
                </a:lnTo>
                <a:lnTo>
                  <a:pt x="5977" y="336"/>
                </a:lnTo>
                <a:lnTo>
                  <a:pt x="5959" y="522"/>
                </a:lnTo>
                <a:close/>
                <a:moveTo>
                  <a:pt x="5953" y="534"/>
                </a:moveTo>
                <a:lnTo>
                  <a:pt x="5953" y="558"/>
                </a:lnTo>
                <a:lnTo>
                  <a:pt x="5947" y="582"/>
                </a:lnTo>
                <a:lnTo>
                  <a:pt x="5821" y="576"/>
                </a:lnTo>
                <a:lnTo>
                  <a:pt x="5815" y="498"/>
                </a:lnTo>
                <a:lnTo>
                  <a:pt x="5833" y="438"/>
                </a:lnTo>
                <a:lnTo>
                  <a:pt x="5953" y="534"/>
                </a:lnTo>
                <a:close/>
                <a:moveTo>
                  <a:pt x="5815" y="462"/>
                </a:moveTo>
                <a:lnTo>
                  <a:pt x="5815" y="450"/>
                </a:lnTo>
                <a:lnTo>
                  <a:pt x="5815" y="426"/>
                </a:lnTo>
                <a:lnTo>
                  <a:pt x="5821" y="432"/>
                </a:lnTo>
                <a:lnTo>
                  <a:pt x="5815" y="462"/>
                </a:lnTo>
                <a:close/>
                <a:moveTo>
                  <a:pt x="5636" y="528"/>
                </a:moveTo>
                <a:lnTo>
                  <a:pt x="5636" y="522"/>
                </a:lnTo>
                <a:lnTo>
                  <a:pt x="5636" y="522"/>
                </a:lnTo>
                <a:lnTo>
                  <a:pt x="5636" y="528"/>
                </a:lnTo>
                <a:close/>
                <a:moveTo>
                  <a:pt x="5636" y="558"/>
                </a:moveTo>
                <a:lnTo>
                  <a:pt x="5630" y="564"/>
                </a:lnTo>
                <a:lnTo>
                  <a:pt x="5480" y="552"/>
                </a:lnTo>
                <a:lnTo>
                  <a:pt x="5474" y="504"/>
                </a:lnTo>
                <a:lnTo>
                  <a:pt x="5486" y="420"/>
                </a:lnTo>
                <a:lnTo>
                  <a:pt x="5630" y="516"/>
                </a:lnTo>
                <a:lnTo>
                  <a:pt x="5636" y="558"/>
                </a:lnTo>
                <a:close/>
                <a:moveTo>
                  <a:pt x="5474" y="462"/>
                </a:moveTo>
                <a:lnTo>
                  <a:pt x="5468" y="408"/>
                </a:lnTo>
                <a:lnTo>
                  <a:pt x="5474" y="414"/>
                </a:lnTo>
                <a:lnTo>
                  <a:pt x="5474" y="462"/>
                </a:lnTo>
                <a:close/>
                <a:moveTo>
                  <a:pt x="5468" y="504"/>
                </a:moveTo>
                <a:lnTo>
                  <a:pt x="5462" y="552"/>
                </a:lnTo>
                <a:lnTo>
                  <a:pt x="5456" y="552"/>
                </a:lnTo>
                <a:lnTo>
                  <a:pt x="5426" y="384"/>
                </a:lnTo>
                <a:lnTo>
                  <a:pt x="5456" y="402"/>
                </a:lnTo>
                <a:lnTo>
                  <a:pt x="5468" y="504"/>
                </a:lnTo>
                <a:close/>
                <a:moveTo>
                  <a:pt x="5450" y="552"/>
                </a:moveTo>
                <a:lnTo>
                  <a:pt x="5336" y="540"/>
                </a:lnTo>
                <a:lnTo>
                  <a:pt x="5300" y="522"/>
                </a:lnTo>
                <a:lnTo>
                  <a:pt x="5300" y="510"/>
                </a:lnTo>
                <a:lnTo>
                  <a:pt x="5300" y="300"/>
                </a:lnTo>
                <a:lnTo>
                  <a:pt x="5414" y="378"/>
                </a:lnTo>
                <a:lnTo>
                  <a:pt x="5450" y="552"/>
                </a:lnTo>
                <a:close/>
                <a:moveTo>
                  <a:pt x="5288" y="540"/>
                </a:moveTo>
                <a:lnTo>
                  <a:pt x="5258" y="540"/>
                </a:lnTo>
                <a:lnTo>
                  <a:pt x="5246" y="504"/>
                </a:lnTo>
                <a:lnTo>
                  <a:pt x="5288" y="528"/>
                </a:lnTo>
                <a:lnTo>
                  <a:pt x="5288" y="540"/>
                </a:lnTo>
                <a:close/>
                <a:moveTo>
                  <a:pt x="5246" y="540"/>
                </a:moveTo>
                <a:lnTo>
                  <a:pt x="5120" y="528"/>
                </a:lnTo>
                <a:lnTo>
                  <a:pt x="5114" y="426"/>
                </a:lnTo>
                <a:lnTo>
                  <a:pt x="5240" y="498"/>
                </a:lnTo>
                <a:lnTo>
                  <a:pt x="5246" y="540"/>
                </a:lnTo>
                <a:close/>
                <a:moveTo>
                  <a:pt x="5108" y="528"/>
                </a:moveTo>
                <a:lnTo>
                  <a:pt x="5042" y="522"/>
                </a:lnTo>
                <a:lnTo>
                  <a:pt x="4988" y="354"/>
                </a:lnTo>
                <a:lnTo>
                  <a:pt x="5102" y="420"/>
                </a:lnTo>
                <a:lnTo>
                  <a:pt x="5108" y="528"/>
                </a:lnTo>
                <a:close/>
                <a:moveTo>
                  <a:pt x="5108" y="534"/>
                </a:moveTo>
                <a:lnTo>
                  <a:pt x="5114" y="654"/>
                </a:lnTo>
                <a:lnTo>
                  <a:pt x="5084" y="636"/>
                </a:lnTo>
                <a:lnTo>
                  <a:pt x="5048" y="534"/>
                </a:lnTo>
                <a:lnTo>
                  <a:pt x="5108" y="534"/>
                </a:lnTo>
                <a:close/>
                <a:moveTo>
                  <a:pt x="5072" y="630"/>
                </a:moveTo>
                <a:lnTo>
                  <a:pt x="4928" y="564"/>
                </a:lnTo>
                <a:lnTo>
                  <a:pt x="4922" y="522"/>
                </a:lnTo>
                <a:lnTo>
                  <a:pt x="5036" y="534"/>
                </a:lnTo>
                <a:lnTo>
                  <a:pt x="5072" y="630"/>
                </a:lnTo>
                <a:close/>
                <a:moveTo>
                  <a:pt x="4916" y="558"/>
                </a:moveTo>
                <a:lnTo>
                  <a:pt x="4832" y="516"/>
                </a:lnTo>
                <a:lnTo>
                  <a:pt x="4910" y="522"/>
                </a:lnTo>
                <a:lnTo>
                  <a:pt x="4916" y="558"/>
                </a:lnTo>
                <a:close/>
                <a:moveTo>
                  <a:pt x="4916" y="570"/>
                </a:moveTo>
                <a:lnTo>
                  <a:pt x="4934" y="684"/>
                </a:lnTo>
                <a:lnTo>
                  <a:pt x="4880" y="684"/>
                </a:lnTo>
                <a:lnTo>
                  <a:pt x="4808" y="516"/>
                </a:lnTo>
                <a:lnTo>
                  <a:pt x="4808" y="516"/>
                </a:lnTo>
                <a:lnTo>
                  <a:pt x="4916" y="570"/>
                </a:lnTo>
                <a:close/>
                <a:moveTo>
                  <a:pt x="4724" y="468"/>
                </a:moveTo>
                <a:lnTo>
                  <a:pt x="4736" y="384"/>
                </a:lnTo>
                <a:lnTo>
                  <a:pt x="4790" y="498"/>
                </a:lnTo>
                <a:lnTo>
                  <a:pt x="4724" y="468"/>
                </a:lnTo>
                <a:close/>
                <a:moveTo>
                  <a:pt x="4718" y="462"/>
                </a:moveTo>
                <a:lnTo>
                  <a:pt x="4556" y="390"/>
                </a:lnTo>
                <a:lnTo>
                  <a:pt x="4574" y="126"/>
                </a:lnTo>
                <a:lnTo>
                  <a:pt x="4640" y="162"/>
                </a:lnTo>
                <a:lnTo>
                  <a:pt x="4730" y="366"/>
                </a:lnTo>
                <a:lnTo>
                  <a:pt x="4718" y="462"/>
                </a:lnTo>
                <a:close/>
                <a:moveTo>
                  <a:pt x="4718" y="474"/>
                </a:moveTo>
                <a:lnTo>
                  <a:pt x="4712" y="504"/>
                </a:lnTo>
                <a:lnTo>
                  <a:pt x="4550" y="492"/>
                </a:lnTo>
                <a:lnTo>
                  <a:pt x="4556" y="396"/>
                </a:lnTo>
                <a:lnTo>
                  <a:pt x="4718" y="474"/>
                </a:lnTo>
                <a:close/>
                <a:moveTo>
                  <a:pt x="4538" y="492"/>
                </a:moveTo>
                <a:lnTo>
                  <a:pt x="4538" y="492"/>
                </a:lnTo>
                <a:lnTo>
                  <a:pt x="4466" y="354"/>
                </a:lnTo>
                <a:lnTo>
                  <a:pt x="4544" y="396"/>
                </a:lnTo>
                <a:lnTo>
                  <a:pt x="4538" y="492"/>
                </a:lnTo>
                <a:close/>
                <a:moveTo>
                  <a:pt x="4359" y="480"/>
                </a:moveTo>
                <a:lnTo>
                  <a:pt x="4251" y="468"/>
                </a:lnTo>
                <a:lnTo>
                  <a:pt x="4155" y="318"/>
                </a:lnTo>
                <a:lnTo>
                  <a:pt x="4143" y="204"/>
                </a:lnTo>
                <a:lnTo>
                  <a:pt x="4359" y="306"/>
                </a:lnTo>
                <a:lnTo>
                  <a:pt x="4359" y="480"/>
                </a:lnTo>
                <a:close/>
                <a:moveTo>
                  <a:pt x="4143" y="300"/>
                </a:moveTo>
                <a:lnTo>
                  <a:pt x="4059" y="162"/>
                </a:lnTo>
                <a:lnTo>
                  <a:pt x="4137" y="198"/>
                </a:lnTo>
                <a:lnTo>
                  <a:pt x="4143" y="300"/>
                </a:lnTo>
                <a:close/>
                <a:moveTo>
                  <a:pt x="4143" y="318"/>
                </a:moveTo>
                <a:lnTo>
                  <a:pt x="4155" y="462"/>
                </a:lnTo>
                <a:lnTo>
                  <a:pt x="4071" y="456"/>
                </a:lnTo>
                <a:lnTo>
                  <a:pt x="3945" y="408"/>
                </a:lnTo>
                <a:lnTo>
                  <a:pt x="3897" y="108"/>
                </a:lnTo>
                <a:lnTo>
                  <a:pt x="3927" y="102"/>
                </a:lnTo>
                <a:lnTo>
                  <a:pt x="4041" y="156"/>
                </a:lnTo>
                <a:lnTo>
                  <a:pt x="4143" y="318"/>
                </a:lnTo>
                <a:close/>
                <a:moveTo>
                  <a:pt x="4041" y="456"/>
                </a:moveTo>
                <a:lnTo>
                  <a:pt x="3951" y="450"/>
                </a:lnTo>
                <a:lnTo>
                  <a:pt x="3945" y="420"/>
                </a:lnTo>
                <a:lnTo>
                  <a:pt x="4041" y="456"/>
                </a:lnTo>
                <a:close/>
                <a:moveTo>
                  <a:pt x="3939" y="450"/>
                </a:moveTo>
                <a:lnTo>
                  <a:pt x="3909" y="444"/>
                </a:lnTo>
                <a:lnTo>
                  <a:pt x="3867" y="390"/>
                </a:lnTo>
                <a:lnTo>
                  <a:pt x="3933" y="414"/>
                </a:lnTo>
                <a:lnTo>
                  <a:pt x="3939" y="450"/>
                </a:lnTo>
                <a:close/>
                <a:moveTo>
                  <a:pt x="3699" y="432"/>
                </a:moveTo>
                <a:lnTo>
                  <a:pt x="3513" y="420"/>
                </a:lnTo>
                <a:lnTo>
                  <a:pt x="3411" y="294"/>
                </a:lnTo>
                <a:lnTo>
                  <a:pt x="3381" y="204"/>
                </a:lnTo>
                <a:lnTo>
                  <a:pt x="3675" y="318"/>
                </a:lnTo>
                <a:lnTo>
                  <a:pt x="3699" y="432"/>
                </a:lnTo>
                <a:close/>
                <a:moveTo>
                  <a:pt x="3369" y="198"/>
                </a:moveTo>
                <a:lnTo>
                  <a:pt x="3393" y="276"/>
                </a:lnTo>
                <a:lnTo>
                  <a:pt x="3333" y="204"/>
                </a:lnTo>
                <a:lnTo>
                  <a:pt x="3369" y="198"/>
                </a:lnTo>
                <a:lnTo>
                  <a:pt x="3369" y="198"/>
                </a:lnTo>
                <a:close/>
                <a:moveTo>
                  <a:pt x="3399" y="300"/>
                </a:moveTo>
                <a:lnTo>
                  <a:pt x="3435" y="414"/>
                </a:lnTo>
                <a:lnTo>
                  <a:pt x="3148" y="396"/>
                </a:lnTo>
                <a:lnTo>
                  <a:pt x="3088" y="246"/>
                </a:lnTo>
                <a:lnTo>
                  <a:pt x="3321" y="204"/>
                </a:lnTo>
                <a:lnTo>
                  <a:pt x="3399" y="300"/>
                </a:lnTo>
                <a:close/>
                <a:moveTo>
                  <a:pt x="3136" y="396"/>
                </a:moveTo>
                <a:lnTo>
                  <a:pt x="3052" y="390"/>
                </a:lnTo>
                <a:lnTo>
                  <a:pt x="2938" y="276"/>
                </a:lnTo>
                <a:lnTo>
                  <a:pt x="3082" y="246"/>
                </a:lnTo>
                <a:lnTo>
                  <a:pt x="3136" y="396"/>
                </a:lnTo>
                <a:close/>
                <a:moveTo>
                  <a:pt x="3040" y="390"/>
                </a:moveTo>
                <a:lnTo>
                  <a:pt x="2854" y="378"/>
                </a:lnTo>
                <a:lnTo>
                  <a:pt x="2806" y="360"/>
                </a:lnTo>
                <a:lnTo>
                  <a:pt x="2782" y="300"/>
                </a:lnTo>
                <a:lnTo>
                  <a:pt x="2926" y="276"/>
                </a:lnTo>
                <a:lnTo>
                  <a:pt x="3040" y="390"/>
                </a:lnTo>
                <a:close/>
                <a:moveTo>
                  <a:pt x="2776" y="294"/>
                </a:moveTo>
                <a:lnTo>
                  <a:pt x="2752" y="246"/>
                </a:lnTo>
                <a:lnTo>
                  <a:pt x="2812" y="162"/>
                </a:lnTo>
                <a:lnTo>
                  <a:pt x="2920" y="270"/>
                </a:lnTo>
                <a:lnTo>
                  <a:pt x="2776" y="294"/>
                </a:lnTo>
                <a:close/>
                <a:moveTo>
                  <a:pt x="2764" y="294"/>
                </a:moveTo>
                <a:lnTo>
                  <a:pt x="2710" y="306"/>
                </a:lnTo>
                <a:lnTo>
                  <a:pt x="2746" y="252"/>
                </a:lnTo>
                <a:lnTo>
                  <a:pt x="2764" y="294"/>
                </a:lnTo>
                <a:close/>
                <a:moveTo>
                  <a:pt x="2704" y="300"/>
                </a:moveTo>
                <a:lnTo>
                  <a:pt x="2740" y="240"/>
                </a:lnTo>
                <a:lnTo>
                  <a:pt x="2740" y="246"/>
                </a:lnTo>
                <a:lnTo>
                  <a:pt x="2704" y="300"/>
                </a:lnTo>
                <a:close/>
                <a:moveTo>
                  <a:pt x="2680" y="324"/>
                </a:moveTo>
                <a:lnTo>
                  <a:pt x="2668" y="318"/>
                </a:lnTo>
                <a:lnTo>
                  <a:pt x="2680" y="318"/>
                </a:lnTo>
                <a:lnTo>
                  <a:pt x="2680" y="324"/>
                </a:lnTo>
                <a:close/>
                <a:moveTo>
                  <a:pt x="2656" y="324"/>
                </a:moveTo>
                <a:lnTo>
                  <a:pt x="2638" y="360"/>
                </a:lnTo>
                <a:lnTo>
                  <a:pt x="2596" y="360"/>
                </a:lnTo>
                <a:lnTo>
                  <a:pt x="2608" y="330"/>
                </a:lnTo>
                <a:lnTo>
                  <a:pt x="2650" y="324"/>
                </a:lnTo>
                <a:lnTo>
                  <a:pt x="2656" y="324"/>
                </a:lnTo>
                <a:close/>
                <a:moveTo>
                  <a:pt x="2614" y="324"/>
                </a:moveTo>
                <a:lnTo>
                  <a:pt x="2620" y="312"/>
                </a:lnTo>
                <a:lnTo>
                  <a:pt x="2632" y="318"/>
                </a:lnTo>
                <a:lnTo>
                  <a:pt x="2614" y="324"/>
                </a:lnTo>
                <a:close/>
                <a:moveTo>
                  <a:pt x="2602" y="324"/>
                </a:moveTo>
                <a:lnTo>
                  <a:pt x="2458" y="348"/>
                </a:lnTo>
                <a:lnTo>
                  <a:pt x="2440" y="348"/>
                </a:lnTo>
                <a:lnTo>
                  <a:pt x="2380" y="240"/>
                </a:lnTo>
                <a:lnTo>
                  <a:pt x="2608" y="312"/>
                </a:lnTo>
                <a:lnTo>
                  <a:pt x="2602" y="324"/>
                </a:lnTo>
                <a:close/>
                <a:moveTo>
                  <a:pt x="2428" y="348"/>
                </a:moveTo>
                <a:lnTo>
                  <a:pt x="2260" y="336"/>
                </a:lnTo>
                <a:lnTo>
                  <a:pt x="2320" y="222"/>
                </a:lnTo>
                <a:lnTo>
                  <a:pt x="2368" y="240"/>
                </a:lnTo>
                <a:lnTo>
                  <a:pt x="2428" y="348"/>
                </a:lnTo>
                <a:close/>
                <a:moveTo>
                  <a:pt x="2320" y="216"/>
                </a:moveTo>
                <a:lnTo>
                  <a:pt x="2338" y="186"/>
                </a:lnTo>
                <a:lnTo>
                  <a:pt x="2362" y="228"/>
                </a:lnTo>
                <a:lnTo>
                  <a:pt x="2320" y="216"/>
                </a:lnTo>
                <a:close/>
                <a:moveTo>
                  <a:pt x="2314" y="144"/>
                </a:moveTo>
                <a:lnTo>
                  <a:pt x="2308" y="156"/>
                </a:lnTo>
                <a:lnTo>
                  <a:pt x="2278" y="204"/>
                </a:lnTo>
                <a:lnTo>
                  <a:pt x="2260" y="198"/>
                </a:lnTo>
                <a:lnTo>
                  <a:pt x="2284" y="126"/>
                </a:lnTo>
                <a:lnTo>
                  <a:pt x="2296" y="114"/>
                </a:lnTo>
                <a:lnTo>
                  <a:pt x="2314" y="144"/>
                </a:lnTo>
                <a:close/>
                <a:moveTo>
                  <a:pt x="2302" y="108"/>
                </a:moveTo>
                <a:lnTo>
                  <a:pt x="2350" y="48"/>
                </a:lnTo>
                <a:lnTo>
                  <a:pt x="2356" y="48"/>
                </a:lnTo>
                <a:lnTo>
                  <a:pt x="2320" y="138"/>
                </a:lnTo>
                <a:lnTo>
                  <a:pt x="2302" y="108"/>
                </a:lnTo>
                <a:close/>
                <a:moveTo>
                  <a:pt x="1865" y="312"/>
                </a:moveTo>
                <a:lnTo>
                  <a:pt x="1942" y="228"/>
                </a:lnTo>
                <a:lnTo>
                  <a:pt x="2002" y="318"/>
                </a:lnTo>
                <a:lnTo>
                  <a:pt x="1865" y="312"/>
                </a:lnTo>
                <a:close/>
                <a:moveTo>
                  <a:pt x="1853" y="306"/>
                </a:moveTo>
                <a:lnTo>
                  <a:pt x="1667" y="294"/>
                </a:lnTo>
                <a:lnTo>
                  <a:pt x="1871" y="120"/>
                </a:lnTo>
                <a:lnTo>
                  <a:pt x="1942" y="222"/>
                </a:lnTo>
                <a:lnTo>
                  <a:pt x="1853" y="306"/>
                </a:lnTo>
                <a:close/>
                <a:moveTo>
                  <a:pt x="1847" y="318"/>
                </a:moveTo>
                <a:lnTo>
                  <a:pt x="1673" y="486"/>
                </a:lnTo>
                <a:lnTo>
                  <a:pt x="1667" y="486"/>
                </a:lnTo>
                <a:lnTo>
                  <a:pt x="1577" y="372"/>
                </a:lnTo>
                <a:lnTo>
                  <a:pt x="1655" y="306"/>
                </a:lnTo>
                <a:lnTo>
                  <a:pt x="1847" y="318"/>
                </a:lnTo>
                <a:close/>
                <a:moveTo>
                  <a:pt x="1571" y="366"/>
                </a:moveTo>
                <a:lnTo>
                  <a:pt x="1517" y="294"/>
                </a:lnTo>
                <a:lnTo>
                  <a:pt x="1643" y="306"/>
                </a:lnTo>
                <a:lnTo>
                  <a:pt x="1571" y="366"/>
                </a:lnTo>
                <a:close/>
                <a:moveTo>
                  <a:pt x="1511" y="420"/>
                </a:moveTo>
                <a:lnTo>
                  <a:pt x="1373" y="540"/>
                </a:lnTo>
                <a:lnTo>
                  <a:pt x="1205" y="570"/>
                </a:lnTo>
                <a:lnTo>
                  <a:pt x="929" y="252"/>
                </a:lnTo>
                <a:lnTo>
                  <a:pt x="1355" y="282"/>
                </a:lnTo>
                <a:lnTo>
                  <a:pt x="1349" y="288"/>
                </a:lnTo>
                <a:lnTo>
                  <a:pt x="1343" y="294"/>
                </a:lnTo>
                <a:lnTo>
                  <a:pt x="1511" y="420"/>
                </a:lnTo>
                <a:close/>
                <a:moveTo>
                  <a:pt x="1199" y="570"/>
                </a:moveTo>
                <a:lnTo>
                  <a:pt x="743" y="648"/>
                </a:lnTo>
                <a:lnTo>
                  <a:pt x="480" y="240"/>
                </a:lnTo>
                <a:lnTo>
                  <a:pt x="558" y="228"/>
                </a:lnTo>
                <a:lnTo>
                  <a:pt x="917" y="252"/>
                </a:lnTo>
                <a:lnTo>
                  <a:pt x="1199" y="570"/>
                </a:lnTo>
                <a:close/>
                <a:moveTo>
                  <a:pt x="1205" y="576"/>
                </a:moveTo>
                <a:lnTo>
                  <a:pt x="1259" y="642"/>
                </a:lnTo>
                <a:lnTo>
                  <a:pt x="1175" y="714"/>
                </a:lnTo>
                <a:lnTo>
                  <a:pt x="785" y="714"/>
                </a:lnTo>
                <a:lnTo>
                  <a:pt x="749" y="660"/>
                </a:lnTo>
                <a:lnTo>
                  <a:pt x="1205" y="576"/>
                </a:lnTo>
                <a:close/>
                <a:moveTo>
                  <a:pt x="773" y="714"/>
                </a:moveTo>
                <a:lnTo>
                  <a:pt x="743" y="714"/>
                </a:lnTo>
                <a:lnTo>
                  <a:pt x="695" y="666"/>
                </a:lnTo>
                <a:lnTo>
                  <a:pt x="737" y="660"/>
                </a:lnTo>
                <a:lnTo>
                  <a:pt x="773" y="714"/>
                </a:lnTo>
                <a:close/>
                <a:moveTo>
                  <a:pt x="779" y="726"/>
                </a:moveTo>
                <a:lnTo>
                  <a:pt x="815" y="786"/>
                </a:lnTo>
                <a:lnTo>
                  <a:pt x="749" y="726"/>
                </a:lnTo>
                <a:lnTo>
                  <a:pt x="779" y="726"/>
                </a:lnTo>
                <a:close/>
                <a:moveTo>
                  <a:pt x="839" y="816"/>
                </a:moveTo>
                <a:lnTo>
                  <a:pt x="1031" y="1122"/>
                </a:lnTo>
                <a:lnTo>
                  <a:pt x="1001" y="1152"/>
                </a:lnTo>
                <a:lnTo>
                  <a:pt x="1007" y="1152"/>
                </a:lnTo>
                <a:lnTo>
                  <a:pt x="1001" y="1158"/>
                </a:lnTo>
                <a:lnTo>
                  <a:pt x="1013" y="1164"/>
                </a:lnTo>
                <a:lnTo>
                  <a:pt x="642" y="1194"/>
                </a:lnTo>
                <a:lnTo>
                  <a:pt x="306" y="732"/>
                </a:lnTo>
                <a:lnTo>
                  <a:pt x="354" y="726"/>
                </a:lnTo>
                <a:lnTo>
                  <a:pt x="737" y="726"/>
                </a:lnTo>
                <a:lnTo>
                  <a:pt x="839" y="816"/>
                </a:lnTo>
                <a:close/>
                <a:moveTo>
                  <a:pt x="965" y="1506"/>
                </a:moveTo>
                <a:lnTo>
                  <a:pt x="911" y="1566"/>
                </a:lnTo>
                <a:lnTo>
                  <a:pt x="725" y="1302"/>
                </a:lnTo>
                <a:lnTo>
                  <a:pt x="965" y="1506"/>
                </a:lnTo>
                <a:close/>
                <a:moveTo>
                  <a:pt x="971" y="1512"/>
                </a:moveTo>
                <a:lnTo>
                  <a:pt x="1073" y="1595"/>
                </a:lnTo>
                <a:lnTo>
                  <a:pt x="947" y="1613"/>
                </a:lnTo>
                <a:lnTo>
                  <a:pt x="917" y="1572"/>
                </a:lnTo>
                <a:lnTo>
                  <a:pt x="971" y="1512"/>
                </a:lnTo>
                <a:close/>
                <a:moveTo>
                  <a:pt x="941" y="1613"/>
                </a:moveTo>
                <a:lnTo>
                  <a:pt x="935" y="1619"/>
                </a:lnTo>
                <a:lnTo>
                  <a:pt x="893" y="1595"/>
                </a:lnTo>
                <a:lnTo>
                  <a:pt x="911" y="1578"/>
                </a:lnTo>
                <a:lnTo>
                  <a:pt x="941" y="1613"/>
                </a:lnTo>
                <a:close/>
                <a:moveTo>
                  <a:pt x="953" y="1637"/>
                </a:moveTo>
                <a:lnTo>
                  <a:pt x="1031" y="1739"/>
                </a:lnTo>
                <a:lnTo>
                  <a:pt x="827" y="2009"/>
                </a:lnTo>
                <a:lnTo>
                  <a:pt x="552" y="1685"/>
                </a:lnTo>
                <a:lnTo>
                  <a:pt x="935" y="1625"/>
                </a:lnTo>
                <a:lnTo>
                  <a:pt x="953" y="1637"/>
                </a:lnTo>
                <a:close/>
                <a:moveTo>
                  <a:pt x="1037" y="1751"/>
                </a:moveTo>
                <a:lnTo>
                  <a:pt x="1145" y="1895"/>
                </a:lnTo>
                <a:lnTo>
                  <a:pt x="1049" y="2033"/>
                </a:lnTo>
                <a:lnTo>
                  <a:pt x="881" y="2075"/>
                </a:lnTo>
                <a:lnTo>
                  <a:pt x="833" y="2015"/>
                </a:lnTo>
                <a:lnTo>
                  <a:pt x="1037" y="1751"/>
                </a:lnTo>
                <a:close/>
                <a:moveTo>
                  <a:pt x="869" y="2075"/>
                </a:moveTo>
                <a:lnTo>
                  <a:pt x="869" y="2081"/>
                </a:lnTo>
                <a:lnTo>
                  <a:pt x="803" y="2057"/>
                </a:lnTo>
                <a:lnTo>
                  <a:pt x="827" y="2027"/>
                </a:lnTo>
                <a:lnTo>
                  <a:pt x="869" y="2075"/>
                </a:lnTo>
                <a:close/>
                <a:moveTo>
                  <a:pt x="881" y="2093"/>
                </a:moveTo>
                <a:lnTo>
                  <a:pt x="953" y="2177"/>
                </a:lnTo>
                <a:lnTo>
                  <a:pt x="767" y="2459"/>
                </a:lnTo>
                <a:lnTo>
                  <a:pt x="486" y="2177"/>
                </a:lnTo>
                <a:lnTo>
                  <a:pt x="869" y="2087"/>
                </a:lnTo>
                <a:lnTo>
                  <a:pt x="881" y="2093"/>
                </a:lnTo>
                <a:close/>
                <a:moveTo>
                  <a:pt x="959" y="2189"/>
                </a:moveTo>
                <a:lnTo>
                  <a:pt x="1085" y="2333"/>
                </a:lnTo>
                <a:lnTo>
                  <a:pt x="995" y="2489"/>
                </a:lnTo>
                <a:lnTo>
                  <a:pt x="839" y="2537"/>
                </a:lnTo>
                <a:lnTo>
                  <a:pt x="773" y="2465"/>
                </a:lnTo>
                <a:lnTo>
                  <a:pt x="959" y="2189"/>
                </a:lnTo>
                <a:close/>
                <a:moveTo>
                  <a:pt x="833" y="2537"/>
                </a:moveTo>
                <a:lnTo>
                  <a:pt x="821" y="2543"/>
                </a:lnTo>
                <a:lnTo>
                  <a:pt x="737" y="2519"/>
                </a:lnTo>
                <a:lnTo>
                  <a:pt x="767" y="2477"/>
                </a:lnTo>
                <a:lnTo>
                  <a:pt x="833" y="2537"/>
                </a:lnTo>
                <a:close/>
                <a:moveTo>
                  <a:pt x="839" y="2549"/>
                </a:moveTo>
                <a:lnTo>
                  <a:pt x="839" y="2549"/>
                </a:lnTo>
                <a:lnTo>
                  <a:pt x="833" y="2549"/>
                </a:lnTo>
                <a:lnTo>
                  <a:pt x="839" y="2549"/>
                </a:lnTo>
                <a:close/>
                <a:moveTo>
                  <a:pt x="851" y="2561"/>
                </a:moveTo>
                <a:lnTo>
                  <a:pt x="917" y="2627"/>
                </a:lnTo>
                <a:lnTo>
                  <a:pt x="749" y="2915"/>
                </a:lnTo>
                <a:lnTo>
                  <a:pt x="462" y="2663"/>
                </a:lnTo>
                <a:lnTo>
                  <a:pt x="821" y="2555"/>
                </a:lnTo>
                <a:lnTo>
                  <a:pt x="851" y="2561"/>
                </a:lnTo>
                <a:close/>
                <a:moveTo>
                  <a:pt x="923" y="2633"/>
                </a:moveTo>
                <a:lnTo>
                  <a:pt x="1061" y="2777"/>
                </a:lnTo>
                <a:lnTo>
                  <a:pt x="971" y="2957"/>
                </a:lnTo>
                <a:lnTo>
                  <a:pt x="851" y="3005"/>
                </a:lnTo>
                <a:lnTo>
                  <a:pt x="755" y="2921"/>
                </a:lnTo>
                <a:lnTo>
                  <a:pt x="923" y="2633"/>
                </a:lnTo>
                <a:close/>
                <a:moveTo>
                  <a:pt x="839" y="3011"/>
                </a:moveTo>
                <a:lnTo>
                  <a:pt x="839" y="3011"/>
                </a:lnTo>
                <a:lnTo>
                  <a:pt x="719" y="2987"/>
                </a:lnTo>
                <a:lnTo>
                  <a:pt x="749" y="2933"/>
                </a:lnTo>
                <a:lnTo>
                  <a:pt x="839" y="3011"/>
                </a:lnTo>
                <a:close/>
                <a:moveTo>
                  <a:pt x="851" y="3023"/>
                </a:moveTo>
                <a:lnTo>
                  <a:pt x="917" y="3077"/>
                </a:lnTo>
                <a:lnTo>
                  <a:pt x="767" y="3383"/>
                </a:lnTo>
                <a:lnTo>
                  <a:pt x="480" y="3161"/>
                </a:lnTo>
                <a:lnTo>
                  <a:pt x="839" y="3017"/>
                </a:lnTo>
                <a:lnTo>
                  <a:pt x="851" y="3023"/>
                </a:lnTo>
                <a:close/>
                <a:moveTo>
                  <a:pt x="923" y="3083"/>
                </a:moveTo>
                <a:lnTo>
                  <a:pt x="1067" y="3209"/>
                </a:lnTo>
                <a:lnTo>
                  <a:pt x="977" y="3431"/>
                </a:lnTo>
                <a:lnTo>
                  <a:pt x="881" y="3473"/>
                </a:lnTo>
                <a:lnTo>
                  <a:pt x="773" y="3389"/>
                </a:lnTo>
                <a:lnTo>
                  <a:pt x="923" y="3083"/>
                </a:lnTo>
                <a:close/>
                <a:moveTo>
                  <a:pt x="875" y="3479"/>
                </a:moveTo>
                <a:lnTo>
                  <a:pt x="869" y="3479"/>
                </a:lnTo>
                <a:lnTo>
                  <a:pt x="737" y="3461"/>
                </a:lnTo>
                <a:lnTo>
                  <a:pt x="767" y="3395"/>
                </a:lnTo>
                <a:lnTo>
                  <a:pt x="875" y="3479"/>
                </a:lnTo>
                <a:close/>
                <a:moveTo>
                  <a:pt x="893" y="3491"/>
                </a:moveTo>
                <a:lnTo>
                  <a:pt x="935" y="3527"/>
                </a:lnTo>
                <a:lnTo>
                  <a:pt x="809" y="3839"/>
                </a:lnTo>
                <a:lnTo>
                  <a:pt x="528" y="3653"/>
                </a:lnTo>
                <a:lnTo>
                  <a:pt x="875" y="3485"/>
                </a:lnTo>
                <a:lnTo>
                  <a:pt x="893" y="3491"/>
                </a:lnTo>
                <a:close/>
                <a:moveTo>
                  <a:pt x="947" y="3533"/>
                </a:moveTo>
                <a:lnTo>
                  <a:pt x="1103" y="3653"/>
                </a:lnTo>
                <a:lnTo>
                  <a:pt x="1019" y="3899"/>
                </a:lnTo>
                <a:lnTo>
                  <a:pt x="953" y="3935"/>
                </a:lnTo>
                <a:lnTo>
                  <a:pt x="953" y="3935"/>
                </a:lnTo>
                <a:lnTo>
                  <a:pt x="815" y="3845"/>
                </a:lnTo>
                <a:lnTo>
                  <a:pt x="947" y="3533"/>
                </a:lnTo>
                <a:close/>
                <a:moveTo>
                  <a:pt x="935" y="3935"/>
                </a:moveTo>
                <a:lnTo>
                  <a:pt x="785" y="3929"/>
                </a:lnTo>
                <a:lnTo>
                  <a:pt x="815" y="3857"/>
                </a:lnTo>
                <a:lnTo>
                  <a:pt x="935" y="3935"/>
                </a:lnTo>
                <a:close/>
                <a:moveTo>
                  <a:pt x="995" y="3977"/>
                </a:moveTo>
                <a:lnTo>
                  <a:pt x="887" y="4294"/>
                </a:lnTo>
                <a:lnTo>
                  <a:pt x="618" y="4138"/>
                </a:lnTo>
                <a:lnTo>
                  <a:pt x="953" y="3947"/>
                </a:lnTo>
                <a:lnTo>
                  <a:pt x="995" y="3977"/>
                </a:lnTo>
                <a:close/>
                <a:moveTo>
                  <a:pt x="1001" y="3983"/>
                </a:moveTo>
                <a:lnTo>
                  <a:pt x="1169" y="4090"/>
                </a:lnTo>
                <a:lnTo>
                  <a:pt x="1103" y="4354"/>
                </a:lnTo>
                <a:lnTo>
                  <a:pt x="1055" y="4384"/>
                </a:lnTo>
                <a:lnTo>
                  <a:pt x="899" y="4294"/>
                </a:lnTo>
                <a:lnTo>
                  <a:pt x="1001" y="3983"/>
                </a:lnTo>
                <a:close/>
                <a:moveTo>
                  <a:pt x="1037" y="4390"/>
                </a:moveTo>
                <a:lnTo>
                  <a:pt x="863" y="4396"/>
                </a:lnTo>
                <a:lnTo>
                  <a:pt x="893" y="4306"/>
                </a:lnTo>
                <a:lnTo>
                  <a:pt x="1037" y="4390"/>
                </a:lnTo>
                <a:close/>
                <a:moveTo>
                  <a:pt x="1055" y="4396"/>
                </a:moveTo>
                <a:lnTo>
                  <a:pt x="1085" y="4414"/>
                </a:lnTo>
                <a:lnTo>
                  <a:pt x="1001" y="4738"/>
                </a:lnTo>
                <a:lnTo>
                  <a:pt x="737" y="4606"/>
                </a:lnTo>
                <a:lnTo>
                  <a:pt x="1049" y="4396"/>
                </a:lnTo>
                <a:lnTo>
                  <a:pt x="1055" y="4396"/>
                </a:lnTo>
                <a:close/>
                <a:moveTo>
                  <a:pt x="1097" y="4420"/>
                </a:moveTo>
                <a:lnTo>
                  <a:pt x="1277" y="4528"/>
                </a:lnTo>
                <a:lnTo>
                  <a:pt x="1223" y="4810"/>
                </a:lnTo>
                <a:lnTo>
                  <a:pt x="1199" y="4828"/>
                </a:lnTo>
                <a:lnTo>
                  <a:pt x="1193" y="4828"/>
                </a:lnTo>
                <a:lnTo>
                  <a:pt x="1013" y="4738"/>
                </a:lnTo>
                <a:lnTo>
                  <a:pt x="1097" y="4420"/>
                </a:lnTo>
                <a:close/>
                <a:moveTo>
                  <a:pt x="1175" y="4828"/>
                </a:moveTo>
                <a:lnTo>
                  <a:pt x="983" y="4852"/>
                </a:lnTo>
                <a:lnTo>
                  <a:pt x="1007" y="4750"/>
                </a:lnTo>
                <a:lnTo>
                  <a:pt x="1175" y="4828"/>
                </a:lnTo>
                <a:close/>
                <a:moveTo>
                  <a:pt x="1217" y="4846"/>
                </a:moveTo>
                <a:lnTo>
                  <a:pt x="1061" y="5134"/>
                </a:lnTo>
                <a:lnTo>
                  <a:pt x="911" y="5068"/>
                </a:lnTo>
                <a:lnTo>
                  <a:pt x="1199" y="4840"/>
                </a:lnTo>
                <a:lnTo>
                  <a:pt x="1217" y="4846"/>
                </a:lnTo>
                <a:close/>
                <a:moveTo>
                  <a:pt x="1211" y="4870"/>
                </a:moveTo>
                <a:lnTo>
                  <a:pt x="1157" y="5170"/>
                </a:lnTo>
                <a:lnTo>
                  <a:pt x="1073" y="5134"/>
                </a:lnTo>
                <a:lnTo>
                  <a:pt x="1211" y="4870"/>
                </a:lnTo>
                <a:close/>
                <a:moveTo>
                  <a:pt x="1223" y="4852"/>
                </a:moveTo>
                <a:lnTo>
                  <a:pt x="1415" y="4948"/>
                </a:lnTo>
                <a:lnTo>
                  <a:pt x="1379" y="5248"/>
                </a:lnTo>
                <a:lnTo>
                  <a:pt x="1373" y="5254"/>
                </a:lnTo>
                <a:lnTo>
                  <a:pt x="1163" y="5170"/>
                </a:lnTo>
                <a:lnTo>
                  <a:pt x="1223" y="4852"/>
                </a:lnTo>
                <a:close/>
                <a:moveTo>
                  <a:pt x="1367" y="5266"/>
                </a:moveTo>
                <a:lnTo>
                  <a:pt x="1361" y="5266"/>
                </a:lnTo>
                <a:lnTo>
                  <a:pt x="1139" y="5308"/>
                </a:lnTo>
                <a:lnTo>
                  <a:pt x="1163" y="5182"/>
                </a:lnTo>
                <a:lnTo>
                  <a:pt x="1367" y="5266"/>
                </a:lnTo>
                <a:close/>
                <a:moveTo>
                  <a:pt x="1385" y="5272"/>
                </a:moveTo>
                <a:lnTo>
                  <a:pt x="1391" y="5272"/>
                </a:lnTo>
                <a:lnTo>
                  <a:pt x="1385" y="5296"/>
                </a:lnTo>
                <a:lnTo>
                  <a:pt x="1385" y="5272"/>
                </a:lnTo>
                <a:lnTo>
                  <a:pt x="1385" y="5272"/>
                </a:lnTo>
                <a:close/>
                <a:moveTo>
                  <a:pt x="1403" y="5266"/>
                </a:moveTo>
                <a:lnTo>
                  <a:pt x="1589" y="5236"/>
                </a:lnTo>
                <a:lnTo>
                  <a:pt x="1583" y="5344"/>
                </a:lnTo>
                <a:lnTo>
                  <a:pt x="1403" y="5272"/>
                </a:lnTo>
                <a:lnTo>
                  <a:pt x="1403" y="5266"/>
                </a:lnTo>
                <a:close/>
                <a:moveTo>
                  <a:pt x="1601" y="5236"/>
                </a:moveTo>
                <a:lnTo>
                  <a:pt x="1775" y="5206"/>
                </a:lnTo>
                <a:lnTo>
                  <a:pt x="1703" y="5392"/>
                </a:lnTo>
                <a:lnTo>
                  <a:pt x="1595" y="5344"/>
                </a:lnTo>
                <a:lnTo>
                  <a:pt x="1601" y="5236"/>
                </a:lnTo>
                <a:close/>
                <a:moveTo>
                  <a:pt x="1703" y="5398"/>
                </a:moveTo>
                <a:lnTo>
                  <a:pt x="1613" y="5632"/>
                </a:lnTo>
                <a:lnTo>
                  <a:pt x="1577" y="5674"/>
                </a:lnTo>
                <a:lnTo>
                  <a:pt x="1589" y="5356"/>
                </a:lnTo>
                <a:lnTo>
                  <a:pt x="1703" y="5398"/>
                </a:lnTo>
                <a:close/>
                <a:moveTo>
                  <a:pt x="1583" y="5680"/>
                </a:moveTo>
                <a:lnTo>
                  <a:pt x="1607" y="5650"/>
                </a:lnTo>
                <a:lnTo>
                  <a:pt x="1595" y="5680"/>
                </a:lnTo>
                <a:lnTo>
                  <a:pt x="1589" y="5680"/>
                </a:lnTo>
                <a:lnTo>
                  <a:pt x="1583" y="5680"/>
                </a:lnTo>
                <a:close/>
                <a:moveTo>
                  <a:pt x="1607" y="5674"/>
                </a:moveTo>
                <a:lnTo>
                  <a:pt x="1625" y="5638"/>
                </a:lnTo>
                <a:lnTo>
                  <a:pt x="1805" y="5440"/>
                </a:lnTo>
                <a:lnTo>
                  <a:pt x="1865" y="5464"/>
                </a:lnTo>
                <a:lnTo>
                  <a:pt x="1625" y="5668"/>
                </a:lnTo>
                <a:lnTo>
                  <a:pt x="1607" y="5674"/>
                </a:lnTo>
                <a:close/>
                <a:moveTo>
                  <a:pt x="1871" y="5470"/>
                </a:moveTo>
                <a:lnTo>
                  <a:pt x="1990" y="5518"/>
                </a:lnTo>
                <a:lnTo>
                  <a:pt x="1972" y="5584"/>
                </a:lnTo>
                <a:lnTo>
                  <a:pt x="1643" y="5668"/>
                </a:lnTo>
                <a:lnTo>
                  <a:pt x="1871" y="5470"/>
                </a:lnTo>
                <a:close/>
                <a:moveTo>
                  <a:pt x="2002" y="5518"/>
                </a:moveTo>
                <a:lnTo>
                  <a:pt x="2086" y="5554"/>
                </a:lnTo>
                <a:lnTo>
                  <a:pt x="1984" y="5578"/>
                </a:lnTo>
                <a:lnTo>
                  <a:pt x="2002" y="5518"/>
                </a:lnTo>
                <a:close/>
                <a:moveTo>
                  <a:pt x="2002" y="5512"/>
                </a:moveTo>
                <a:lnTo>
                  <a:pt x="2062" y="5302"/>
                </a:lnTo>
                <a:lnTo>
                  <a:pt x="2092" y="5278"/>
                </a:lnTo>
                <a:lnTo>
                  <a:pt x="2326" y="5386"/>
                </a:lnTo>
                <a:lnTo>
                  <a:pt x="2302" y="5476"/>
                </a:lnTo>
                <a:lnTo>
                  <a:pt x="2284" y="5506"/>
                </a:lnTo>
                <a:lnTo>
                  <a:pt x="2098" y="5548"/>
                </a:lnTo>
                <a:lnTo>
                  <a:pt x="2002" y="5512"/>
                </a:lnTo>
                <a:close/>
                <a:moveTo>
                  <a:pt x="2272" y="5518"/>
                </a:moveTo>
                <a:lnTo>
                  <a:pt x="2206" y="5596"/>
                </a:lnTo>
                <a:lnTo>
                  <a:pt x="2116" y="5554"/>
                </a:lnTo>
                <a:lnTo>
                  <a:pt x="2272" y="5518"/>
                </a:lnTo>
                <a:close/>
                <a:moveTo>
                  <a:pt x="2284" y="5512"/>
                </a:moveTo>
                <a:lnTo>
                  <a:pt x="2296" y="5512"/>
                </a:lnTo>
                <a:lnTo>
                  <a:pt x="2272" y="5620"/>
                </a:lnTo>
                <a:lnTo>
                  <a:pt x="2218" y="5596"/>
                </a:lnTo>
                <a:lnTo>
                  <a:pt x="2284" y="5512"/>
                </a:lnTo>
                <a:close/>
                <a:moveTo>
                  <a:pt x="2470" y="5464"/>
                </a:moveTo>
                <a:lnTo>
                  <a:pt x="2482" y="5464"/>
                </a:lnTo>
                <a:lnTo>
                  <a:pt x="2572" y="5506"/>
                </a:lnTo>
                <a:lnTo>
                  <a:pt x="2560" y="5608"/>
                </a:lnTo>
                <a:lnTo>
                  <a:pt x="2326" y="5644"/>
                </a:lnTo>
                <a:lnTo>
                  <a:pt x="2302" y="5632"/>
                </a:lnTo>
                <a:lnTo>
                  <a:pt x="2470" y="5464"/>
                </a:lnTo>
                <a:close/>
                <a:moveTo>
                  <a:pt x="2494" y="5458"/>
                </a:moveTo>
                <a:lnTo>
                  <a:pt x="2584" y="5440"/>
                </a:lnTo>
                <a:lnTo>
                  <a:pt x="2572" y="5500"/>
                </a:lnTo>
                <a:lnTo>
                  <a:pt x="2494" y="5458"/>
                </a:lnTo>
                <a:close/>
                <a:moveTo>
                  <a:pt x="2590" y="5434"/>
                </a:moveTo>
                <a:lnTo>
                  <a:pt x="2782" y="5386"/>
                </a:lnTo>
                <a:lnTo>
                  <a:pt x="2812" y="5404"/>
                </a:lnTo>
                <a:lnTo>
                  <a:pt x="2704" y="5560"/>
                </a:lnTo>
                <a:lnTo>
                  <a:pt x="2584" y="5500"/>
                </a:lnTo>
                <a:lnTo>
                  <a:pt x="2590" y="5434"/>
                </a:lnTo>
                <a:close/>
                <a:moveTo>
                  <a:pt x="2818" y="5410"/>
                </a:moveTo>
                <a:lnTo>
                  <a:pt x="2830" y="5416"/>
                </a:lnTo>
                <a:lnTo>
                  <a:pt x="2818" y="5572"/>
                </a:lnTo>
                <a:lnTo>
                  <a:pt x="2746" y="5584"/>
                </a:lnTo>
                <a:lnTo>
                  <a:pt x="2710" y="5566"/>
                </a:lnTo>
                <a:lnTo>
                  <a:pt x="2818" y="5410"/>
                </a:lnTo>
                <a:close/>
                <a:moveTo>
                  <a:pt x="2950" y="5488"/>
                </a:moveTo>
                <a:lnTo>
                  <a:pt x="3046" y="5542"/>
                </a:lnTo>
                <a:lnTo>
                  <a:pt x="2884" y="5560"/>
                </a:lnTo>
                <a:lnTo>
                  <a:pt x="2950" y="5488"/>
                </a:lnTo>
                <a:close/>
                <a:moveTo>
                  <a:pt x="3255" y="5518"/>
                </a:moveTo>
                <a:lnTo>
                  <a:pt x="3261" y="5596"/>
                </a:lnTo>
                <a:lnTo>
                  <a:pt x="3195" y="5614"/>
                </a:lnTo>
                <a:lnTo>
                  <a:pt x="3070" y="5548"/>
                </a:lnTo>
                <a:lnTo>
                  <a:pt x="3255" y="5518"/>
                </a:lnTo>
                <a:close/>
                <a:moveTo>
                  <a:pt x="3267" y="5518"/>
                </a:moveTo>
                <a:lnTo>
                  <a:pt x="3291" y="5512"/>
                </a:lnTo>
                <a:lnTo>
                  <a:pt x="3333" y="5542"/>
                </a:lnTo>
                <a:lnTo>
                  <a:pt x="3303" y="5578"/>
                </a:lnTo>
                <a:lnTo>
                  <a:pt x="3273" y="5590"/>
                </a:lnTo>
                <a:lnTo>
                  <a:pt x="3267" y="5518"/>
                </a:lnTo>
                <a:close/>
                <a:moveTo>
                  <a:pt x="3303" y="5512"/>
                </a:moveTo>
                <a:lnTo>
                  <a:pt x="3357" y="5506"/>
                </a:lnTo>
                <a:lnTo>
                  <a:pt x="3339" y="5530"/>
                </a:lnTo>
                <a:lnTo>
                  <a:pt x="3303" y="5512"/>
                </a:lnTo>
                <a:close/>
                <a:moveTo>
                  <a:pt x="3369" y="5506"/>
                </a:moveTo>
                <a:lnTo>
                  <a:pt x="3447" y="5494"/>
                </a:lnTo>
                <a:lnTo>
                  <a:pt x="3447" y="5530"/>
                </a:lnTo>
                <a:lnTo>
                  <a:pt x="3369" y="5554"/>
                </a:lnTo>
                <a:lnTo>
                  <a:pt x="3345" y="5536"/>
                </a:lnTo>
                <a:lnTo>
                  <a:pt x="3369" y="5506"/>
                </a:lnTo>
                <a:close/>
                <a:moveTo>
                  <a:pt x="3453" y="5494"/>
                </a:moveTo>
                <a:lnTo>
                  <a:pt x="3465" y="5488"/>
                </a:lnTo>
                <a:lnTo>
                  <a:pt x="3501" y="5512"/>
                </a:lnTo>
                <a:lnTo>
                  <a:pt x="3459" y="5530"/>
                </a:lnTo>
                <a:lnTo>
                  <a:pt x="3453" y="5494"/>
                </a:lnTo>
                <a:close/>
                <a:moveTo>
                  <a:pt x="3477" y="5488"/>
                </a:moveTo>
                <a:lnTo>
                  <a:pt x="3591" y="5470"/>
                </a:lnTo>
                <a:lnTo>
                  <a:pt x="3603" y="5482"/>
                </a:lnTo>
                <a:lnTo>
                  <a:pt x="3507" y="5512"/>
                </a:lnTo>
                <a:lnTo>
                  <a:pt x="3477" y="5488"/>
                </a:lnTo>
                <a:close/>
                <a:moveTo>
                  <a:pt x="3609" y="5488"/>
                </a:moveTo>
                <a:lnTo>
                  <a:pt x="3615" y="5494"/>
                </a:lnTo>
                <a:lnTo>
                  <a:pt x="3645" y="5614"/>
                </a:lnTo>
                <a:lnTo>
                  <a:pt x="3519" y="5518"/>
                </a:lnTo>
                <a:lnTo>
                  <a:pt x="3609" y="5488"/>
                </a:lnTo>
                <a:close/>
                <a:moveTo>
                  <a:pt x="3627" y="5506"/>
                </a:moveTo>
                <a:lnTo>
                  <a:pt x="3705" y="5572"/>
                </a:lnTo>
                <a:lnTo>
                  <a:pt x="3663" y="5632"/>
                </a:lnTo>
                <a:lnTo>
                  <a:pt x="3651" y="5626"/>
                </a:lnTo>
                <a:lnTo>
                  <a:pt x="3627" y="5506"/>
                </a:lnTo>
                <a:close/>
                <a:moveTo>
                  <a:pt x="3627" y="5488"/>
                </a:moveTo>
                <a:lnTo>
                  <a:pt x="3621" y="5482"/>
                </a:lnTo>
                <a:lnTo>
                  <a:pt x="3681" y="5464"/>
                </a:lnTo>
                <a:lnTo>
                  <a:pt x="3735" y="5518"/>
                </a:lnTo>
                <a:lnTo>
                  <a:pt x="3711" y="5566"/>
                </a:lnTo>
                <a:lnTo>
                  <a:pt x="3627" y="5488"/>
                </a:lnTo>
                <a:close/>
                <a:moveTo>
                  <a:pt x="3741" y="5524"/>
                </a:moveTo>
                <a:lnTo>
                  <a:pt x="3807" y="5596"/>
                </a:lnTo>
                <a:lnTo>
                  <a:pt x="3831" y="5674"/>
                </a:lnTo>
                <a:lnTo>
                  <a:pt x="3717" y="5572"/>
                </a:lnTo>
                <a:lnTo>
                  <a:pt x="3741" y="5524"/>
                </a:lnTo>
                <a:close/>
                <a:moveTo>
                  <a:pt x="3747" y="5518"/>
                </a:moveTo>
                <a:lnTo>
                  <a:pt x="3759" y="5500"/>
                </a:lnTo>
                <a:lnTo>
                  <a:pt x="3771" y="5518"/>
                </a:lnTo>
                <a:lnTo>
                  <a:pt x="3771" y="5518"/>
                </a:lnTo>
                <a:lnTo>
                  <a:pt x="3783" y="5512"/>
                </a:lnTo>
                <a:lnTo>
                  <a:pt x="3801" y="5578"/>
                </a:lnTo>
                <a:lnTo>
                  <a:pt x="3747" y="5518"/>
                </a:lnTo>
                <a:close/>
                <a:moveTo>
                  <a:pt x="3777" y="5506"/>
                </a:moveTo>
                <a:lnTo>
                  <a:pt x="3765" y="5494"/>
                </a:lnTo>
                <a:lnTo>
                  <a:pt x="3771" y="5476"/>
                </a:lnTo>
                <a:lnTo>
                  <a:pt x="3783" y="5506"/>
                </a:lnTo>
                <a:lnTo>
                  <a:pt x="3777" y="5506"/>
                </a:lnTo>
                <a:close/>
                <a:moveTo>
                  <a:pt x="3777" y="5464"/>
                </a:moveTo>
                <a:lnTo>
                  <a:pt x="3795" y="5446"/>
                </a:lnTo>
                <a:lnTo>
                  <a:pt x="3897" y="5428"/>
                </a:lnTo>
                <a:lnTo>
                  <a:pt x="3903" y="5446"/>
                </a:lnTo>
                <a:lnTo>
                  <a:pt x="3789" y="5500"/>
                </a:lnTo>
                <a:lnTo>
                  <a:pt x="3777" y="5464"/>
                </a:lnTo>
                <a:close/>
                <a:moveTo>
                  <a:pt x="3909" y="5428"/>
                </a:moveTo>
                <a:lnTo>
                  <a:pt x="3969" y="5416"/>
                </a:lnTo>
                <a:lnTo>
                  <a:pt x="3915" y="5446"/>
                </a:lnTo>
                <a:lnTo>
                  <a:pt x="3909" y="5428"/>
                </a:lnTo>
                <a:close/>
                <a:moveTo>
                  <a:pt x="3999" y="5416"/>
                </a:moveTo>
                <a:lnTo>
                  <a:pt x="4023" y="5410"/>
                </a:lnTo>
                <a:lnTo>
                  <a:pt x="4071" y="5530"/>
                </a:lnTo>
                <a:lnTo>
                  <a:pt x="3999" y="5674"/>
                </a:lnTo>
                <a:lnTo>
                  <a:pt x="3915" y="5452"/>
                </a:lnTo>
                <a:lnTo>
                  <a:pt x="3999" y="5416"/>
                </a:lnTo>
                <a:close/>
                <a:moveTo>
                  <a:pt x="4077" y="5536"/>
                </a:moveTo>
                <a:lnTo>
                  <a:pt x="4131" y="5656"/>
                </a:lnTo>
                <a:lnTo>
                  <a:pt x="4131" y="5656"/>
                </a:lnTo>
                <a:lnTo>
                  <a:pt x="3999" y="5680"/>
                </a:lnTo>
                <a:lnTo>
                  <a:pt x="4077" y="5536"/>
                </a:lnTo>
                <a:close/>
                <a:moveTo>
                  <a:pt x="4083" y="5530"/>
                </a:moveTo>
                <a:lnTo>
                  <a:pt x="4137" y="5422"/>
                </a:lnTo>
                <a:lnTo>
                  <a:pt x="4233" y="5596"/>
                </a:lnTo>
                <a:lnTo>
                  <a:pt x="4137" y="5650"/>
                </a:lnTo>
                <a:lnTo>
                  <a:pt x="4083" y="5530"/>
                </a:lnTo>
                <a:close/>
                <a:moveTo>
                  <a:pt x="4466" y="5350"/>
                </a:moveTo>
                <a:lnTo>
                  <a:pt x="4736" y="5308"/>
                </a:lnTo>
                <a:lnTo>
                  <a:pt x="4730" y="5320"/>
                </a:lnTo>
                <a:lnTo>
                  <a:pt x="4395" y="5506"/>
                </a:lnTo>
                <a:lnTo>
                  <a:pt x="4466" y="5350"/>
                </a:lnTo>
                <a:close/>
                <a:moveTo>
                  <a:pt x="4742" y="5308"/>
                </a:moveTo>
                <a:lnTo>
                  <a:pt x="4748" y="5308"/>
                </a:lnTo>
                <a:lnTo>
                  <a:pt x="4742" y="5314"/>
                </a:lnTo>
                <a:lnTo>
                  <a:pt x="4742" y="5308"/>
                </a:lnTo>
                <a:close/>
                <a:moveTo>
                  <a:pt x="4772" y="5308"/>
                </a:moveTo>
                <a:lnTo>
                  <a:pt x="4904" y="5284"/>
                </a:lnTo>
                <a:lnTo>
                  <a:pt x="4940" y="5452"/>
                </a:lnTo>
                <a:lnTo>
                  <a:pt x="4934" y="5464"/>
                </a:lnTo>
                <a:lnTo>
                  <a:pt x="4904" y="5488"/>
                </a:lnTo>
                <a:lnTo>
                  <a:pt x="4664" y="5542"/>
                </a:lnTo>
                <a:lnTo>
                  <a:pt x="4736" y="5326"/>
                </a:lnTo>
                <a:lnTo>
                  <a:pt x="4772" y="5308"/>
                </a:lnTo>
                <a:close/>
                <a:moveTo>
                  <a:pt x="4946" y="5470"/>
                </a:moveTo>
                <a:lnTo>
                  <a:pt x="4946" y="5476"/>
                </a:lnTo>
                <a:lnTo>
                  <a:pt x="4940" y="5482"/>
                </a:lnTo>
                <a:lnTo>
                  <a:pt x="4946" y="5470"/>
                </a:lnTo>
                <a:lnTo>
                  <a:pt x="4946" y="5470"/>
                </a:lnTo>
                <a:close/>
                <a:moveTo>
                  <a:pt x="4952" y="5464"/>
                </a:moveTo>
                <a:lnTo>
                  <a:pt x="5096" y="5368"/>
                </a:lnTo>
                <a:lnTo>
                  <a:pt x="5120" y="5440"/>
                </a:lnTo>
                <a:lnTo>
                  <a:pt x="4958" y="5476"/>
                </a:lnTo>
                <a:lnTo>
                  <a:pt x="4952" y="5464"/>
                </a:lnTo>
                <a:close/>
                <a:moveTo>
                  <a:pt x="5120" y="5452"/>
                </a:moveTo>
                <a:lnTo>
                  <a:pt x="5156" y="5572"/>
                </a:lnTo>
                <a:lnTo>
                  <a:pt x="5150" y="5602"/>
                </a:lnTo>
                <a:lnTo>
                  <a:pt x="5084" y="5656"/>
                </a:lnTo>
                <a:lnTo>
                  <a:pt x="5000" y="5680"/>
                </a:lnTo>
                <a:lnTo>
                  <a:pt x="4958" y="5488"/>
                </a:lnTo>
                <a:lnTo>
                  <a:pt x="5120" y="5452"/>
                </a:lnTo>
                <a:close/>
                <a:moveTo>
                  <a:pt x="5162" y="5590"/>
                </a:moveTo>
                <a:lnTo>
                  <a:pt x="5162" y="5590"/>
                </a:lnTo>
                <a:lnTo>
                  <a:pt x="5162" y="5596"/>
                </a:lnTo>
                <a:lnTo>
                  <a:pt x="5162" y="5590"/>
                </a:lnTo>
                <a:close/>
                <a:moveTo>
                  <a:pt x="5162" y="5572"/>
                </a:moveTo>
                <a:lnTo>
                  <a:pt x="5192" y="5434"/>
                </a:lnTo>
                <a:lnTo>
                  <a:pt x="5276" y="5416"/>
                </a:lnTo>
                <a:lnTo>
                  <a:pt x="5306" y="5482"/>
                </a:lnTo>
                <a:lnTo>
                  <a:pt x="5168" y="5590"/>
                </a:lnTo>
                <a:lnTo>
                  <a:pt x="5162" y="5572"/>
                </a:lnTo>
                <a:close/>
                <a:moveTo>
                  <a:pt x="5288" y="5416"/>
                </a:moveTo>
                <a:lnTo>
                  <a:pt x="5402" y="5386"/>
                </a:lnTo>
                <a:lnTo>
                  <a:pt x="5402" y="5404"/>
                </a:lnTo>
                <a:lnTo>
                  <a:pt x="5312" y="5476"/>
                </a:lnTo>
                <a:lnTo>
                  <a:pt x="5288" y="5416"/>
                </a:lnTo>
                <a:close/>
                <a:moveTo>
                  <a:pt x="5402" y="5422"/>
                </a:moveTo>
                <a:lnTo>
                  <a:pt x="5384" y="5566"/>
                </a:lnTo>
                <a:lnTo>
                  <a:pt x="5348" y="5578"/>
                </a:lnTo>
                <a:lnTo>
                  <a:pt x="5312" y="5488"/>
                </a:lnTo>
                <a:lnTo>
                  <a:pt x="5402" y="5422"/>
                </a:lnTo>
                <a:close/>
                <a:moveTo>
                  <a:pt x="5408" y="5410"/>
                </a:moveTo>
                <a:lnTo>
                  <a:pt x="5432" y="5398"/>
                </a:lnTo>
                <a:lnTo>
                  <a:pt x="5492" y="5536"/>
                </a:lnTo>
                <a:lnTo>
                  <a:pt x="5396" y="5566"/>
                </a:lnTo>
                <a:lnTo>
                  <a:pt x="5408" y="5410"/>
                </a:lnTo>
                <a:close/>
                <a:moveTo>
                  <a:pt x="5438" y="5392"/>
                </a:moveTo>
                <a:lnTo>
                  <a:pt x="5456" y="5380"/>
                </a:lnTo>
                <a:lnTo>
                  <a:pt x="5570" y="5356"/>
                </a:lnTo>
                <a:lnTo>
                  <a:pt x="5612" y="5434"/>
                </a:lnTo>
                <a:lnTo>
                  <a:pt x="5606" y="5500"/>
                </a:lnTo>
                <a:lnTo>
                  <a:pt x="5504" y="5530"/>
                </a:lnTo>
                <a:lnTo>
                  <a:pt x="5438" y="5392"/>
                </a:lnTo>
                <a:close/>
                <a:moveTo>
                  <a:pt x="5606" y="5512"/>
                </a:moveTo>
                <a:lnTo>
                  <a:pt x="5522" y="5584"/>
                </a:lnTo>
                <a:lnTo>
                  <a:pt x="5504" y="5542"/>
                </a:lnTo>
                <a:lnTo>
                  <a:pt x="5606" y="5512"/>
                </a:lnTo>
                <a:close/>
                <a:moveTo>
                  <a:pt x="5618" y="5500"/>
                </a:moveTo>
                <a:lnTo>
                  <a:pt x="5618" y="5446"/>
                </a:lnTo>
                <a:lnTo>
                  <a:pt x="5636" y="5482"/>
                </a:lnTo>
                <a:lnTo>
                  <a:pt x="5618" y="5500"/>
                </a:lnTo>
                <a:lnTo>
                  <a:pt x="5618" y="5500"/>
                </a:lnTo>
                <a:close/>
                <a:moveTo>
                  <a:pt x="5642" y="5488"/>
                </a:moveTo>
                <a:lnTo>
                  <a:pt x="5642" y="5488"/>
                </a:lnTo>
                <a:lnTo>
                  <a:pt x="5642" y="5494"/>
                </a:lnTo>
                <a:lnTo>
                  <a:pt x="5642" y="5488"/>
                </a:lnTo>
                <a:close/>
                <a:moveTo>
                  <a:pt x="5648" y="5482"/>
                </a:moveTo>
                <a:lnTo>
                  <a:pt x="5743" y="5398"/>
                </a:lnTo>
                <a:lnTo>
                  <a:pt x="5779" y="5452"/>
                </a:lnTo>
                <a:lnTo>
                  <a:pt x="5654" y="5488"/>
                </a:lnTo>
                <a:lnTo>
                  <a:pt x="5648" y="5482"/>
                </a:lnTo>
                <a:close/>
                <a:moveTo>
                  <a:pt x="5785" y="5458"/>
                </a:moveTo>
                <a:lnTo>
                  <a:pt x="5809" y="5494"/>
                </a:lnTo>
                <a:lnTo>
                  <a:pt x="5815" y="5590"/>
                </a:lnTo>
                <a:lnTo>
                  <a:pt x="5791" y="5614"/>
                </a:lnTo>
                <a:lnTo>
                  <a:pt x="5731" y="5638"/>
                </a:lnTo>
                <a:lnTo>
                  <a:pt x="5654" y="5494"/>
                </a:lnTo>
                <a:lnTo>
                  <a:pt x="5785" y="5458"/>
                </a:lnTo>
                <a:close/>
                <a:moveTo>
                  <a:pt x="5821" y="5512"/>
                </a:moveTo>
                <a:lnTo>
                  <a:pt x="5851" y="5554"/>
                </a:lnTo>
                <a:lnTo>
                  <a:pt x="5821" y="5584"/>
                </a:lnTo>
                <a:lnTo>
                  <a:pt x="5821" y="5512"/>
                </a:lnTo>
                <a:close/>
                <a:moveTo>
                  <a:pt x="5821" y="5494"/>
                </a:moveTo>
                <a:lnTo>
                  <a:pt x="5821" y="5446"/>
                </a:lnTo>
                <a:lnTo>
                  <a:pt x="5911" y="5422"/>
                </a:lnTo>
                <a:lnTo>
                  <a:pt x="5941" y="5458"/>
                </a:lnTo>
                <a:lnTo>
                  <a:pt x="5857" y="5548"/>
                </a:lnTo>
                <a:lnTo>
                  <a:pt x="5821" y="5494"/>
                </a:lnTo>
                <a:close/>
                <a:moveTo>
                  <a:pt x="5947" y="5470"/>
                </a:moveTo>
                <a:lnTo>
                  <a:pt x="5995" y="5530"/>
                </a:lnTo>
                <a:lnTo>
                  <a:pt x="5995" y="5536"/>
                </a:lnTo>
                <a:lnTo>
                  <a:pt x="5875" y="5584"/>
                </a:lnTo>
                <a:lnTo>
                  <a:pt x="5863" y="5554"/>
                </a:lnTo>
                <a:lnTo>
                  <a:pt x="5947" y="5470"/>
                </a:lnTo>
                <a:close/>
                <a:moveTo>
                  <a:pt x="6019" y="5566"/>
                </a:moveTo>
                <a:lnTo>
                  <a:pt x="6031" y="5668"/>
                </a:lnTo>
                <a:lnTo>
                  <a:pt x="6007" y="5692"/>
                </a:lnTo>
                <a:lnTo>
                  <a:pt x="6001" y="5542"/>
                </a:lnTo>
                <a:lnTo>
                  <a:pt x="6019" y="5566"/>
                </a:lnTo>
                <a:close/>
                <a:moveTo>
                  <a:pt x="6031" y="5578"/>
                </a:moveTo>
                <a:lnTo>
                  <a:pt x="6067" y="5626"/>
                </a:lnTo>
                <a:lnTo>
                  <a:pt x="6037" y="5656"/>
                </a:lnTo>
                <a:lnTo>
                  <a:pt x="6031" y="5578"/>
                </a:lnTo>
                <a:close/>
                <a:moveTo>
                  <a:pt x="6025" y="5560"/>
                </a:moveTo>
                <a:lnTo>
                  <a:pt x="6025" y="5536"/>
                </a:lnTo>
                <a:lnTo>
                  <a:pt x="6139" y="5494"/>
                </a:lnTo>
                <a:lnTo>
                  <a:pt x="6157" y="5512"/>
                </a:lnTo>
                <a:lnTo>
                  <a:pt x="6073" y="5620"/>
                </a:lnTo>
                <a:lnTo>
                  <a:pt x="6025" y="5560"/>
                </a:lnTo>
                <a:close/>
                <a:moveTo>
                  <a:pt x="6145" y="5488"/>
                </a:moveTo>
                <a:lnTo>
                  <a:pt x="6187" y="5476"/>
                </a:lnTo>
                <a:lnTo>
                  <a:pt x="6187" y="5476"/>
                </a:lnTo>
                <a:lnTo>
                  <a:pt x="6163" y="5506"/>
                </a:lnTo>
                <a:lnTo>
                  <a:pt x="6145" y="5488"/>
                </a:lnTo>
                <a:close/>
                <a:moveTo>
                  <a:pt x="6187" y="5488"/>
                </a:moveTo>
                <a:lnTo>
                  <a:pt x="6193" y="5542"/>
                </a:lnTo>
                <a:lnTo>
                  <a:pt x="6169" y="5512"/>
                </a:lnTo>
                <a:lnTo>
                  <a:pt x="6187" y="5488"/>
                </a:lnTo>
                <a:close/>
                <a:moveTo>
                  <a:pt x="6193" y="5482"/>
                </a:moveTo>
                <a:lnTo>
                  <a:pt x="6205" y="5470"/>
                </a:lnTo>
                <a:lnTo>
                  <a:pt x="6205" y="5470"/>
                </a:lnTo>
                <a:lnTo>
                  <a:pt x="6223" y="5578"/>
                </a:lnTo>
                <a:lnTo>
                  <a:pt x="6199" y="5554"/>
                </a:lnTo>
                <a:lnTo>
                  <a:pt x="6193" y="5482"/>
                </a:lnTo>
                <a:close/>
                <a:moveTo>
                  <a:pt x="6355" y="5560"/>
                </a:moveTo>
                <a:lnTo>
                  <a:pt x="6289" y="5656"/>
                </a:lnTo>
                <a:lnTo>
                  <a:pt x="6253" y="5608"/>
                </a:lnTo>
                <a:lnTo>
                  <a:pt x="6355" y="5560"/>
                </a:lnTo>
                <a:close/>
                <a:moveTo>
                  <a:pt x="6391" y="5548"/>
                </a:moveTo>
                <a:lnTo>
                  <a:pt x="6391" y="5572"/>
                </a:lnTo>
                <a:lnTo>
                  <a:pt x="6373" y="5554"/>
                </a:lnTo>
                <a:lnTo>
                  <a:pt x="6391" y="5548"/>
                </a:lnTo>
                <a:close/>
                <a:moveTo>
                  <a:pt x="6397" y="5542"/>
                </a:moveTo>
                <a:lnTo>
                  <a:pt x="6493" y="5500"/>
                </a:lnTo>
                <a:lnTo>
                  <a:pt x="6577" y="5572"/>
                </a:lnTo>
                <a:lnTo>
                  <a:pt x="6553" y="5614"/>
                </a:lnTo>
                <a:lnTo>
                  <a:pt x="6481" y="5656"/>
                </a:lnTo>
                <a:lnTo>
                  <a:pt x="6403" y="5584"/>
                </a:lnTo>
                <a:lnTo>
                  <a:pt x="6397" y="5542"/>
                </a:lnTo>
                <a:close/>
                <a:moveTo>
                  <a:pt x="6499" y="5494"/>
                </a:moveTo>
                <a:lnTo>
                  <a:pt x="6565" y="5464"/>
                </a:lnTo>
                <a:lnTo>
                  <a:pt x="6589" y="5554"/>
                </a:lnTo>
                <a:lnTo>
                  <a:pt x="6583" y="5566"/>
                </a:lnTo>
                <a:lnTo>
                  <a:pt x="6499" y="5494"/>
                </a:lnTo>
                <a:close/>
                <a:moveTo>
                  <a:pt x="6589" y="5566"/>
                </a:moveTo>
                <a:lnTo>
                  <a:pt x="6595" y="5572"/>
                </a:lnTo>
                <a:lnTo>
                  <a:pt x="6589" y="5572"/>
                </a:lnTo>
                <a:lnTo>
                  <a:pt x="6589" y="5566"/>
                </a:lnTo>
                <a:close/>
                <a:moveTo>
                  <a:pt x="6649" y="5464"/>
                </a:moveTo>
                <a:lnTo>
                  <a:pt x="6685" y="5410"/>
                </a:lnTo>
                <a:lnTo>
                  <a:pt x="6715" y="5398"/>
                </a:lnTo>
                <a:lnTo>
                  <a:pt x="6733" y="5404"/>
                </a:lnTo>
                <a:lnTo>
                  <a:pt x="6763" y="5500"/>
                </a:lnTo>
                <a:lnTo>
                  <a:pt x="6721" y="5518"/>
                </a:lnTo>
                <a:lnTo>
                  <a:pt x="6649" y="5464"/>
                </a:lnTo>
                <a:close/>
                <a:moveTo>
                  <a:pt x="6769" y="5506"/>
                </a:moveTo>
                <a:lnTo>
                  <a:pt x="6787" y="5566"/>
                </a:lnTo>
                <a:lnTo>
                  <a:pt x="6733" y="5524"/>
                </a:lnTo>
                <a:lnTo>
                  <a:pt x="6769" y="5506"/>
                </a:lnTo>
                <a:close/>
                <a:moveTo>
                  <a:pt x="6775" y="5500"/>
                </a:moveTo>
                <a:lnTo>
                  <a:pt x="6835" y="5470"/>
                </a:lnTo>
                <a:lnTo>
                  <a:pt x="6847" y="5476"/>
                </a:lnTo>
                <a:lnTo>
                  <a:pt x="6799" y="5578"/>
                </a:lnTo>
                <a:lnTo>
                  <a:pt x="6799" y="5578"/>
                </a:lnTo>
                <a:lnTo>
                  <a:pt x="6775" y="5500"/>
                </a:lnTo>
                <a:close/>
                <a:moveTo>
                  <a:pt x="6805" y="5584"/>
                </a:moveTo>
                <a:lnTo>
                  <a:pt x="6859" y="5482"/>
                </a:lnTo>
                <a:lnTo>
                  <a:pt x="6942" y="5536"/>
                </a:lnTo>
                <a:lnTo>
                  <a:pt x="6841" y="5602"/>
                </a:lnTo>
                <a:lnTo>
                  <a:pt x="6805" y="5584"/>
                </a:lnTo>
                <a:close/>
                <a:moveTo>
                  <a:pt x="6829" y="5608"/>
                </a:moveTo>
                <a:lnTo>
                  <a:pt x="6817" y="5620"/>
                </a:lnTo>
                <a:lnTo>
                  <a:pt x="6805" y="5590"/>
                </a:lnTo>
                <a:lnTo>
                  <a:pt x="6829" y="5608"/>
                </a:lnTo>
                <a:close/>
                <a:moveTo>
                  <a:pt x="6942" y="5548"/>
                </a:moveTo>
                <a:lnTo>
                  <a:pt x="6895" y="5644"/>
                </a:lnTo>
                <a:lnTo>
                  <a:pt x="6847" y="5608"/>
                </a:lnTo>
                <a:lnTo>
                  <a:pt x="6942" y="5548"/>
                </a:lnTo>
                <a:close/>
                <a:moveTo>
                  <a:pt x="6972" y="5524"/>
                </a:moveTo>
                <a:lnTo>
                  <a:pt x="6984" y="5554"/>
                </a:lnTo>
                <a:lnTo>
                  <a:pt x="6960" y="5536"/>
                </a:lnTo>
                <a:lnTo>
                  <a:pt x="6972" y="5524"/>
                </a:lnTo>
                <a:close/>
                <a:moveTo>
                  <a:pt x="7056" y="5470"/>
                </a:moveTo>
                <a:lnTo>
                  <a:pt x="7062" y="5470"/>
                </a:lnTo>
                <a:lnTo>
                  <a:pt x="7164" y="5518"/>
                </a:lnTo>
                <a:lnTo>
                  <a:pt x="7146" y="5554"/>
                </a:lnTo>
                <a:lnTo>
                  <a:pt x="7074" y="5608"/>
                </a:lnTo>
                <a:lnTo>
                  <a:pt x="7014" y="5572"/>
                </a:lnTo>
                <a:lnTo>
                  <a:pt x="7056" y="5470"/>
                </a:lnTo>
                <a:close/>
                <a:moveTo>
                  <a:pt x="7170" y="5524"/>
                </a:moveTo>
                <a:lnTo>
                  <a:pt x="7176" y="5524"/>
                </a:lnTo>
                <a:lnTo>
                  <a:pt x="7176" y="5530"/>
                </a:lnTo>
                <a:lnTo>
                  <a:pt x="7164" y="5542"/>
                </a:lnTo>
                <a:lnTo>
                  <a:pt x="7170" y="5524"/>
                </a:lnTo>
                <a:close/>
                <a:moveTo>
                  <a:pt x="7188" y="5536"/>
                </a:moveTo>
                <a:lnTo>
                  <a:pt x="7218" y="5548"/>
                </a:lnTo>
                <a:lnTo>
                  <a:pt x="7206" y="5572"/>
                </a:lnTo>
                <a:lnTo>
                  <a:pt x="7188" y="5536"/>
                </a:lnTo>
                <a:lnTo>
                  <a:pt x="7188" y="5536"/>
                </a:lnTo>
                <a:close/>
                <a:moveTo>
                  <a:pt x="7224" y="5554"/>
                </a:moveTo>
                <a:lnTo>
                  <a:pt x="7308" y="5596"/>
                </a:lnTo>
                <a:lnTo>
                  <a:pt x="7248" y="5644"/>
                </a:lnTo>
                <a:lnTo>
                  <a:pt x="7212" y="5584"/>
                </a:lnTo>
                <a:lnTo>
                  <a:pt x="7224" y="5554"/>
                </a:lnTo>
                <a:close/>
                <a:moveTo>
                  <a:pt x="7380" y="5500"/>
                </a:moveTo>
                <a:lnTo>
                  <a:pt x="7392" y="5518"/>
                </a:lnTo>
                <a:lnTo>
                  <a:pt x="7362" y="5548"/>
                </a:lnTo>
                <a:lnTo>
                  <a:pt x="7380" y="5500"/>
                </a:lnTo>
                <a:close/>
                <a:moveTo>
                  <a:pt x="7380" y="5488"/>
                </a:moveTo>
                <a:lnTo>
                  <a:pt x="7380" y="5482"/>
                </a:lnTo>
                <a:lnTo>
                  <a:pt x="7416" y="5500"/>
                </a:lnTo>
                <a:lnTo>
                  <a:pt x="7398" y="5512"/>
                </a:lnTo>
                <a:lnTo>
                  <a:pt x="7380" y="5488"/>
                </a:lnTo>
                <a:close/>
                <a:moveTo>
                  <a:pt x="7416" y="5506"/>
                </a:moveTo>
                <a:lnTo>
                  <a:pt x="7410" y="5536"/>
                </a:lnTo>
                <a:lnTo>
                  <a:pt x="7404" y="5524"/>
                </a:lnTo>
                <a:lnTo>
                  <a:pt x="7416" y="5506"/>
                </a:lnTo>
                <a:close/>
                <a:moveTo>
                  <a:pt x="7548" y="5548"/>
                </a:moveTo>
                <a:lnTo>
                  <a:pt x="7428" y="5494"/>
                </a:lnTo>
                <a:lnTo>
                  <a:pt x="7530" y="5404"/>
                </a:lnTo>
                <a:lnTo>
                  <a:pt x="7572" y="5464"/>
                </a:lnTo>
                <a:lnTo>
                  <a:pt x="7554" y="5542"/>
                </a:lnTo>
                <a:lnTo>
                  <a:pt x="7548" y="5548"/>
                </a:lnTo>
                <a:close/>
                <a:moveTo>
                  <a:pt x="7434" y="5482"/>
                </a:moveTo>
                <a:lnTo>
                  <a:pt x="7470" y="5326"/>
                </a:lnTo>
                <a:lnTo>
                  <a:pt x="7524" y="5398"/>
                </a:lnTo>
                <a:lnTo>
                  <a:pt x="7434" y="5482"/>
                </a:lnTo>
                <a:close/>
                <a:moveTo>
                  <a:pt x="7476" y="5314"/>
                </a:moveTo>
                <a:lnTo>
                  <a:pt x="7602" y="5218"/>
                </a:lnTo>
                <a:lnTo>
                  <a:pt x="7626" y="5248"/>
                </a:lnTo>
                <a:lnTo>
                  <a:pt x="7608" y="5326"/>
                </a:lnTo>
                <a:lnTo>
                  <a:pt x="7536" y="5392"/>
                </a:lnTo>
                <a:lnTo>
                  <a:pt x="7476" y="5314"/>
                </a:lnTo>
                <a:close/>
                <a:moveTo>
                  <a:pt x="7476" y="5302"/>
                </a:moveTo>
                <a:lnTo>
                  <a:pt x="7506" y="5176"/>
                </a:lnTo>
                <a:lnTo>
                  <a:pt x="7548" y="5152"/>
                </a:lnTo>
                <a:lnTo>
                  <a:pt x="7596" y="5212"/>
                </a:lnTo>
                <a:lnTo>
                  <a:pt x="7476" y="5302"/>
                </a:lnTo>
                <a:close/>
                <a:moveTo>
                  <a:pt x="7554" y="5146"/>
                </a:moveTo>
                <a:lnTo>
                  <a:pt x="7608" y="5116"/>
                </a:lnTo>
                <a:lnTo>
                  <a:pt x="7650" y="5146"/>
                </a:lnTo>
                <a:lnTo>
                  <a:pt x="7644" y="5176"/>
                </a:lnTo>
                <a:lnTo>
                  <a:pt x="7602" y="5206"/>
                </a:lnTo>
                <a:lnTo>
                  <a:pt x="7554" y="5146"/>
                </a:lnTo>
                <a:close/>
                <a:moveTo>
                  <a:pt x="7548" y="5140"/>
                </a:moveTo>
                <a:lnTo>
                  <a:pt x="7524" y="5116"/>
                </a:lnTo>
                <a:lnTo>
                  <a:pt x="7530" y="5080"/>
                </a:lnTo>
                <a:lnTo>
                  <a:pt x="7548" y="5074"/>
                </a:lnTo>
                <a:lnTo>
                  <a:pt x="7596" y="5110"/>
                </a:lnTo>
                <a:lnTo>
                  <a:pt x="7548" y="5140"/>
                </a:lnTo>
                <a:close/>
                <a:moveTo>
                  <a:pt x="7548" y="5062"/>
                </a:moveTo>
                <a:lnTo>
                  <a:pt x="7536" y="5056"/>
                </a:lnTo>
                <a:lnTo>
                  <a:pt x="7548" y="5014"/>
                </a:lnTo>
                <a:lnTo>
                  <a:pt x="7602" y="4984"/>
                </a:lnTo>
                <a:lnTo>
                  <a:pt x="7632" y="5014"/>
                </a:lnTo>
                <a:lnTo>
                  <a:pt x="7548" y="5062"/>
                </a:lnTo>
                <a:close/>
                <a:moveTo>
                  <a:pt x="7614" y="4984"/>
                </a:moveTo>
                <a:lnTo>
                  <a:pt x="7626" y="4978"/>
                </a:lnTo>
                <a:lnTo>
                  <a:pt x="7656" y="5002"/>
                </a:lnTo>
                <a:lnTo>
                  <a:pt x="7638" y="5014"/>
                </a:lnTo>
                <a:lnTo>
                  <a:pt x="7614" y="4984"/>
                </a:lnTo>
                <a:close/>
                <a:moveTo>
                  <a:pt x="7608" y="4978"/>
                </a:moveTo>
                <a:lnTo>
                  <a:pt x="7578" y="4954"/>
                </a:lnTo>
                <a:lnTo>
                  <a:pt x="7584" y="4948"/>
                </a:lnTo>
                <a:lnTo>
                  <a:pt x="7614" y="4972"/>
                </a:lnTo>
                <a:lnTo>
                  <a:pt x="7608" y="4978"/>
                </a:lnTo>
                <a:close/>
                <a:moveTo>
                  <a:pt x="7560" y="4906"/>
                </a:moveTo>
                <a:lnTo>
                  <a:pt x="7542" y="4906"/>
                </a:lnTo>
                <a:lnTo>
                  <a:pt x="7542" y="4906"/>
                </a:lnTo>
                <a:lnTo>
                  <a:pt x="7512" y="4882"/>
                </a:lnTo>
                <a:lnTo>
                  <a:pt x="7458" y="4828"/>
                </a:lnTo>
                <a:lnTo>
                  <a:pt x="7482" y="4768"/>
                </a:lnTo>
                <a:lnTo>
                  <a:pt x="7488" y="4756"/>
                </a:lnTo>
                <a:lnTo>
                  <a:pt x="7512" y="4768"/>
                </a:lnTo>
                <a:lnTo>
                  <a:pt x="7590" y="4816"/>
                </a:lnTo>
                <a:lnTo>
                  <a:pt x="7590" y="4816"/>
                </a:lnTo>
                <a:lnTo>
                  <a:pt x="7560" y="4906"/>
                </a:lnTo>
                <a:close/>
                <a:moveTo>
                  <a:pt x="7584" y="4684"/>
                </a:moveTo>
                <a:lnTo>
                  <a:pt x="7620" y="4696"/>
                </a:lnTo>
                <a:lnTo>
                  <a:pt x="7620" y="4702"/>
                </a:lnTo>
                <a:lnTo>
                  <a:pt x="7584" y="4684"/>
                </a:lnTo>
                <a:close/>
                <a:moveTo>
                  <a:pt x="7530" y="4648"/>
                </a:moveTo>
                <a:lnTo>
                  <a:pt x="7548" y="4600"/>
                </a:lnTo>
                <a:lnTo>
                  <a:pt x="7626" y="4660"/>
                </a:lnTo>
                <a:lnTo>
                  <a:pt x="7620" y="4690"/>
                </a:lnTo>
                <a:lnTo>
                  <a:pt x="7530" y="4648"/>
                </a:lnTo>
                <a:close/>
                <a:moveTo>
                  <a:pt x="7554" y="4594"/>
                </a:moveTo>
                <a:lnTo>
                  <a:pt x="7560" y="4576"/>
                </a:lnTo>
                <a:lnTo>
                  <a:pt x="7638" y="4612"/>
                </a:lnTo>
                <a:lnTo>
                  <a:pt x="7632" y="4654"/>
                </a:lnTo>
                <a:lnTo>
                  <a:pt x="7554" y="4594"/>
                </a:lnTo>
                <a:close/>
                <a:moveTo>
                  <a:pt x="7614" y="4588"/>
                </a:moveTo>
                <a:lnTo>
                  <a:pt x="7644" y="4600"/>
                </a:lnTo>
                <a:lnTo>
                  <a:pt x="7644" y="4606"/>
                </a:lnTo>
                <a:lnTo>
                  <a:pt x="7614" y="4588"/>
                </a:lnTo>
                <a:close/>
                <a:moveTo>
                  <a:pt x="7590" y="4498"/>
                </a:moveTo>
                <a:lnTo>
                  <a:pt x="7590" y="4498"/>
                </a:lnTo>
                <a:lnTo>
                  <a:pt x="7596" y="4498"/>
                </a:lnTo>
                <a:lnTo>
                  <a:pt x="7590" y="4498"/>
                </a:lnTo>
                <a:close/>
                <a:moveTo>
                  <a:pt x="7584" y="4492"/>
                </a:moveTo>
                <a:lnTo>
                  <a:pt x="7572" y="4492"/>
                </a:lnTo>
                <a:lnTo>
                  <a:pt x="7572" y="4486"/>
                </a:lnTo>
                <a:lnTo>
                  <a:pt x="7584" y="4492"/>
                </a:lnTo>
                <a:lnTo>
                  <a:pt x="7584" y="4492"/>
                </a:lnTo>
                <a:close/>
                <a:moveTo>
                  <a:pt x="7578" y="4474"/>
                </a:moveTo>
                <a:lnTo>
                  <a:pt x="7590" y="4426"/>
                </a:lnTo>
                <a:lnTo>
                  <a:pt x="7608" y="4432"/>
                </a:lnTo>
                <a:lnTo>
                  <a:pt x="7590" y="4474"/>
                </a:lnTo>
                <a:lnTo>
                  <a:pt x="7578" y="4474"/>
                </a:lnTo>
                <a:close/>
                <a:moveTo>
                  <a:pt x="7596" y="4420"/>
                </a:moveTo>
                <a:lnTo>
                  <a:pt x="7596" y="4414"/>
                </a:lnTo>
                <a:lnTo>
                  <a:pt x="7614" y="4414"/>
                </a:lnTo>
                <a:lnTo>
                  <a:pt x="7614" y="4426"/>
                </a:lnTo>
                <a:lnTo>
                  <a:pt x="7596" y="4420"/>
                </a:lnTo>
                <a:close/>
                <a:moveTo>
                  <a:pt x="7602" y="4402"/>
                </a:moveTo>
                <a:lnTo>
                  <a:pt x="7602" y="4390"/>
                </a:lnTo>
                <a:lnTo>
                  <a:pt x="7620" y="4402"/>
                </a:lnTo>
                <a:lnTo>
                  <a:pt x="7620" y="4408"/>
                </a:lnTo>
                <a:lnTo>
                  <a:pt x="7602" y="4402"/>
                </a:lnTo>
                <a:close/>
                <a:moveTo>
                  <a:pt x="7590" y="4402"/>
                </a:moveTo>
                <a:lnTo>
                  <a:pt x="7530" y="4390"/>
                </a:lnTo>
                <a:lnTo>
                  <a:pt x="7548" y="4360"/>
                </a:lnTo>
                <a:lnTo>
                  <a:pt x="7596" y="4384"/>
                </a:lnTo>
                <a:lnTo>
                  <a:pt x="7590" y="4402"/>
                </a:lnTo>
                <a:close/>
                <a:moveTo>
                  <a:pt x="7560" y="4354"/>
                </a:moveTo>
                <a:lnTo>
                  <a:pt x="7602" y="4366"/>
                </a:lnTo>
                <a:lnTo>
                  <a:pt x="7596" y="4378"/>
                </a:lnTo>
                <a:lnTo>
                  <a:pt x="7560" y="4354"/>
                </a:lnTo>
                <a:close/>
                <a:moveTo>
                  <a:pt x="7554" y="4348"/>
                </a:moveTo>
                <a:lnTo>
                  <a:pt x="7560" y="4336"/>
                </a:lnTo>
                <a:lnTo>
                  <a:pt x="7608" y="4342"/>
                </a:lnTo>
                <a:lnTo>
                  <a:pt x="7608" y="4354"/>
                </a:lnTo>
                <a:lnTo>
                  <a:pt x="7554" y="4348"/>
                </a:lnTo>
                <a:close/>
                <a:moveTo>
                  <a:pt x="7560" y="4330"/>
                </a:moveTo>
                <a:lnTo>
                  <a:pt x="7572" y="4312"/>
                </a:lnTo>
                <a:lnTo>
                  <a:pt x="7620" y="4318"/>
                </a:lnTo>
                <a:lnTo>
                  <a:pt x="7614" y="4330"/>
                </a:lnTo>
                <a:lnTo>
                  <a:pt x="7560" y="4330"/>
                </a:lnTo>
                <a:close/>
                <a:moveTo>
                  <a:pt x="7572" y="4306"/>
                </a:moveTo>
                <a:lnTo>
                  <a:pt x="7584" y="4276"/>
                </a:lnTo>
                <a:lnTo>
                  <a:pt x="7632" y="4276"/>
                </a:lnTo>
                <a:lnTo>
                  <a:pt x="7620" y="4312"/>
                </a:lnTo>
                <a:lnTo>
                  <a:pt x="7572" y="4306"/>
                </a:lnTo>
                <a:close/>
                <a:moveTo>
                  <a:pt x="7560" y="4258"/>
                </a:moveTo>
                <a:lnTo>
                  <a:pt x="7572" y="4228"/>
                </a:lnTo>
                <a:lnTo>
                  <a:pt x="7602" y="4228"/>
                </a:lnTo>
                <a:lnTo>
                  <a:pt x="7584" y="4258"/>
                </a:lnTo>
                <a:lnTo>
                  <a:pt x="7560" y="4258"/>
                </a:lnTo>
                <a:close/>
                <a:moveTo>
                  <a:pt x="7572" y="4216"/>
                </a:moveTo>
                <a:lnTo>
                  <a:pt x="7584" y="4198"/>
                </a:lnTo>
                <a:lnTo>
                  <a:pt x="7620" y="4198"/>
                </a:lnTo>
                <a:lnTo>
                  <a:pt x="7608" y="4216"/>
                </a:lnTo>
                <a:lnTo>
                  <a:pt x="7572" y="4216"/>
                </a:lnTo>
                <a:close/>
                <a:moveTo>
                  <a:pt x="7584" y="4192"/>
                </a:moveTo>
                <a:lnTo>
                  <a:pt x="7590" y="4180"/>
                </a:lnTo>
                <a:lnTo>
                  <a:pt x="7626" y="4174"/>
                </a:lnTo>
                <a:lnTo>
                  <a:pt x="7620" y="4186"/>
                </a:lnTo>
                <a:lnTo>
                  <a:pt x="7584" y="4192"/>
                </a:lnTo>
                <a:close/>
                <a:moveTo>
                  <a:pt x="7596" y="4168"/>
                </a:moveTo>
                <a:lnTo>
                  <a:pt x="7596" y="4168"/>
                </a:lnTo>
                <a:lnTo>
                  <a:pt x="7638" y="4156"/>
                </a:lnTo>
                <a:lnTo>
                  <a:pt x="7632" y="4162"/>
                </a:lnTo>
                <a:lnTo>
                  <a:pt x="7596" y="4168"/>
                </a:lnTo>
                <a:close/>
                <a:moveTo>
                  <a:pt x="7602" y="4156"/>
                </a:moveTo>
                <a:lnTo>
                  <a:pt x="7602" y="4156"/>
                </a:lnTo>
                <a:lnTo>
                  <a:pt x="7644" y="4138"/>
                </a:lnTo>
                <a:lnTo>
                  <a:pt x="7644" y="4150"/>
                </a:lnTo>
                <a:lnTo>
                  <a:pt x="7602" y="4156"/>
                </a:lnTo>
                <a:close/>
                <a:moveTo>
                  <a:pt x="7608" y="4144"/>
                </a:moveTo>
                <a:lnTo>
                  <a:pt x="7608" y="4144"/>
                </a:lnTo>
                <a:lnTo>
                  <a:pt x="7620" y="4138"/>
                </a:lnTo>
                <a:lnTo>
                  <a:pt x="7608" y="4144"/>
                </a:lnTo>
                <a:close/>
                <a:moveTo>
                  <a:pt x="7596" y="4144"/>
                </a:moveTo>
                <a:lnTo>
                  <a:pt x="7512" y="4174"/>
                </a:lnTo>
                <a:lnTo>
                  <a:pt x="7518" y="4162"/>
                </a:lnTo>
                <a:lnTo>
                  <a:pt x="7596" y="4144"/>
                </a:lnTo>
                <a:lnTo>
                  <a:pt x="7596" y="4144"/>
                </a:lnTo>
                <a:close/>
                <a:moveTo>
                  <a:pt x="7524" y="4150"/>
                </a:moveTo>
                <a:lnTo>
                  <a:pt x="7536" y="4132"/>
                </a:lnTo>
                <a:lnTo>
                  <a:pt x="7608" y="4114"/>
                </a:lnTo>
                <a:lnTo>
                  <a:pt x="7602" y="4132"/>
                </a:lnTo>
                <a:lnTo>
                  <a:pt x="7524" y="4150"/>
                </a:lnTo>
                <a:close/>
                <a:moveTo>
                  <a:pt x="7542" y="4126"/>
                </a:moveTo>
                <a:lnTo>
                  <a:pt x="7548" y="4108"/>
                </a:lnTo>
                <a:lnTo>
                  <a:pt x="7620" y="4085"/>
                </a:lnTo>
                <a:lnTo>
                  <a:pt x="7614" y="4102"/>
                </a:lnTo>
                <a:lnTo>
                  <a:pt x="7542" y="4126"/>
                </a:lnTo>
                <a:close/>
                <a:moveTo>
                  <a:pt x="7530" y="4126"/>
                </a:moveTo>
                <a:lnTo>
                  <a:pt x="7440" y="4156"/>
                </a:lnTo>
                <a:lnTo>
                  <a:pt x="7440" y="4150"/>
                </a:lnTo>
                <a:lnTo>
                  <a:pt x="7536" y="4114"/>
                </a:lnTo>
                <a:lnTo>
                  <a:pt x="7530" y="4126"/>
                </a:lnTo>
                <a:close/>
                <a:moveTo>
                  <a:pt x="7296" y="4198"/>
                </a:moveTo>
                <a:lnTo>
                  <a:pt x="7272" y="4204"/>
                </a:lnTo>
                <a:lnTo>
                  <a:pt x="7254" y="4192"/>
                </a:lnTo>
                <a:lnTo>
                  <a:pt x="7590" y="3785"/>
                </a:lnTo>
                <a:lnTo>
                  <a:pt x="7620" y="3779"/>
                </a:lnTo>
                <a:lnTo>
                  <a:pt x="7332" y="4186"/>
                </a:lnTo>
                <a:lnTo>
                  <a:pt x="7296" y="4198"/>
                </a:lnTo>
                <a:close/>
                <a:moveTo>
                  <a:pt x="7602" y="3773"/>
                </a:moveTo>
                <a:lnTo>
                  <a:pt x="7620" y="3749"/>
                </a:lnTo>
                <a:lnTo>
                  <a:pt x="7644" y="3743"/>
                </a:lnTo>
                <a:lnTo>
                  <a:pt x="7626" y="3767"/>
                </a:lnTo>
                <a:lnTo>
                  <a:pt x="7602" y="3773"/>
                </a:lnTo>
                <a:close/>
                <a:moveTo>
                  <a:pt x="7590" y="3779"/>
                </a:moveTo>
                <a:lnTo>
                  <a:pt x="7560" y="3785"/>
                </a:lnTo>
                <a:lnTo>
                  <a:pt x="7578" y="3767"/>
                </a:lnTo>
                <a:lnTo>
                  <a:pt x="7602" y="3755"/>
                </a:lnTo>
                <a:lnTo>
                  <a:pt x="7590" y="3779"/>
                </a:lnTo>
                <a:close/>
                <a:moveTo>
                  <a:pt x="7590" y="3749"/>
                </a:moveTo>
                <a:lnTo>
                  <a:pt x="7608" y="3731"/>
                </a:lnTo>
                <a:lnTo>
                  <a:pt x="7632" y="3719"/>
                </a:lnTo>
                <a:lnTo>
                  <a:pt x="7614" y="3743"/>
                </a:lnTo>
                <a:lnTo>
                  <a:pt x="7590" y="3749"/>
                </a:lnTo>
                <a:close/>
                <a:moveTo>
                  <a:pt x="7572" y="3761"/>
                </a:moveTo>
                <a:lnTo>
                  <a:pt x="7554" y="3767"/>
                </a:lnTo>
                <a:lnTo>
                  <a:pt x="7572" y="3749"/>
                </a:lnTo>
                <a:lnTo>
                  <a:pt x="7584" y="3743"/>
                </a:lnTo>
                <a:lnTo>
                  <a:pt x="7572" y="3761"/>
                </a:lnTo>
                <a:close/>
                <a:moveTo>
                  <a:pt x="7596" y="3731"/>
                </a:moveTo>
                <a:lnTo>
                  <a:pt x="7596" y="3725"/>
                </a:lnTo>
                <a:lnTo>
                  <a:pt x="7608" y="3719"/>
                </a:lnTo>
                <a:lnTo>
                  <a:pt x="7602" y="3725"/>
                </a:lnTo>
                <a:lnTo>
                  <a:pt x="7596" y="3731"/>
                </a:lnTo>
                <a:close/>
                <a:moveTo>
                  <a:pt x="7626" y="3701"/>
                </a:moveTo>
                <a:lnTo>
                  <a:pt x="7626" y="3701"/>
                </a:lnTo>
                <a:lnTo>
                  <a:pt x="7626" y="3701"/>
                </a:lnTo>
                <a:lnTo>
                  <a:pt x="7626" y="3701"/>
                </a:lnTo>
                <a:close/>
                <a:moveTo>
                  <a:pt x="6948" y="4031"/>
                </a:moveTo>
                <a:lnTo>
                  <a:pt x="6918" y="4013"/>
                </a:lnTo>
                <a:lnTo>
                  <a:pt x="7266" y="3881"/>
                </a:lnTo>
                <a:lnTo>
                  <a:pt x="6948" y="4031"/>
                </a:lnTo>
                <a:close/>
                <a:moveTo>
                  <a:pt x="6942" y="4037"/>
                </a:moveTo>
                <a:lnTo>
                  <a:pt x="6907" y="4049"/>
                </a:lnTo>
                <a:lnTo>
                  <a:pt x="6877" y="4031"/>
                </a:lnTo>
                <a:lnTo>
                  <a:pt x="6907" y="4019"/>
                </a:lnTo>
                <a:lnTo>
                  <a:pt x="6942" y="4037"/>
                </a:lnTo>
                <a:close/>
                <a:moveTo>
                  <a:pt x="6865" y="4025"/>
                </a:moveTo>
                <a:lnTo>
                  <a:pt x="6835" y="4007"/>
                </a:lnTo>
                <a:lnTo>
                  <a:pt x="6871" y="3995"/>
                </a:lnTo>
                <a:lnTo>
                  <a:pt x="6901" y="4013"/>
                </a:lnTo>
                <a:lnTo>
                  <a:pt x="6865" y="4025"/>
                </a:lnTo>
                <a:close/>
                <a:moveTo>
                  <a:pt x="6853" y="4031"/>
                </a:moveTo>
                <a:lnTo>
                  <a:pt x="6811" y="4043"/>
                </a:lnTo>
                <a:lnTo>
                  <a:pt x="6781" y="4025"/>
                </a:lnTo>
                <a:lnTo>
                  <a:pt x="6823" y="4007"/>
                </a:lnTo>
                <a:lnTo>
                  <a:pt x="6853" y="4031"/>
                </a:lnTo>
                <a:close/>
                <a:moveTo>
                  <a:pt x="6775" y="4013"/>
                </a:moveTo>
                <a:lnTo>
                  <a:pt x="6445" y="3767"/>
                </a:lnTo>
                <a:lnTo>
                  <a:pt x="6463" y="3779"/>
                </a:lnTo>
                <a:lnTo>
                  <a:pt x="6817" y="4001"/>
                </a:lnTo>
                <a:lnTo>
                  <a:pt x="6775" y="4013"/>
                </a:lnTo>
                <a:close/>
                <a:moveTo>
                  <a:pt x="5803" y="2375"/>
                </a:moveTo>
                <a:lnTo>
                  <a:pt x="5833" y="2339"/>
                </a:lnTo>
                <a:lnTo>
                  <a:pt x="5887" y="2843"/>
                </a:lnTo>
                <a:lnTo>
                  <a:pt x="5803" y="2375"/>
                </a:lnTo>
                <a:close/>
                <a:moveTo>
                  <a:pt x="5797" y="2363"/>
                </a:moveTo>
                <a:lnTo>
                  <a:pt x="5797" y="2345"/>
                </a:lnTo>
                <a:lnTo>
                  <a:pt x="5827" y="2315"/>
                </a:lnTo>
                <a:lnTo>
                  <a:pt x="5833" y="2327"/>
                </a:lnTo>
                <a:lnTo>
                  <a:pt x="5797" y="2363"/>
                </a:lnTo>
                <a:close/>
                <a:moveTo>
                  <a:pt x="5839" y="2303"/>
                </a:moveTo>
                <a:lnTo>
                  <a:pt x="5875" y="2273"/>
                </a:lnTo>
                <a:lnTo>
                  <a:pt x="5875" y="2279"/>
                </a:lnTo>
                <a:lnTo>
                  <a:pt x="5839" y="2321"/>
                </a:lnTo>
                <a:lnTo>
                  <a:pt x="5839" y="2303"/>
                </a:lnTo>
                <a:close/>
                <a:moveTo>
                  <a:pt x="5833" y="2291"/>
                </a:moveTo>
                <a:lnTo>
                  <a:pt x="5833" y="2255"/>
                </a:lnTo>
                <a:lnTo>
                  <a:pt x="5869" y="2219"/>
                </a:lnTo>
                <a:lnTo>
                  <a:pt x="5875" y="2261"/>
                </a:lnTo>
                <a:lnTo>
                  <a:pt x="5833" y="2291"/>
                </a:lnTo>
                <a:close/>
                <a:moveTo>
                  <a:pt x="5881" y="2213"/>
                </a:moveTo>
                <a:lnTo>
                  <a:pt x="6103" y="2033"/>
                </a:lnTo>
                <a:lnTo>
                  <a:pt x="6031" y="2111"/>
                </a:lnTo>
                <a:lnTo>
                  <a:pt x="5881" y="2249"/>
                </a:lnTo>
                <a:lnTo>
                  <a:pt x="5881" y="2213"/>
                </a:lnTo>
                <a:close/>
                <a:moveTo>
                  <a:pt x="7296" y="1715"/>
                </a:moveTo>
                <a:lnTo>
                  <a:pt x="7332" y="1721"/>
                </a:lnTo>
                <a:lnTo>
                  <a:pt x="7218" y="1709"/>
                </a:lnTo>
                <a:lnTo>
                  <a:pt x="7296" y="1715"/>
                </a:lnTo>
                <a:close/>
                <a:moveTo>
                  <a:pt x="7578" y="1787"/>
                </a:moveTo>
                <a:lnTo>
                  <a:pt x="7554" y="1769"/>
                </a:lnTo>
                <a:lnTo>
                  <a:pt x="7566" y="1769"/>
                </a:lnTo>
                <a:lnTo>
                  <a:pt x="7584" y="1787"/>
                </a:lnTo>
                <a:lnTo>
                  <a:pt x="7578" y="1787"/>
                </a:lnTo>
                <a:close/>
                <a:moveTo>
                  <a:pt x="7560" y="1757"/>
                </a:moveTo>
                <a:lnTo>
                  <a:pt x="7548" y="1745"/>
                </a:lnTo>
                <a:lnTo>
                  <a:pt x="7590" y="1751"/>
                </a:lnTo>
                <a:lnTo>
                  <a:pt x="7596" y="1763"/>
                </a:lnTo>
                <a:lnTo>
                  <a:pt x="7560" y="1757"/>
                </a:lnTo>
                <a:close/>
                <a:moveTo>
                  <a:pt x="7608" y="1769"/>
                </a:moveTo>
                <a:lnTo>
                  <a:pt x="7608" y="1769"/>
                </a:lnTo>
                <a:lnTo>
                  <a:pt x="7590" y="1769"/>
                </a:lnTo>
                <a:lnTo>
                  <a:pt x="7608" y="1769"/>
                </a:lnTo>
                <a:close/>
                <a:moveTo>
                  <a:pt x="7536" y="1733"/>
                </a:moveTo>
                <a:lnTo>
                  <a:pt x="7530" y="1727"/>
                </a:lnTo>
                <a:lnTo>
                  <a:pt x="7566" y="1727"/>
                </a:lnTo>
                <a:lnTo>
                  <a:pt x="7578" y="1739"/>
                </a:lnTo>
                <a:lnTo>
                  <a:pt x="7536" y="1733"/>
                </a:lnTo>
                <a:close/>
                <a:moveTo>
                  <a:pt x="7584" y="1733"/>
                </a:moveTo>
                <a:lnTo>
                  <a:pt x="7620" y="1733"/>
                </a:lnTo>
                <a:lnTo>
                  <a:pt x="7632" y="1751"/>
                </a:lnTo>
                <a:lnTo>
                  <a:pt x="7596" y="1745"/>
                </a:lnTo>
                <a:lnTo>
                  <a:pt x="7584" y="1733"/>
                </a:lnTo>
                <a:close/>
                <a:moveTo>
                  <a:pt x="7572" y="1721"/>
                </a:moveTo>
                <a:lnTo>
                  <a:pt x="7566" y="1715"/>
                </a:lnTo>
                <a:lnTo>
                  <a:pt x="7602" y="1715"/>
                </a:lnTo>
                <a:lnTo>
                  <a:pt x="7608" y="1721"/>
                </a:lnTo>
                <a:lnTo>
                  <a:pt x="7572" y="1721"/>
                </a:lnTo>
                <a:close/>
                <a:moveTo>
                  <a:pt x="7554" y="1703"/>
                </a:moveTo>
                <a:lnTo>
                  <a:pt x="7536" y="1685"/>
                </a:lnTo>
                <a:lnTo>
                  <a:pt x="7578" y="1685"/>
                </a:lnTo>
                <a:lnTo>
                  <a:pt x="7596" y="1709"/>
                </a:lnTo>
                <a:lnTo>
                  <a:pt x="7554" y="1703"/>
                </a:lnTo>
                <a:close/>
                <a:moveTo>
                  <a:pt x="7530" y="1673"/>
                </a:moveTo>
                <a:lnTo>
                  <a:pt x="7494" y="1643"/>
                </a:lnTo>
                <a:lnTo>
                  <a:pt x="7542" y="1637"/>
                </a:lnTo>
                <a:lnTo>
                  <a:pt x="7566" y="1673"/>
                </a:lnTo>
                <a:lnTo>
                  <a:pt x="7530" y="1673"/>
                </a:lnTo>
                <a:close/>
                <a:moveTo>
                  <a:pt x="7548" y="1637"/>
                </a:moveTo>
                <a:lnTo>
                  <a:pt x="7596" y="1631"/>
                </a:lnTo>
                <a:lnTo>
                  <a:pt x="7626" y="1673"/>
                </a:lnTo>
                <a:lnTo>
                  <a:pt x="7578" y="1673"/>
                </a:lnTo>
                <a:lnTo>
                  <a:pt x="7548" y="1637"/>
                </a:lnTo>
                <a:close/>
                <a:moveTo>
                  <a:pt x="7542" y="1631"/>
                </a:moveTo>
                <a:lnTo>
                  <a:pt x="7506" y="1584"/>
                </a:lnTo>
                <a:lnTo>
                  <a:pt x="7554" y="1578"/>
                </a:lnTo>
                <a:lnTo>
                  <a:pt x="7590" y="1625"/>
                </a:lnTo>
                <a:lnTo>
                  <a:pt x="7542" y="1631"/>
                </a:lnTo>
                <a:close/>
                <a:moveTo>
                  <a:pt x="7500" y="1578"/>
                </a:moveTo>
                <a:lnTo>
                  <a:pt x="7464" y="1536"/>
                </a:lnTo>
                <a:lnTo>
                  <a:pt x="7518" y="1524"/>
                </a:lnTo>
                <a:lnTo>
                  <a:pt x="7548" y="1566"/>
                </a:lnTo>
                <a:lnTo>
                  <a:pt x="7500" y="1578"/>
                </a:lnTo>
                <a:close/>
                <a:moveTo>
                  <a:pt x="7458" y="1530"/>
                </a:moveTo>
                <a:lnTo>
                  <a:pt x="7422" y="1482"/>
                </a:lnTo>
                <a:lnTo>
                  <a:pt x="7476" y="1464"/>
                </a:lnTo>
                <a:lnTo>
                  <a:pt x="7512" y="1518"/>
                </a:lnTo>
                <a:lnTo>
                  <a:pt x="7458" y="1530"/>
                </a:lnTo>
                <a:close/>
                <a:moveTo>
                  <a:pt x="7488" y="1464"/>
                </a:moveTo>
                <a:lnTo>
                  <a:pt x="7548" y="1446"/>
                </a:lnTo>
                <a:lnTo>
                  <a:pt x="7578" y="1500"/>
                </a:lnTo>
                <a:lnTo>
                  <a:pt x="7524" y="1512"/>
                </a:lnTo>
                <a:lnTo>
                  <a:pt x="7488" y="1464"/>
                </a:lnTo>
                <a:close/>
                <a:moveTo>
                  <a:pt x="7482" y="1458"/>
                </a:moveTo>
                <a:lnTo>
                  <a:pt x="7440" y="1398"/>
                </a:lnTo>
                <a:lnTo>
                  <a:pt x="7506" y="1374"/>
                </a:lnTo>
                <a:lnTo>
                  <a:pt x="7542" y="1434"/>
                </a:lnTo>
                <a:lnTo>
                  <a:pt x="7482" y="1458"/>
                </a:lnTo>
                <a:close/>
                <a:moveTo>
                  <a:pt x="7512" y="1368"/>
                </a:moveTo>
                <a:lnTo>
                  <a:pt x="7560" y="1350"/>
                </a:lnTo>
                <a:lnTo>
                  <a:pt x="7602" y="1416"/>
                </a:lnTo>
                <a:lnTo>
                  <a:pt x="7548" y="1434"/>
                </a:lnTo>
                <a:lnTo>
                  <a:pt x="7512" y="1368"/>
                </a:lnTo>
                <a:close/>
                <a:moveTo>
                  <a:pt x="7506" y="1362"/>
                </a:moveTo>
                <a:lnTo>
                  <a:pt x="7470" y="1296"/>
                </a:lnTo>
                <a:lnTo>
                  <a:pt x="7512" y="1278"/>
                </a:lnTo>
                <a:lnTo>
                  <a:pt x="7554" y="1344"/>
                </a:lnTo>
                <a:lnTo>
                  <a:pt x="7506" y="1362"/>
                </a:lnTo>
                <a:close/>
                <a:moveTo>
                  <a:pt x="7524" y="1272"/>
                </a:moveTo>
                <a:lnTo>
                  <a:pt x="7572" y="1248"/>
                </a:lnTo>
                <a:lnTo>
                  <a:pt x="7614" y="1320"/>
                </a:lnTo>
                <a:lnTo>
                  <a:pt x="7566" y="1338"/>
                </a:lnTo>
                <a:lnTo>
                  <a:pt x="7524" y="1272"/>
                </a:lnTo>
                <a:close/>
                <a:moveTo>
                  <a:pt x="7518" y="1266"/>
                </a:moveTo>
                <a:lnTo>
                  <a:pt x="7470" y="1194"/>
                </a:lnTo>
                <a:lnTo>
                  <a:pt x="7524" y="1158"/>
                </a:lnTo>
                <a:lnTo>
                  <a:pt x="7572" y="1242"/>
                </a:lnTo>
                <a:lnTo>
                  <a:pt x="7518" y="1266"/>
                </a:lnTo>
                <a:close/>
                <a:moveTo>
                  <a:pt x="7464" y="1182"/>
                </a:moveTo>
                <a:lnTo>
                  <a:pt x="7416" y="1110"/>
                </a:lnTo>
                <a:lnTo>
                  <a:pt x="7476" y="1068"/>
                </a:lnTo>
                <a:lnTo>
                  <a:pt x="7518" y="1152"/>
                </a:lnTo>
                <a:lnTo>
                  <a:pt x="7464" y="1182"/>
                </a:lnTo>
                <a:close/>
                <a:moveTo>
                  <a:pt x="7482" y="1068"/>
                </a:moveTo>
                <a:lnTo>
                  <a:pt x="7554" y="1020"/>
                </a:lnTo>
                <a:lnTo>
                  <a:pt x="7596" y="1110"/>
                </a:lnTo>
                <a:lnTo>
                  <a:pt x="7530" y="1146"/>
                </a:lnTo>
                <a:lnTo>
                  <a:pt x="7482" y="1068"/>
                </a:lnTo>
                <a:close/>
                <a:moveTo>
                  <a:pt x="7476" y="1056"/>
                </a:moveTo>
                <a:lnTo>
                  <a:pt x="7428" y="960"/>
                </a:lnTo>
                <a:lnTo>
                  <a:pt x="7500" y="900"/>
                </a:lnTo>
                <a:lnTo>
                  <a:pt x="7548" y="1008"/>
                </a:lnTo>
                <a:lnTo>
                  <a:pt x="7476" y="1056"/>
                </a:lnTo>
                <a:close/>
                <a:moveTo>
                  <a:pt x="7518" y="930"/>
                </a:moveTo>
                <a:lnTo>
                  <a:pt x="7572" y="990"/>
                </a:lnTo>
                <a:lnTo>
                  <a:pt x="7554" y="1002"/>
                </a:lnTo>
                <a:lnTo>
                  <a:pt x="7518" y="930"/>
                </a:lnTo>
                <a:close/>
                <a:moveTo>
                  <a:pt x="7650" y="942"/>
                </a:moveTo>
                <a:lnTo>
                  <a:pt x="7644" y="942"/>
                </a:lnTo>
                <a:lnTo>
                  <a:pt x="7644" y="936"/>
                </a:lnTo>
                <a:lnTo>
                  <a:pt x="7650" y="942"/>
                </a:lnTo>
                <a:close/>
                <a:moveTo>
                  <a:pt x="7638" y="924"/>
                </a:moveTo>
                <a:lnTo>
                  <a:pt x="7638" y="924"/>
                </a:lnTo>
                <a:lnTo>
                  <a:pt x="7638" y="924"/>
                </a:lnTo>
                <a:lnTo>
                  <a:pt x="7644" y="924"/>
                </a:lnTo>
                <a:lnTo>
                  <a:pt x="7638" y="924"/>
                </a:lnTo>
                <a:close/>
                <a:moveTo>
                  <a:pt x="7584" y="834"/>
                </a:moveTo>
                <a:lnTo>
                  <a:pt x="7596" y="828"/>
                </a:lnTo>
                <a:lnTo>
                  <a:pt x="7596" y="840"/>
                </a:lnTo>
                <a:lnTo>
                  <a:pt x="7584" y="834"/>
                </a:lnTo>
                <a:close/>
                <a:moveTo>
                  <a:pt x="7590" y="816"/>
                </a:moveTo>
                <a:lnTo>
                  <a:pt x="7572" y="816"/>
                </a:lnTo>
                <a:lnTo>
                  <a:pt x="7518" y="738"/>
                </a:lnTo>
                <a:lnTo>
                  <a:pt x="7578" y="792"/>
                </a:lnTo>
                <a:lnTo>
                  <a:pt x="7590" y="816"/>
                </a:lnTo>
                <a:close/>
                <a:moveTo>
                  <a:pt x="7596" y="804"/>
                </a:moveTo>
                <a:lnTo>
                  <a:pt x="7602" y="810"/>
                </a:lnTo>
                <a:lnTo>
                  <a:pt x="7596" y="810"/>
                </a:lnTo>
                <a:lnTo>
                  <a:pt x="7596" y="804"/>
                </a:lnTo>
                <a:close/>
                <a:moveTo>
                  <a:pt x="7518" y="726"/>
                </a:moveTo>
                <a:lnTo>
                  <a:pt x="7548" y="702"/>
                </a:lnTo>
                <a:lnTo>
                  <a:pt x="7548" y="702"/>
                </a:lnTo>
                <a:lnTo>
                  <a:pt x="7572" y="774"/>
                </a:lnTo>
                <a:lnTo>
                  <a:pt x="7518" y="726"/>
                </a:lnTo>
                <a:close/>
                <a:moveTo>
                  <a:pt x="7554" y="690"/>
                </a:moveTo>
                <a:lnTo>
                  <a:pt x="7554" y="690"/>
                </a:lnTo>
                <a:lnTo>
                  <a:pt x="7554" y="690"/>
                </a:lnTo>
                <a:lnTo>
                  <a:pt x="7554" y="690"/>
                </a:lnTo>
                <a:close/>
                <a:moveTo>
                  <a:pt x="7560" y="684"/>
                </a:moveTo>
                <a:lnTo>
                  <a:pt x="7572" y="672"/>
                </a:lnTo>
                <a:lnTo>
                  <a:pt x="7614" y="672"/>
                </a:lnTo>
                <a:lnTo>
                  <a:pt x="7626" y="696"/>
                </a:lnTo>
                <a:lnTo>
                  <a:pt x="7572" y="696"/>
                </a:lnTo>
                <a:lnTo>
                  <a:pt x="7560" y="684"/>
                </a:lnTo>
                <a:close/>
                <a:moveTo>
                  <a:pt x="7620" y="672"/>
                </a:moveTo>
                <a:lnTo>
                  <a:pt x="7632" y="672"/>
                </a:lnTo>
                <a:lnTo>
                  <a:pt x="7650" y="702"/>
                </a:lnTo>
                <a:lnTo>
                  <a:pt x="7638" y="696"/>
                </a:lnTo>
                <a:lnTo>
                  <a:pt x="7620" y="672"/>
                </a:lnTo>
                <a:close/>
                <a:moveTo>
                  <a:pt x="7620" y="666"/>
                </a:moveTo>
                <a:lnTo>
                  <a:pt x="7602" y="648"/>
                </a:lnTo>
                <a:lnTo>
                  <a:pt x="7608" y="642"/>
                </a:lnTo>
                <a:lnTo>
                  <a:pt x="7626" y="666"/>
                </a:lnTo>
                <a:lnTo>
                  <a:pt x="7620" y="666"/>
                </a:lnTo>
                <a:close/>
                <a:moveTo>
                  <a:pt x="7578" y="594"/>
                </a:moveTo>
                <a:lnTo>
                  <a:pt x="7644" y="582"/>
                </a:lnTo>
                <a:lnTo>
                  <a:pt x="7650" y="594"/>
                </a:lnTo>
                <a:lnTo>
                  <a:pt x="7608" y="630"/>
                </a:lnTo>
                <a:lnTo>
                  <a:pt x="7578" y="594"/>
                </a:lnTo>
                <a:close/>
                <a:moveTo>
                  <a:pt x="7530" y="546"/>
                </a:moveTo>
                <a:lnTo>
                  <a:pt x="7500" y="552"/>
                </a:lnTo>
                <a:lnTo>
                  <a:pt x="7494" y="534"/>
                </a:lnTo>
                <a:lnTo>
                  <a:pt x="7512" y="510"/>
                </a:lnTo>
                <a:lnTo>
                  <a:pt x="7530" y="540"/>
                </a:lnTo>
                <a:lnTo>
                  <a:pt x="7530" y="546"/>
                </a:lnTo>
                <a:close/>
                <a:moveTo>
                  <a:pt x="7518" y="504"/>
                </a:moveTo>
                <a:lnTo>
                  <a:pt x="7596" y="420"/>
                </a:lnTo>
                <a:lnTo>
                  <a:pt x="7614" y="474"/>
                </a:lnTo>
                <a:lnTo>
                  <a:pt x="7536" y="534"/>
                </a:lnTo>
                <a:lnTo>
                  <a:pt x="7518" y="504"/>
                </a:lnTo>
                <a:close/>
                <a:moveTo>
                  <a:pt x="7512" y="498"/>
                </a:moveTo>
                <a:lnTo>
                  <a:pt x="7470" y="426"/>
                </a:lnTo>
                <a:lnTo>
                  <a:pt x="7470" y="426"/>
                </a:lnTo>
                <a:lnTo>
                  <a:pt x="7578" y="342"/>
                </a:lnTo>
                <a:lnTo>
                  <a:pt x="7596" y="408"/>
                </a:lnTo>
                <a:lnTo>
                  <a:pt x="7512" y="498"/>
                </a:lnTo>
                <a:close/>
                <a:moveTo>
                  <a:pt x="7572" y="336"/>
                </a:moveTo>
                <a:lnTo>
                  <a:pt x="7524" y="372"/>
                </a:lnTo>
                <a:lnTo>
                  <a:pt x="7572" y="324"/>
                </a:lnTo>
                <a:lnTo>
                  <a:pt x="7572" y="330"/>
                </a:lnTo>
                <a:lnTo>
                  <a:pt x="7572" y="336"/>
                </a:lnTo>
                <a:close/>
                <a:moveTo>
                  <a:pt x="7464" y="420"/>
                </a:moveTo>
                <a:lnTo>
                  <a:pt x="7428" y="360"/>
                </a:lnTo>
                <a:lnTo>
                  <a:pt x="7404" y="282"/>
                </a:lnTo>
                <a:lnTo>
                  <a:pt x="7410" y="270"/>
                </a:lnTo>
                <a:lnTo>
                  <a:pt x="7500" y="186"/>
                </a:lnTo>
                <a:lnTo>
                  <a:pt x="7566" y="318"/>
                </a:lnTo>
                <a:lnTo>
                  <a:pt x="7464" y="420"/>
                </a:lnTo>
                <a:close/>
                <a:moveTo>
                  <a:pt x="7458" y="210"/>
                </a:moveTo>
                <a:lnTo>
                  <a:pt x="7494" y="174"/>
                </a:lnTo>
                <a:lnTo>
                  <a:pt x="7494" y="180"/>
                </a:lnTo>
                <a:lnTo>
                  <a:pt x="7458" y="210"/>
                </a:lnTo>
                <a:close/>
                <a:moveTo>
                  <a:pt x="7488" y="168"/>
                </a:moveTo>
                <a:lnTo>
                  <a:pt x="7404" y="264"/>
                </a:lnTo>
                <a:lnTo>
                  <a:pt x="7398" y="270"/>
                </a:lnTo>
                <a:lnTo>
                  <a:pt x="7338" y="108"/>
                </a:lnTo>
                <a:lnTo>
                  <a:pt x="7416" y="24"/>
                </a:lnTo>
                <a:lnTo>
                  <a:pt x="7488" y="168"/>
                </a:lnTo>
                <a:close/>
                <a:moveTo>
                  <a:pt x="7404" y="6"/>
                </a:moveTo>
                <a:lnTo>
                  <a:pt x="7410" y="18"/>
                </a:lnTo>
                <a:lnTo>
                  <a:pt x="7332" y="102"/>
                </a:lnTo>
                <a:lnTo>
                  <a:pt x="7332" y="102"/>
                </a:lnTo>
                <a:lnTo>
                  <a:pt x="7404" y="6"/>
                </a:lnTo>
                <a:close/>
                <a:moveTo>
                  <a:pt x="7236" y="222"/>
                </a:moveTo>
                <a:lnTo>
                  <a:pt x="7212" y="252"/>
                </a:lnTo>
                <a:lnTo>
                  <a:pt x="7212" y="246"/>
                </a:lnTo>
                <a:lnTo>
                  <a:pt x="7236" y="222"/>
                </a:lnTo>
                <a:close/>
                <a:moveTo>
                  <a:pt x="7200" y="246"/>
                </a:moveTo>
                <a:lnTo>
                  <a:pt x="7182" y="264"/>
                </a:lnTo>
                <a:lnTo>
                  <a:pt x="7098" y="156"/>
                </a:lnTo>
                <a:lnTo>
                  <a:pt x="7134" y="102"/>
                </a:lnTo>
                <a:lnTo>
                  <a:pt x="7200" y="246"/>
                </a:lnTo>
                <a:close/>
                <a:moveTo>
                  <a:pt x="7152" y="54"/>
                </a:moveTo>
                <a:lnTo>
                  <a:pt x="7134" y="84"/>
                </a:lnTo>
                <a:lnTo>
                  <a:pt x="7134" y="78"/>
                </a:lnTo>
                <a:lnTo>
                  <a:pt x="7152" y="54"/>
                </a:lnTo>
                <a:close/>
                <a:moveTo>
                  <a:pt x="7128" y="90"/>
                </a:moveTo>
                <a:lnTo>
                  <a:pt x="7128" y="90"/>
                </a:lnTo>
                <a:lnTo>
                  <a:pt x="7092" y="150"/>
                </a:lnTo>
                <a:lnTo>
                  <a:pt x="7086" y="138"/>
                </a:lnTo>
                <a:lnTo>
                  <a:pt x="7128" y="90"/>
                </a:lnTo>
                <a:close/>
                <a:moveTo>
                  <a:pt x="6984" y="12"/>
                </a:moveTo>
                <a:lnTo>
                  <a:pt x="7074" y="138"/>
                </a:lnTo>
                <a:lnTo>
                  <a:pt x="7014" y="210"/>
                </a:lnTo>
                <a:lnTo>
                  <a:pt x="6948" y="90"/>
                </a:lnTo>
                <a:lnTo>
                  <a:pt x="6984" y="12"/>
                </a:lnTo>
                <a:close/>
                <a:moveTo>
                  <a:pt x="6924" y="60"/>
                </a:moveTo>
                <a:lnTo>
                  <a:pt x="6936" y="90"/>
                </a:lnTo>
                <a:lnTo>
                  <a:pt x="6895" y="168"/>
                </a:lnTo>
                <a:lnTo>
                  <a:pt x="6871" y="138"/>
                </a:lnTo>
                <a:lnTo>
                  <a:pt x="6924" y="60"/>
                </a:lnTo>
                <a:close/>
                <a:moveTo>
                  <a:pt x="6859" y="138"/>
                </a:moveTo>
                <a:lnTo>
                  <a:pt x="6823" y="198"/>
                </a:lnTo>
                <a:lnTo>
                  <a:pt x="6751" y="90"/>
                </a:lnTo>
                <a:lnTo>
                  <a:pt x="6751" y="90"/>
                </a:lnTo>
                <a:lnTo>
                  <a:pt x="6775" y="36"/>
                </a:lnTo>
                <a:lnTo>
                  <a:pt x="6859" y="138"/>
                </a:lnTo>
                <a:close/>
                <a:moveTo>
                  <a:pt x="6751" y="6"/>
                </a:moveTo>
                <a:lnTo>
                  <a:pt x="6769" y="30"/>
                </a:lnTo>
                <a:lnTo>
                  <a:pt x="6745" y="84"/>
                </a:lnTo>
                <a:lnTo>
                  <a:pt x="6727" y="42"/>
                </a:lnTo>
                <a:lnTo>
                  <a:pt x="6751" y="6"/>
                </a:lnTo>
                <a:close/>
                <a:moveTo>
                  <a:pt x="6721" y="54"/>
                </a:moveTo>
                <a:lnTo>
                  <a:pt x="6745" y="90"/>
                </a:lnTo>
                <a:lnTo>
                  <a:pt x="6661" y="282"/>
                </a:lnTo>
                <a:lnTo>
                  <a:pt x="6619" y="222"/>
                </a:lnTo>
                <a:lnTo>
                  <a:pt x="6721" y="54"/>
                </a:lnTo>
                <a:close/>
                <a:moveTo>
                  <a:pt x="6607" y="228"/>
                </a:moveTo>
                <a:lnTo>
                  <a:pt x="6523" y="378"/>
                </a:lnTo>
                <a:lnTo>
                  <a:pt x="6481" y="330"/>
                </a:lnTo>
                <a:lnTo>
                  <a:pt x="6547" y="138"/>
                </a:lnTo>
                <a:lnTo>
                  <a:pt x="6607" y="228"/>
                </a:lnTo>
                <a:close/>
                <a:moveTo>
                  <a:pt x="6505" y="78"/>
                </a:moveTo>
                <a:lnTo>
                  <a:pt x="6541" y="132"/>
                </a:lnTo>
                <a:lnTo>
                  <a:pt x="6475" y="324"/>
                </a:lnTo>
                <a:lnTo>
                  <a:pt x="6415" y="252"/>
                </a:lnTo>
                <a:lnTo>
                  <a:pt x="6505" y="78"/>
                </a:lnTo>
                <a:close/>
                <a:moveTo>
                  <a:pt x="6409" y="252"/>
                </a:moveTo>
                <a:lnTo>
                  <a:pt x="6331" y="414"/>
                </a:lnTo>
                <a:lnTo>
                  <a:pt x="6307" y="390"/>
                </a:lnTo>
                <a:lnTo>
                  <a:pt x="6355" y="192"/>
                </a:lnTo>
                <a:lnTo>
                  <a:pt x="6409" y="252"/>
                </a:lnTo>
                <a:close/>
                <a:moveTo>
                  <a:pt x="6349" y="186"/>
                </a:moveTo>
                <a:lnTo>
                  <a:pt x="6295" y="384"/>
                </a:lnTo>
                <a:lnTo>
                  <a:pt x="6217" y="300"/>
                </a:lnTo>
                <a:lnTo>
                  <a:pt x="6295" y="114"/>
                </a:lnTo>
                <a:lnTo>
                  <a:pt x="6349" y="186"/>
                </a:lnTo>
                <a:close/>
                <a:moveTo>
                  <a:pt x="6217" y="24"/>
                </a:moveTo>
                <a:lnTo>
                  <a:pt x="6289" y="108"/>
                </a:lnTo>
                <a:lnTo>
                  <a:pt x="6211" y="294"/>
                </a:lnTo>
                <a:lnTo>
                  <a:pt x="6175" y="252"/>
                </a:lnTo>
                <a:lnTo>
                  <a:pt x="6217" y="24"/>
                </a:lnTo>
                <a:close/>
                <a:moveTo>
                  <a:pt x="6163" y="258"/>
                </a:moveTo>
                <a:lnTo>
                  <a:pt x="6127" y="456"/>
                </a:lnTo>
                <a:lnTo>
                  <a:pt x="6025" y="366"/>
                </a:lnTo>
                <a:lnTo>
                  <a:pt x="6085" y="174"/>
                </a:lnTo>
                <a:lnTo>
                  <a:pt x="6163" y="258"/>
                </a:lnTo>
                <a:close/>
                <a:moveTo>
                  <a:pt x="6079" y="162"/>
                </a:moveTo>
                <a:lnTo>
                  <a:pt x="6019" y="360"/>
                </a:lnTo>
                <a:lnTo>
                  <a:pt x="5989" y="330"/>
                </a:lnTo>
                <a:lnTo>
                  <a:pt x="6013" y="96"/>
                </a:lnTo>
                <a:lnTo>
                  <a:pt x="6079" y="162"/>
                </a:lnTo>
                <a:close/>
                <a:moveTo>
                  <a:pt x="5935" y="12"/>
                </a:moveTo>
                <a:lnTo>
                  <a:pt x="6007" y="90"/>
                </a:lnTo>
                <a:lnTo>
                  <a:pt x="5977" y="324"/>
                </a:lnTo>
                <a:lnTo>
                  <a:pt x="5881" y="234"/>
                </a:lnTo>
                <a:lnTo>
                  <a:pt x="5935" y="12"/>
                </a:lnTo>
                <a:close/>
                <a:moveTo>
                  <a:pt x="5869" y="234"/>
                </a:moveTo>
                <a:lnTo>
                  <a:pt x="5827" y="420"/>
                </a:lnTo>
                <a:lnTo>
                  <a:pt x="5815" y="414"/>
                </a:lnTo>
                <a:lnTo>
                  <a:pt x="5827" y="198"/>
                </a:lnTo>
                <a:lnTo>
                  <a:pt x="5869" y="234"/>
                </a:lnTo>
                <a:close/>
                <a:moveTo>
                  <a:pt x="5815" y="186"/>
                </a:moveTo>
                <a:lnTo>
                  <a:pt x="5809" y="336"/>
                </a:lnTo>
                <a:lnTo>
                  <a:pt x="5803" y="174"/>
                </a:lnTo>
                <a:lnTo>
                  <a:pt x="5815" y="186"/>
                </a:lnTo>
                <a:close/>
                <a:moveTo>
                  <a:pt x="5797" y="168"/>
                </a:moveTo>
                <a:lnTo>
                  <a:pt x="5803" y="408"/>
                </a:lnTo>
                <a:lnTo>
                  <a:pt x="5683" y="312"/>
                </a:lnTo>
                <a:lnTo>
                  <a:pt x="5713" y="96"/>
                </a:lnTo>
                <a:lnTo>
                  <a:pt x="5797" y="168"/>
                </a:lnTo>
                <a:close/>
                <a:moveTo>
                  <a:pt x="5636" y="24"/>
                </a:moveTo>
                <a:lnTo>
                  <a:pt x="5707" y="90"/>
                </a:lnTo>
                <a:lnTo>
                  <a:pt x="5671" y="306"/>
                </a:lnTo>
                <a:lnTo>
                  <a:pt x="5642" y="282"/>
                </a:lnTo>
                <a:lnTo>
                  <a:pt x="5636" y="24"/>
                </a:lnTo>
                <a:close/>
                <a:moveTo>
                  <a:pt x="5636" y="282"/>
                </a:moveTo>
                <a:lnTo>
                  <a:pt x="5642" y="510"/>
                </a:lnTo>
                <a:lnTo>
                  <a:pt x="5642" y="516"/>
                </a:lnTo>
                <a:lnTo>
                  <a:pt x="5636" y="510"/>
                </a:lnTo>
                <a:lnTo>
                  <a:pt x="5612" y="264"/>
                </a:lnTo>
                <a:lnTo>
                  <a:pt x="5636" y="282"/>
                </a:lnTo>
                <a:close/>
                <a:moveTo>
                  <a:pt x="5600" y="258"/>
                </a:moveTo>
                <a:lnTo>
                  <a:pt x="5630" y="504"/>
                </a:lnTo>
                <a:lnTo>
                  <a:pt x="5486" y="408"/>
                </a:lnTo>
                <a:lnTo>
                  <a:pt x="5504" y="180"/>
                </a:lnTo>
                <a:lnTo>
                  <a:pt x="5600" y="258"/>
                </a:lnTo>
                <a:close/>
                <a:moveTo>
                  <a:pt x="5498" y="174"/>
                </a:moveTo>
                <a:lnTo>
                  <a:pt x="5474" y="408"/>
                </a:lnTo>
                <a:lnTo>
                  <a:pt x="5468" y="396"/>
                </a:lnTo>
                <a:lnTo>
                  <a:pt x="5438" y="132"/>
                </a:lnTo>
                <a:lnTo>
                  <a:pt x="5498" y="174"/>
                </a:lnTo>
                <a:close/>
                <a:moveTo>
                  <a:pt x="5426" y="120"/>
                </a:moveTo>
                <a:lnTo>
                  <a:pt x="5456" y="390"/>
                </a:lnTo>
                <a:lnTo>
                  <a:pt x="5426" y="372"/>
                </a:lnTo>
                <a:lnTo>
                  <a:pt x="5372" y="78"/>
                </a:lnTo>
                <a:lnTo>
                  <a:pt x="5426" y="120"/>
                </a:lnTo>
                <a:close/>
                <a:moveTo>
                  <a:pt x="5306" y="30"/>
                </a:moveTo>
                <a:lnTo>
                  <a:pt x="5360" y="72"/>
                </a:lnTo>
                <a:lnTo>
                  <a:pt x="5414" y="366"/>
                </a:lnTo>
                <a:lnTo>
                  <a:pt x="5300" y="288"/>
                </a:lnTo>
                <a:lnTo>
                  <a:pt x="5306" y="30"/>
                </a:lnTo>
                <a:close/>
                <a:moveTo>
                  <a:pt x="5294" y="294"/>
                </a:moveTo>
                <a:lnTo>
                  <a:pt x="5294" y="462"/>
                </a:lnTo>
                <a:lnTo>
                  <a:pt x="5258" y="270"/>
                </a:lnTo>
                <a:lnTo>
                  <a:pt x="5294" y="294"/>
                </a:lnTo>
                <a:close/>
                <a:moveTo>
                  <a:pt x="5246" y="264"/>
                </a:moveTo>
                <a:lnTo>
                  <a:pt x="5288" y="510"/>
                </a:lnTo>
                <a:lnTo>
                  <a:pt x="5288" y="516"/>
                </a:lnTo>
                <a:lnTo>
                  <a:pt x="5246" y="492"/>
                </a:lnTo>
                <a:lnTo>
                  <a:pt x="5168" y="210"/>
                </a:lnTo>
                <a:lnTo>
                  <a:pt x="5246" y="264"/>
                </a:lnTo>
                <a:close/>
                <a:moveTo>
                  <a:pt x="5162" y="204"/>
                </a:moveTo>
                <a:lnTo>
                  <a:pt x="5234" y="486"/>
                </a:lnTo>
                <a:lnTo>
                  <a:pt x="5108" y="414"/>
                </a:lnTo>
                <a:lnTo>
                  <a:pt x="5096" y="162"/>
                </a:lnTo>
                <a:lnTo>
                  <a:pt x="5162" y="204"/>
                </a:lnTo>
                <a:close/>
                <a:moveTo>
                  <a:pt x="4868" y="6"/>
                </a:moveTo>
                <a:lnTo>
                  <a:pt x="5084" y="156"/>
                </a:lnTo>
                <a:lnTo>
                  <a:pt x="5102" y="414"/>
                </a:lnTo>
                <a:lnTo>
                  <a:pt x="4982" y="342"/>
                </a:lnTo>
                <a:lnTo>
                  <a:pt x="4868" y="6"/>
                </a:lnTo>
                <a:close/>
                <a:moveTo>
                  <a:pt x="4976" y="348"/>
                </a:moveTo>
                <a:lnTo>
                  <a:pt x="5036" y="522"/>
                </a:lnTo>
                <a:lnTo>
                  <a:pt x="4922" y="516"/>
                </a:lnTo>
                <a:lnTo>
                  <a:pt x="4892" y="300"/>
                </a:lnTo>
                <a:lnTo>
                  <a:pt x="4976" y="348"/>
                </a:lnTo>
                <a:close/>
                <a:moveTo>
                  <a:pt x="4880" y="300"/>
                </a:moveTo>
                <a:lnTo>
                  <a:pt x="4910" y="516"/>
                </a:lnTo>
                <a:lnTo>
                  <a:pt x="4808" y="510"/>
                </a:lnTo>
                <a:lnTo>
                  <a:pt x="4802" y="504"/>
                </a:lnTo>
                <a:lnTo>
                  <a:pt x="4742" y="366"/>
                </a:lnTo>
                <a:lnTo>
                  <a:pt x="4760" y="228"/>
                </a:lnTo>
                <a:lnTo>
                  <a:pt x="4880" y="300"/>
                </a:lnTo>
                <a:close/>
                <a:moveTo>
                  <a:pt x="4754" y="222"/>
                </a:moveTo>
                <a:lnTo>
                  <a:pt x="4736" y="348"/>
                </a:lnTo>
                <a:lnTo>
                  <a:pt x="4658" y="168"/>
                </a:lnTo>
                <a:lnTo>
                  <a:pt x="4754" y="222"/>
                </a:lnTo>
                <a:close/>
                <a:moveTo>
                  <a:pt x="4580" y="18"/>
                </a:moveTo>
                <a:lnTo>
                  <a:pt x="4640" y="150"/>
                </a:lnTo>
                <a:lnTo>
                  <a:pt x="4574" y="114"/>
                </a:lnTo>
                <a:lnTo>
                  <a:pt x="4580" y="18"/>
                </a:lnTo>
                <a:close/>
                <a:moveTo>
                  <a:pt x="4568" y="120"/>
                </a:moveTo>
                <a:lnTo>
                  <a:pt x="4550" y="384"/>
                </a:lnTo>
                <a:lnTo>
                  <a:pt x="4460" y="342"/>
                </a:lnTo>
                <a:lnTo>
                  <a:pt x="4365" y="162"/>
                </a:lnTo>
                <a:lnTo>
                  <a:pt x="4365" y="24"/>
                </a:lnTo>
                <a:lnTo>
                  <a:pt x="4389" y="18"/>
                </a:lnTo>
                <a:lnTo>
                  <a:pt x="4568" y="120"/>
                </a:lnTo>
                <a:close/>
                <a:moveTo>
                  <a:pt x="4365" y="6"/>
                </a:moveTo>
                <a:lnTo>
                  <a:pt x="4377" y="12"/>
                </a:lnTo>
                <a:lnTo>
                  <a:pt x="4365" y="12"/>
                </a:lnTo>
                <a:lnTo>
                  <a:pt x="4365" y="6"/>
                </a:lnTo>
                <a:close/>
                <a:moveTo>
                  <a:pt x="4359" y="24"/>
                </a:moveTo>
                <a:lnTo>
                  <a:pt x="4359" y="144"/>
                </a:lnTo>
                <a:lnTo>
                  <a:pt x="4299" y="36"/>
                </a:lnTo>
                <a:lnTo>
                  <a:pt x="4359" y="24"/>
                </a:lnTo>
                <a:close/>
                <a:moveTo>
                  <a:pt x="4293" y="36"/>
                </a:moveTo>
                <a:lnTo>
                  <a:pt x="4359" y="162"/>
                </a:lnTo>
                <a:lnTo>
                  <a:pt x="4359" y="294"/>
                </a:lnTo>
                <a:lnTo>
                  <a:pt x="4143" y="192"/>
                </a:lnTo>
                <a:lnTo>
                  <a:pt x="4137" y="66"/>
                </a:lnTo>
                <a:lnTo>
                  <a:pt x="4293" y="36"/>
                </a:lnTo>
                <a:close/>
                <a:moveTo>
                  <a:pt x="4125" y="66"/>
                </a:moveTo>
                <a:lnTo>
                  <a:pt x="4137" y="192"/>
                </a:lnTo>
                <a:lnTo>
                  <a:pt x="4047" y="150"/>
                </a:lnTo>
                <a:lnTo>
                  <a:pt x="4011" y="84"/>
                </a:lnTo>
                <a:lnTo>
                  <a:pt x="4125" y="66"/>
                </a:lnTo>
                <a:close/>
                <a:moveTo>
                  <a:pt x="3999" y="90"/>
                </a:moveTo>
                <a:lnTo>
                  <a:pt x="4035" y="144"/>
                </a:lnTo>
                <a:lnTo>
                  <a:pt x="3939" y="96"/>
                </a:lnTo>
                <a:lnTo>
                  <a:pt x="3999" y="90"/>
                </a:lnTo>
                <a:close/>
                <a:moveTo>
                  <a:pt x="3897" y="84"/>
                </a:moveTo>
                <a:lnTo>
                  <a:pt x="3909" y="96"/>
                </a:lnTo>
                <a:lnTo>
                  <a:pt x="3897" y="96"/>
                </a:lnTo>
                <a:lnTo>
                  <a:pt x="3897" y="84"/>
                </a:lnTo>
                <a:close/>
                <a:moveTo>
                  <a:pt x="3891" y="108"/>
                </a:moveTo>
                <a:lnTo>
                  <a:pt x="3933" y="408"/>
                </a:lnTo>
                <a:lnTo>
                  <a:pt x="3855" y="378"/>
                </a:lnTo>
                <a:lnTo>
                  <a:pt x="3687" y="144"/>
                </a:lnTo>
                <a:lnTo>
                  <a:pt x="3891" y="108"/>
                </a:lnTo>
                <a:close/>
                <a:moveTo>
                  <a:pt x="3633" y="84"/>
                </a:moveTo>
                <a:lnTo>
                  <a:pt x="3669" y="138"/>
                </a:lnTo>
                <a:lnTo>
                  <a:pt x="3645" y="144"/>
                </a:lnTo>
                <a:lnTo>
                  <a:pt x="3633" y="84"/>
                </a:lnTo>
                <a:close/>
                <a:moveTo>
                  <a:pt x="3669" y="306"/>
                </a:moveTo>
                <a:lnTo>
                  <a:pt x="3387" y="198"/>
                </a:lnTo>
                <a:lnTo>
                  <a:pt x="3639" y="150"/>
                </a:lnTo>
                <a:lnTo>
                  <a:pt x="3669" y="306"/>
                </a:lnTo>
                <a:close/>
                <a:moveTo>
                  <a:pt x="3351" y="192"/>
                </a:moveTo>
                <a:lnTo>
                  <a:pt x="3327" y="198"/>
                </a:lnTo>
                <a:lnTo>
                  <a:pt x="3303" y="174"/>
                </a:lnTo>
                <a:lnTo>
                  <a:pt x="3351" y="192"/>
                </a:lnTo>
                <a:close/>
                <a:moveTo>
                  <a:pt x="3291" y="168"/>
                </a:moveTo>
                <a:lnTo>
                  <a:pt x="3315" y="198"/>
                </a:lnTo>
                <a:lnTo>
                  <a:pt x="3088" y="240"/>
                </a:lnTo>
                <a:lnTo>
                  <a:pt x="3022" y="66"/>
                </a:lnTo>
                <a:lnTo>
                  <a:pt x="3291" y="168"/>
                </a:lnTo>
                <a:close/>
                <a:moveTo>
                  <a:pt x="3010" y="60"/>
                </a:moveTo>
                <a:lnTo>
                  <a:pt x="3076" y="240"/>
                </a:lnTo>
                <a:lnTo>
                  <a:pt x="2932" y="264"/>
                </a:lnTo>
                <a:lnTo>
                  <a:pt x="2818" y="150"/>
                </a:lnTo>
                <a:lnTo>
                  <a:pt x="2902" y="36"/>
                </a:lnTo>
                <a:lnTo>
                  <a:pt x="2914" y="24"/>
                </a:lnTo>
                <a:lnTo>
                  <a:pt x="3010" y="60"/>
                </a:lnTo>
                <a:close/>
                <a:moveTo>
                  <a:pt x="2812" y="144"/>
                </a:moveTo>
                <a:lnTo>
                  <a:pt x="2818" y="132"/>
                </a:lnTo>
                <a:lnTo>
                  <a:pt x="2812" y="144"/>
                </a:lnTo>
                <a:lnTo>
                  <a:pt x="2812" y="144"/>
                </a:lnTo>
                <a:close/>
                <a:moveTo>
                  <a:pt x="2878" y="12"/>
                </a:moveTo>
                <a:lnTo>
                  <a:pt x="2902" y="18"/>
                </a:lnTo>
                <a:lnTo>
                  <a:pt x="2896" y="30"/>
                </a:lnTo>
                <a:lnTo>
                  <a:pt x="2800" y="144"/>
                </a:lnTo>
                <a:lnTo>
                  <a:pt x="2800" y="144"/>
                </a:lnTo>
                <a:lnTo>
                  <a:pt x="2806" y="156"/>
                </a:lnTo>
                <a:lnTo>
                  <a:pt x="2746" y="234"/>
                </a:lnTo>
                <a:lnTo>
                  <a:pt x="2746" y="228"/>
                </a:lnTo>
                <a:lnTo>
                  <a:pt x="2878" y="12"/>
                </a:lnTo>
                <a:close/>
                <a:moveTo>
                  <a:pt x="2734" y="228"/>
                </a:moveTo>
                <a:lnTo>
                  <a:pt x="2686" y="306"/>
                </a:lnTo>
                <a:lnTo>
                  <a:pt x="2674" y="312"/>
                </a:lnTo>
                <a:lnTo>
                  <a:pt x="2728" y="210"/>
                </a:lnTo>
                <a:lnTo>
                  <a:pt x="2734" y="228"/>
                </a:lnTo>
                <a:close/>
                <a:moveTo>
                  <a:pt x="2722" y="198"/>
                </a:moveTo>
                <a:lnTo>
                  <a:pt x="2662" y="312"/>
                </a:lnTo>
                <a:lnTo>
                  <a:pt x="2650" y="318"/>
                </a:lnTo>
                <a:lnTo>
                  <a:pt x="2620" y="306"/>
                </a:lnTo>
                <a:lnTo>
                  <a:pt x="2692" y="138"/>
                </a:lnTo>
                <a:lnTo>
                  <a:pt x="2722" y="198"/>
                </a:lnTo>
                <a:close/>
                <a:moveTo>
                  <a:pt x="2740" y="6"/>
                </a:moveTo>
                <a:lnTo>
                  <a:pt x="2692" y="120"/>
                </a:lnTo>
                <a:lnTo>
                  <a:pt x="2644" y="18"/>
                </a:lnTo>
                <a:lnTo>
                  <a:pt x="2740" y="6"/>
                </a:lnTo>
                <a:close/>
                <a:moveTo>
                  <a:pt x="2638" y="18"/>
                </a:moveTo>
                <a:lnTo>
                  <a:pt x="2686" y="132"/>
                </a:lnTo>
                <a:lnTo>
                  <a:pt x="2614" y="306"/>
                </a:lnTo>
                <a:lnTo>
                  <a:pt x="2374" y="234"/>
                </a:lnTo>
                <a:lnTo>
                  <a:pt x="2338" y="174"/>
                </a:lnTo>
                <a:lnTo>
                  <a:pt x="2362" y="126"/>
                </a:lnTo>
                <a:lnTo>
                  <a:pt x="2416" y="42"/>
                </a:lnTo>
                <a:lnTo>
                  <a:pt x="2638" y="18"/>
                </a:lnTo>
                <a:close/>
                <a:moveTo>
                  <a:pt x="2386" y="42"/>
                </a:moveTo>
                <a:lnTo>
                  <a:pt x="2338" y="120"/>
                </a:lnTo>
                <a:lnTo>
                  <a:pt x="2368" y="42"/>
                </a:lnTo>
                <a:lnTo>
                  <a:pt x="2386" y="42"/>
                </a:lnTo>
                <a:close/>
                <a:moveTo>
                  <a:pt x="2362" y="30"/>
                </a:moveTo>
                <a:lnTo>
                  <a:pt x="2362" y="36"/>
                </a:lnTo>
                <a:lnTo>
                  <a:pt x="2356" y="36"/>
                </a:lnTo>
                <a:lnTo>
                  <a:pt x="2362" y="30"/>
                </a:lnTo>
                <a:close/>
                <a:moveTo>
                  <a:pt x="2338" y="48"/>
                </a:moveTo>
                <a:lnTo>
                  <a:pt x="2296" y="96"/>
                </a:lnTo>
                <a:lnTo>
                  <a:pt x="2296" y="96"/>
                </a:lnTo>
                <a:lnTo>
                  <a:pt x="2314" y="48"/>
                </a:lnTo>
                <a:lnTo>
                  <a:pt x="2338" y="48"/>
                </a:lnTo>
                <a:close/>
                <a:moveTo>
                  <a:pt x="2302" y="48"/>
                </a:moveTo>
                <a:lnTo>
                  <a:pt x="2290" y="84"/>
                </a:lnTo>
                <a:lnTo>
                  <a:pt x="2272" y="54"/>
                </a:lnTo>
                <a:lnTo>
                  <a:pt x="2302" y="48"/>
                </a:lnTo>
                <a:close/>
                <a:moveTo>
                  <a:pt x="2242" y="54"/>
                </a:moveTo>
                <a:lnTo>
                  <a:pt x="2014" y="318"/>
                </a:lnTo>
                <a:lnTo>
                  <a:pt x="1954" y="222"/>
                </a:lnTo>
                <a:lnTo>
                  <a:pt x="2104" y="72"/>
                </a:lnTo>
                <a:lnTo>
                  <a:pt x="2242" y="54"/>
                </a:lnTo>
                <a:close/>
                <a:moveTo>
                  <a:pt x="2092" y="72"/>
                </a:moveTo>
                <a:lnTo>
                  <a:pt x="1948" y="216"/>
                </a:lnTo>
                <a:lnTo>
                  <a:pt x="1877" y="114"/>
                </a:lnTo>
                <a:lnTo>
                  <a:pt x="1901" y="90"/>
                </a:lnTo>
                <a:lnTo>
                  <a:pt x="2092" y="72"/>
                </a:lnTo>
                <a:close/>
                <a:moveTo>
                  <a:pt x="1889" y="96"/>
                </a:moveTo>
                <a:lnTo>
                  <a:pt x="1871" y="108"/>
                </a:lnTo>
                <a:lnTo>
                  <a:pt x="1865" y="96"/>
                </a:lnTo>
                <a:lnTo>
                  <a:pt x="1889" y="96"/>
                </a:lnTo>
                <a:close/>
                <a:moveTo>
                  <a:pt x="1859" y="96"/>
                </a:moveTo>
                <a:lnTo>
                  <a:pt x="1865" y="108"/>
                </a:lnTo>
                <a:lnTo>
                  <a:pt x="1655" y="294"/>
                </a:lnTo>
                <a:lnTo>
                  <a:pt x="1511" y="288"/>
                </a:lnTo>
                <a:lnTo>
                  <a:pt x="1457" y="216"/>
                </a:lnTo>
                <a:lnTo>
                  <a:pt x="1583" y="126"/>
                </a:lnTo>
                <a:lnTo>
                  <a:pt x="1859" y="96"/>
                </a:lnTo>
                <a:close/>
                <a:moveTo>
                  <a:pt x="1565" y="126"/>
                </a:moveTo>
                <a:lnTo>
                  <a:pt x="1451" y="210"/>
                </a:lnTo>
                <a:lnTo>
                  <a:pt x="1403" y="144"/>
                </a:lnTo>
                <a:lnTo>
                  <a:pt x="1565" y="126"/>
                </a:lnTo>
                <a:close/>
                <a:moveTo>
                  <a:pt x="1391" y="144"/>
                </a:moveTo>
                <a:lnTo>
                  <a:pt x="1445" y="216"/>
                </a:lnTo>
                <a:lnTo>
                  <a:pt x="1367" y="276"/>
                </a:lnTo>
                <a:lnTo>
                  <a:pt x="917" y="246"/>
                </a:lnTo>
                <a:lnTo>
                  <a:pt x="875" y="198"/>
                </a:lnTo>
                <a:lnTo>
                  <a:pt x="1391" y="144"/>
                </a:lnTo>
                <a:close/>
                <a:moveTo>
                  <a:pt x="863" y="198"/>
                </a:moveTo>
                <a:lnTo>
                  <a:pt x="905" y="246"/>
                </a:lnTo>
                <a:lnTo>
                  <a:pt x="612" y="222"/>
                </a:lnTo>
                <a:lnTo>
                  <a:pt x="863" y="198"/>
                </a:lnTo>
                <a:close/>
                <a:moveTo>
                  <a:pt x="474" y="222"/>
                </a:moveTo>
                <a:lnTo>
                  <a:pt x="510" y="228"/>
                </a:lnTo>
                <a:lnTo>
                  <a:pt x="480" y="228"/>
                </a:lnTo>
                <a:lnTo>
                  <a:pt x="474" y="222"/>
                </a:lnTo>
                <a:close/>
                <a:moveTo>
                  <a:pt x="276" y="258"/>
                </a:moveTo>
                <a:lnTo>
                  <a:pt x="474" y="240"/>
                </a:lnTo>
                <a:lnTo>
                  <a:pt x="731" y="654"/>
                </a:lnTo>
                <a:lnTo>
                  <a:pt x="683" y="660"/>
                </a:lnTo>
                <a:lnTo>
                  <a:pt x="276" y="258"/>
                </a:lnTo>
                <a:close/>
                <a:moveTo>
                  <a:pt x="683" y="666"/>
                </a:moveTo>
                <a:lnTo>
                  <a:pt x="731" y="714"/>
                </a:lnTo>
                <a:lnTo>
                  <a:pt x="408" y="720"/>
                </a:lnTo>
                <a:lnTo>
                  <a:pt x="683" y="666"/>
                </a:lnTo>
                <a:close/>
                <a:moveTo>
                  <a:pt x="300" y="726"/>
                </a:moveTo>
                <a:lnTo>
                  <a:pt x="300" y="726"/>
                </a:lnTo>
                <a:lnTo>
                  <a:pt x="300" y="726"/>
                </a:lnTo>
                <a:lnTo>
                  <a:pt x="300" y="726"/>
                </a:lnTo>
                <a:close/>
                <a:moveTo>
                  <a:pt x="102" y="768"/>
                </a:moveTo>
                <a:lnTo>
                  <a:pt x="300" y="738"/>
                </a:lnTo>
                <a:lnTo>
                  <a:pt x="630" y="1194"/>
                </a:lnTo>
                <a:lnTo>
                  <a:pt x="606" y="1194"/>
                </a:lnTo>
                <a:lnTo>
                  <a:pt x="102" y="768"/>
                </a:lnTo>
                <a:close/>
                <a:moveTo>
                  <a:pt x="174" y="1236"/>
                </a:moveTo>
                <a:lnTo>
                  <a:pt x="606" y="1206"/>
                </a:lnTo>
                <a:lnTo>
                  <a:pt x="695" y="1278"/>
                </a:lnTo>
                <a:lnTo>
                  <a:pt x="905" y="1572"/>
                </a:lnTo>
                <a:lnTo>
                  <a:pt x="881" y="1595"/>
                </a:lnTo>
                <a:lnTo>
                  <a:pt x="881" y="1601"/>
                </a:lnTo>
                <a:lnTo>
                  <a:pt x="917" y="1619"/>
                </a:lnTo>
                <a:lnTo>
                  <a:pt x="546" y="1679"/>
                </a:lnTo>
                <a:lnTo>
                  <a:pt x="174" y="1236"/>
                </a:lnTo>
                <a:close/>
                <a:moveTo>
                  <a:pt x="84" y="1757"/>
                </a:moveTo>
                <a:lnTo>
                  <a:pt x="540" y="1685"/>
                </a:lnTo>
                <a:lnTo>
                  <a:pt x="821" y="2015"/>
                </a:lnTo>
                <a:lnTo>
                  <a:pt x="791" y="2057"/>
                </a:lnTo>
                <a:lnTo>
                  <a:pt x="785" y="2057"/>
                </a:lnTo>
                <a:lnTo>
                  <a:pt x="851" y="2081"/>
                </a:lnTo>
                <a:lnTo>
                  <a:pt x="480" y="2165"/>
                </a:lnTo>
                <a:lnTo>
                  <a:pt x="84" y="1757"/>
                </a:lnTo>
                <a:close/>
                <a:moveTo>
                  <a:pt x="36" y="2279"/>
                </a:moveTo>
                <a:lnTo>
                  <a:pt x="480" y="2177"/>
                </a:lnTo>
                <a:lnTo>
                  <a:pt x="761" y="2471"/>
                </a:lnTo>
                <a:lnTo>
                  <a:pt x="725" y="2519"/>
                </a:lnTo>
                <a:lnTo>
                  <a:pt x="725" y="2525"/>
                </a:lnTo>
                <a:lnTo>
                  <a:pt x="803" y="2549"/>
                </a:lnTo>
                <a:lnTo>
                  <a:pt x="456" y="2657"/>
                </a:lnTo>
                <a:lnTo>
                  <a:pt x="36" y="2279"/>
                </a:lnTo>
                <a:close/>
                <a:moveTo>
                  <a:pt x="18" y="2801"/>
                </a:moveTo>
                <a:lnTo>
                  <a:pt x="456" y="2663"/>
                </a:lnTo>
                <a:lnTo>
                  <a:pt x="743" y="2927"/>
                </a:lnTo>
                <a:lnTo>
                  <a:pt x="707" y="2987"/>
                </a:lnTo>
                <a:lnTo>
                  <a:pt x="707" y="2993"/>
                </a:lnTo>
                <a:lnTo>
                  <a:pt x="821" y="3017"/>
                </a:lnTo>
                <a:lnTo>
                  <a:pt x="474" y="3155"/>
                </a:lnTo>
                <a:lnTo>
                  <a:pt x="18" y="2801"/>
                </a:lnTo>
                <a:close/>
                <a:moveTo>
                  <a:pt x="48" y="3329"/>
                </a:moveTo>
                <a:lnTo>
                  <a:pt x="474" y="3161"/>
                </a:lnTo>
                <a:lnTo>
                  <a:pt x="761" y="3389"/>
                </a:lnTo>
                <a:lnTo>
                  <a:pt x="725" y="3467"/>
                </a:lnTo>
                <a:lnTo>
                  <a:pt x="857" y="3485"/>
                </a:lnTo>
                <a:lnTo>
                  <a:pt x="522" y="3647"/>
                </a:lnTo>
                <a:lnTo>
                  <a:pt x="48" y="3329"/>
                </a:lnTo>
                <a:close/>
                <a:moveTo>
                  <a:pt x="120" y="3851"/>
                </a:moveTo>
                <a:lnTo>
                  <a:pt x="522" y="3659"/>
                </a:lnTo>
                <a:lnTo>
                  <a:pt x="803" y="3851"/>
                </a:lnTo>
                <a:lnTo>
                  <a:pt x="773" y="3929"/>
                </a:lnTo>
                <a:lnTo>
                  <a:pt x="767" y="3935"/>
                </a:lnTo>
                <a:lnTo>
                  <a:pt x="935" y="3947"/>
                </a:lnTo>
                <a:lnTo>
                  <a:pt x="612" y="4132"/>
                </a:lnTo>
                <a:lnTo>
                  <a:pt x="120" y="3851"/>
                </a:lnTo>
                <a:close/>
                <a:moveTo>
                  <a:pt x="228" y="4360"/>
                </a:moveTo>
                <a:lnTo>
                  <a:pt x="612" y="4144"/>
                </a:lnTo>
                <a:lnTo>
                  <a:pt x="887" y="4300"/>
                </a:lnTo>
                <a:lnTo>
                  <a:pt x="851" y="4402"/>
                </a:lnTo>
                <a:lnTo>
                  <a:pt x="1037" y="4396"/>
                </a:lnTo>
                <a:lnTo>
                  <a:pt x="731" y="4606"/>
                </a:lnTo>
                <a:lnTo>
                  <a:pt x="228" y="4360"/>
                </a:lnTo>
                <a:close/>
                <a:moveTo>
                  <a:pt x="372" y="4852"/>
                </a:moveTo>
                <a:lnTo>
                  <a:pt x="731" y="4612"/>
                </a:lnTo>
                <a:lnTo>
                  <a:pt x="1001" y="4744"/>
                </a:lnTo>
                <a:lnTo>
                  <a:pt x="971" y="4852"/>
                </a:lnTo>
                <a:lnTo>
                  <a:pt x="971" y="4858"/>
                </a:lnTo>
                <a:lnTo>
                  <a:pt x="1187" y="4840"/>
                </a:lnTo>
                <a:lnTo>
                  <a:pt x="899" y="5068"/>
                </a:lnTo>
                <a:lnTo>
                  <a:pt x="372" y="4852"/>
                </a:lnTo>
                <a:close/>
                <a:moveTo>
                  <a:pt x="558" y="5350"/>
                </a:moveTo>
                <a:lnTo>
                  <a:pt x="899" y="5074"/>
                </a:lnTo>
                <a:lnTo>
                  <a:pt x="1061" y="5140"/>
                </a:lnTo>
                <a:lnTo>
                  <a:pt x="887" y="5452"/>
                </a:lnTo>
                <a:lnTo>
                  <a:pt x="558" y="5350"/>
                </a:lnTo>
                <a:close/>
                <a:moveTo>
                  <a:pt x="899" y="5458"/>
                </a:moveTo>
                <a:lnTo>
                  <a:pt x="1067" y="5140"/>
                </a:lnTo>
                <a:lnTo>
                  <a:pt x="1151" y="5176"/>
                </a:lnTo>
                <a:lnTo>
                  <a:pt x="1127" y="5314"/>
                </a:lnTo>
                <a:lnTo>
                  <a:pt x="1127" y="5320"/>
                </a:lnTo>
                <a:lnTo>
                  <a:pt x="1349" y="5278"/>
                </a:lnTo>
                <a:lnTo>
                  <a:pt x="1085" y="5518"/>
                </a:lnTo>
                <a:lnTo>
                  <a:pt x="899" y="5458"/>
                </a:lnTo>
                <a:close/>
                <a:moveTo>
                  <a:pt x="1097" y="5524"/>
                </a:moveTo>
                <a:lnTo>
                  <a:pt x="1367" y="5278"/>
                </a:lnTo>
                <a:lnTo>
                  <a:pt x="1379" y="5272"/>
                </a:lnTo>
                <a:lnTo>
                  <a:pt x="1373" y="5326"/>
                </a:lnTo>
                <a:lnTo>
                  <a:pt x="1259" y="5572"/>
                </a:lnTo>
                <a:lnTo>
                  <a:pt x="1097" y="5524"/>
                </a:lnTo>
                <a:close/>
                <a:moveTo>
                  <a:pt x="1265" y="5578"/>
                </a:moveTo>
                <a:lnTo>
                  <a:pt x="1367" y="5350"/>
                </a:lnTo>
                <a:lnTo>
                  <a:pt x="1337" y="5602"/>
                </a:lnTo>
                <a:lnTo>
                  <a:pt x="1265" y="5578"/>
                </a:lnTo>
                <a:close/>
                <a:moveTo>
                  <a:pt x="1379" y="5326"/>
                </a:moveTo>
                <a:lnTo>
                  <a:pt x="1403" y="5278"/>
                </a:lnTo>
                <a:lnTo>
                  <a:pt x="1583" y="5350"/>
                </a:lnTo>
                <a:lnTo>
                  <a:pt x="1565" y="5674"/>
                </a:lnTo>
                <a:lnTo>
                  <a:pt x="1349" y="5602"/>
                </a:lnTo>
                <a:lnTo>
                  <a:pt x="1379" y="5326"/>
                </a:lnTo>
                <a:close/>
                <a:moveTo>
                  <a:pt x="1571" y="5716"/>
                </a:moveTo>
                <a:lnTo>
                  <a:pt x="1571" y="5692"/>
                </a:lnTo>
                <a:lnTo>
                  <a:pt x="1583" y="5692"/>
                </a:lnTo>
                <a:lnTo>
                  <a:pt x="1595" y="5692"/>
                </a:lnTo>
                <a:lnTo>
                  <a:pt x="1589" y="5704"/>
                </a:lnTo>
                <a:lnTo>
                  <a:pt x="1571" y="5716"/>
                </a:lnTo>
                <a:close/>
                <a:moveTo>
                  <a:pt x="1583" y="5722"/>
                </a:moveTo>
                <a:lnTo>
                  <a:pt x="1577" y="5722"/>
                </a:lnTo>
                <a:lnTo>
                  <a:pt x="1583" y="5722"/>
                </a:lnTo>
                <a:lnTo>
                  <a:pt x="1583" y="5722"/>
                </a:lnTo>
                <a:close/>
                <a:moveTo>
                  <a:pt x="1727" y="5728"/>
                </a:moveTo>
                <a:lnTo>
                  <a:pt x="1619" y="5692"/>
                </a:lnTo>
                <a:lnTo>
                  <a:pt x="1631" y="5680"/>
                </a:lnTo>
                <a:lnTo>
                  <a:pt x="1972" y="5590"/>
                </a:lnTo>
                <a:lnTo>
                  <a:pt x="1942" y="5698"/>
                </a:lnTo>
                <a:lnTo>
                  <a:pt x="1727" y="5728"/>
                </a:lnTo>
                <a:close/>
                <a:moveTo>
                  <a:pt x="1948" y="5692"/>
                </a:moveTo>
                <a:lnTo>
                  <a:pt x="1978" y="5590"/>
                </a:lnTo>
                <a:lnTo>
                  <a:pt x="2098" y="5560"/>
                </a:lnTo>
                <a:lnTo>
                  <a:pt x="2200" y="5602"/>
                </a:lnTo>
                <a:lnTo>
                  <a:pt x="2152" y="5668"/>
                </a:lnTo>
                <a:lnTo>
                  <a:pt x="1948" y="5692"/>
                </a:lnTo>
                <a:close/>
                <a:moveTo>
                  <a:pt x="2164" y="5662"/>
                </a:moveTo>
                <a:lnTo>
                  <a:pt x="2212" y="5602"/>
                </a:lnTo>
                <a:lnTo>
                  <a:pt x="2272" y="5632"/>
                </a:lnTo>
                <a:lnTo>
                  <a:pt x="2266" y="5650"/>
                </a:lnTo>
                <a:lnTo>
                  <a:pt x="2164" y="5662"/>
                </a:lnTo>
                <a:close/>
                <a:moveTo>
                  <a:pt x="2290" y="5644"/>
                </a:moveTo>
                <a:lnTo>
                  <a:pt x="2296" y="5638"/>
                </a:lnTo>
                <a:lnTo>
                  <a:pt x="2308" y="5644"/>
                </a:lnTo>
                <a:lnTo>
                  <a:pt x="2290" y="5644"/>
                </a:lnTo>
                <a:close/>
                <a:moveTo>
                  <a:pt x="2542" y="5728"/>
                </a:moveTo>
                <a:lnTo>
                  <a:pt x="2344" y="5650"/>
                </a:lnTo>
                <a:lnTo>
                  <a:pt x="2560" y="5620"/>
                </a:lnTo>
                <a:lnTo>
                  <a:pt x="2542" y="5728"/>
                </a:lnTo>
                <a:close/>
                <a:moveTo>
                  <a:pt x="2566" y="5608"/>
                </a:moveTo>
                <a:lnTo>
                  <a:pt x="2584" y="5512"/>
                </a:lnTo>
                <a:lnTo>
                  <a:pt x="2698" y="5566"/>
                </a:lnTo>
                <a:lnTo>
                  <a:pt x="2686" y="5590"/>
                </a:lnTo>
                <a:lnTo>
                  <a:pt x="2566" y="5608"/>
                </a:lnTo>
                <a:close/>
                <a:moveTo>
                  <a:pt x="2698" y="5590"/>
                </a:moveTo>
                <a:lnTo>
                  <a:pt x="2710" y="5572"/>
                </a:lnTo>
                <a:lnTo>
                  <a:pt x="2734" y="5584"/>
                </a:lnTo>
                <a:lnTo>
                  <a:pt x="2698" y="5590"/>
                </a:lnTo>
                <a:close/>
                <a:moveTo>
                  <a:pt x="2764" y="5590"/>
                </a:moveTo>
                <a:lnTo>
                  <a:pt x="2818" y="5578"/>
                </a:lnTo>
                <a:lnTo>
                  <a:pt x="2812" y="5614"/>
                </a:lnTo>
                <a:lnTo>
                  <a:pt x="2764" y="5590"/>
                </a:lnTo>
                <a:close/>
                <a:moveTo>
                  <a:pt x="2836" y="5626"/>
                </a:moveTo>
                <a:lnTo>
                  <a:pt x="2878" y="5572"/>
                </a:lnTo>
                <a:lnTo>
                  <a:pt x="3046" y="5548"/>
                </a:lnTo>
                <a:lnTo>
                  <a:pt x="3046" y="5668"/>
                </a:lnTo>
                <a:lnTo>
                  <a:pt x="2974" y="5692"/>
                </a:lnTo>
                <a:lnTo>
                  <a:pt x="2836" y="5626"/>
                </a:lnTo>
                <a:close/>
                <a:moveTo>
                  <a:pt x="3046" y="5728"/>
                </a:moveTo>
                <a:lnTo>
                  <a:pt x="2986" y="5698"/>
                </a:lnTo>
                <a:lnTo>
                  <a:pt x="3046" y="5674"/>
                </a:lnTo>
                <a:lnTo>
                  <a:pt x="3046" y="5728"/>
                </a:lnTo>
                <a:close/>
                <a:moveTo>
                  <a:pt x="3058" y="5662"/>
                </a:moveTo>
                <a:lnTo>
                  <a:pt x="3058" y="5548"/>
                </a:lnTo>
                <a:lnTo>
                  <a:pt x="3183" y="5620"/>
                </a:lnTo>
                <a:lnTo>
                  <a:pt x="3058" y="5662"/>
                </a:lnTo>
                <a:close/>
                <a:moveTo>
                  <a:pt x="3207" y="5620"/>
                </a:moveTo>
                <a:lnTo>
                  <a:pt x="3261" y="5602"/>
                </a:lnTo>
                <a:lnTo>
                  <a:pt x="3267" y="5632"/>
                </a:lnTo>
                <a:lnTo>
                  <a:pt x="3249" y="5650"/>
                </a:lnTo>
                <a:lnTo>
                  <a:pt x="3207" y="5620"/>
                </a:lnTo>
                <a:close/>
                <a:moveTo>
                  <a:pt x="3267" y="5656"/>
                </a:moveTo>
                <a:lnTo>
                  <a:pt x="3261" y="5650"/>
                </a:lnTo>
                <a:lnTo>
                  <a:pt x="3267" y="5644"/>
                </a:lnTo>
                <a:lnTo>
                  <a:pt x="3267" y="5656"/>
                </a:lnTo>
                <a:close/>
                <a:moveTo>
                  <a:pt x="3273" y="5620"/>
                </a:moveTo>
                <a:lnTo>
                  <a:pt x="3273" y="5602"/>
                </a:lnTo>
                <a:lnTo>
                  <a:pt x="3291" y="5590"/>
                </a:lnTo>
                <a:lnTo>
                  <a:pt x="3273" y="5620"/>
                </a:lnTo>
                <a:close/>
                <a:moveTo>
                  <a:pt x="3315" y="5578"/>
                </a:moveTo>
                <a:lnTo>
                  <a:pt x="3339" y="5542"/>
                </a:lnTo>
                <a:lnTo>
                  <a:pt x="3363" y="5560"/>
                </a:lnTo>
                <a:lnTo>
                  <a:pt x="3315" y="5578"/>
                </a:lnTo>
                <a:close/>
                <a:moveTo>
                  <a:pt x="3381" y="5566"/>
                </a:moveTo>
                <a:lnTo>
                  <a:pt x="3453" y="5542"/>
                </a:lnTo>
                <a:lnTo>
                  <a:pt x="3459" y="5614"/>
                </a:lnTo>
                <a:lnTo>
                  <a:pt x="3381" y="5566"/>
                </a:lnTo>
                <a:close/>
                <a:moveTo>
                  <a:pt x="3609" y="5716"/>
                </a:moveTo>
                <a:lnTo>
                  <a:pt x="3471" y="5626"/>
                </a:lnTo>
                <a:lnTo>
                  <a:pt x="3459" y="5536"/>
                </a:lnTo>
                <a:lnTo>
                  <a:pt x="3507" y="5524"/>
                </a:lnTo>
                <a:lnTo>
                  <a:pt x="3645" y="5632"/>
                </a:lnTo>
                <a:lnTo>
                  <a:pt x="3651" y="5656"/>
                </a:lnTo>
                <a:lnTo>
                  <a:pt x="3609" y="5716"/>
                </a:lnTo>
                <a:close/>
                <a:moveTo>
                  <a:pt x="3657" y="5644"/>
                </a:moveTo>
                <a:lnTo>
                  <a:pt x="3657" y="5638"/>
                </a:lnTo>
                <a:lnTo>
                  <a:pt x="3657" y="5638"/>
                </a:lnTo>
                <a:lnTo>
                  <a:pt x="3657" y="5644"/>
                </a:lnTo>
                <a:close/>
                <a:moveTo>
                  <a:pt x="3789" y="5728"/>
                </a:moveTo>
                <a:lnTo>
                  <a:pt x="3669" y="5638"/>
                </a:lnTo>
                <a:lnTo>
                  <a:pt x="3711" y="5578"/>
                </a:lnTo>
                <a:lnTo>
                  <a:pt x="3837" y="5686"/>
                </a:lnTo>
                <a:lnTo>
                  <a:pt x="3843" y="5716"/>
                </a:lnTo>
                <a:lnTo>
                  <a:pt x="3789" y="5728"/>
                </a:lnTo>
                <a:close/>
                <a:moveTo>
                  <a:pt x="3849" y="5716"/>
                </a:moveTo>
                <a:lnTo>
                  <a:pt x="3849" y="5698"/>
                </a:lnTo>
                <a:lnTo>
                  <a:pt x="3861" y="5716"/>
                </a:lnTo>
                <a:lnTo>
                  <a:pt x="3849" y="5716"/>
                </a:lnTo>
                <a:close/>
                <a:moveTo>
                  <a:pt x="3873" y="5710"/>
                </a:moveTo>
                <a:lnTo>
                  <a:pt x="3843" y="5686"/>
                </a:lnTo>
                <a:lnTo>
                  <a:pt x="3819" y="5608"/>
                </a:lnTo>
                <a:lnTo>
                  <a:pt x="3915" y="5704"/>
                </a:lnTo>
                <a:lnTo>
                  <a:pt x="3873" y="5710"/>
                </a:lnTo>
                <a:close/>
                <a:moveTo>
                  <a:pt x="3921" y="5698"/>
                </a:moveTo>
                <a:lnTo>
                  <a:pt x="3813" y="5590"/>
                </a:lnTo>
                <a:lnTo>
                  <a:pt x="3795" y="5512"/>
                </a:lnTo>
                <a:lnTo>
                  <a:pt x="3909" y="5458"/>
                </a:lnTo>
                <a:lnTo>
                  <a:pt x="3993" y="5686"/>
                </a:lnTo>
                <a:lnTo>
                  <a:pt x="3993" y="5686"/>
                </a:lnTo>
                <a:lnTo>
                  <a:pt x="3921" y="5698"/>
                </a:lnTo>
                <a:close/>
                <a:moveTo>
                  <a:pt x="4011" y="5722"/>
                </a:moveTo>
                <a:lnTo>
                  <a:pt x="4005" y="5692"/>
                </a:lnTo>
                <a:lnTo>
                  <a:pt x="4101" y="5668"/>
                </a:lnTo>
                <a:lnTo>
                  <a:pt x="4011" y="5722"/>
                </a:lnTo>
                <a:close/>
                <a:moveTo>
                  <a:pt x="4161" y="5650"/>
                </a:moveTo>
                <a:lnTo>
                  <a:pt x="4233" y="5608"/>
                </a:lnTo>
                <a:lnTo>
                  <a:pt x="4245" y="5632"/>
                </a:lnTo>
                <a:lnTo>
                  <a:pt x="4161" y="5650"/>
                </a:lnTo>
                <a:close/>
                <a:moveTo>
                  <a:pt x="4299" y="5710"/>
                </a:moveTo>
                <a:lnTo>
                  <a:pt x="4263" y="5638"/>
                </a:lnTo>
                <a:lnTo>
                  <a:pt x="4335" y="5620"/>
                </a:lnTo>
                <a:lnTo>
                  <a:pt x="4299" y="5710"/>
                </a:lnTo>
                <a:close/>
                <a:moveTo>
                  <a:pt x="4353" y="5608"/>
                </a:moveTo>
                <a:lnTo>
                  <a:pt x="4389" y="5518"/>
                </a:lnTo>
                <a:lnTo>
                  <a:pt x="4730" y="5332"/>
                </a:lnTo>
                <a:lnTo>
                  <a:pt x="4652" y="5542"/>
                </a:lnTo>
                <a:lnTo>
                  <a:pt x="4353" y="5608"/>
                </a:lnTo>
                <a:close/>
                <a:moveTo>
                  <a:pt x="4616" y="5680"/>
                </a:moveTo>
                <a:lnTo>
                  <a:pt x="4658" y="5548"/>
                </a:lnTo>
                <a:lnTo>
                  <a:pt x="4886" y="5500"/>
                </a:lnTo>
                <a:lnTo>
                  <a:pt x="4616" y="5680"/>
                </a:lnTo>
                <a:close/>
                <a:moveTo>
                  <a:pt x="4928" y="5482"/>
                </a:moveTo>
                <a:lnTo>
                  <a:pt x="4934" y="5476"/>
                </a:lnTo>
                <a:lnTo>
                  <a:pt x="4934" y="5482"/>
                </a:lnTo>
                <a:lnTo>
                  <a:pt x="4928" y="5482"/>
                </a:lnTo>
                <a:close/>
                <a:moveTo>
                  <a:pt x="4880" y="5716"/>
                </a:moveTo>
                <a:lnTo>
                  <a:pt x="4940" y="5488"/>
                </a:lnTo>
                <a:lnTo>
                  <a:pt x="4952" y="5488"/>
                </a:lnTo>
                <a:lnTo>
                  <a:pt x="4994" y="5680"/>
                </a:lnTo>
                <a:lnTo>
                  <a:pt x="4880" y="5716"/>
                </a:lnTo>
                <a:close/>
                <a:moveTo>
                  <a:pt x="5006" y="5710"/>
                </a:moveTo>
                <a:lnTo>
                  <a:pt x="5000" y="5686"/>
                </a:lnTo>
                <a:lnTo>
                  <a:pt x="5066" y="5668"/>
                </a:lnTo>
                <a:lnTo>
                  <a:pt x="5006" y="5710"/>
                </a:lnTo>
                <a:close/>
                <a:moveTo>
                  <a:pt x="5108" y="5650"/>
                </a:moveTo>
                <a:lnTo>
                  <a:pt x="5144" y="5614"/>
                </a:lnTo>
                <a:lnTo>
                  <a:pt x="5144" y="5638"/>
                </a:lnTo>
                <a:lnTo>
                  <a:pt x="5108" y="5650"/>
                </a:lnTo>
                <a:close/>
                <a:moveTo>
                  <a:pt x="5150" y="5632"/>
                </a:moveTo>
                <a:lnTo>
                  <a:pt x="5156" y="5608"/>
                </a:lnTo>
                <a:lnTo>
                  <a:pt x="5162" y="5602"/>
                </a:lnTo>
                <a:lnTo>
                  <a:pt x="5174" y="5626"/>
                </a:lnTo>
                <a:lnTo>
                  <a:pt x="5150" y="5632"/>
                </a:lnTo>
                <a:close/>
                <a:moveTo>
                  <a:pt x="5180" y="5626"/>
                </a:moveTo>
                <a:lnTo>
                  <a:pt x="5174" y="5596"/>
                </a:lnTo>
                <a:lnTo>
                  <a:pt x="5306" y="5494"/>
                </a:lnTo>
                <a:lnTo>
                  <a:pt x="5342" y="5578"/>
                </a:lnTo>
                <a:lnTo>
                  <a:pt x="5180" y="5626"/>
                </a:lnTo>
                <a:close/>
                <a:moveTo>
                  <a:pt x="5354" y="5584"/>
                </a:moveTo>
                <a:lnTo>
                  <a:pt x="5384" y="5578"/>
                </a:lnTo>
                <a:lnTo>
                  <a:pt x="5372" y="5650"/>
                </a:lnTo>
                <a:lnTo>
                  <a:pt x="5354" y="5584"/>
                </a:lnTo>
                <a:close/>
                <a:moveTo>
                  <a:pt x="5378" y="5716"/>
                </a:moveTo>
                <a:lnTo>
                  <a:pt x="5378" y="5686"/>
                </a:lnTo>
                <a:lnTo>
                  <a:pt x="5390" y="5704"/>
                </a:lnTo>
                <a:lnTo>
                  <a:pt x="5378" y="5716"/>
                </a:lnTo>
                <a:close/>
                <a:moveTo>
                  <a:pt x="5396" y="5698"/>
                </a:moveTo>
                <a:lnTo>
                  <a:pt x="5384" y="5668"/>
                </a:lnTo>
                <a:lnTo>
                  <a:pt x="5390" y="5572"/>
                </a:lnTo>
                <a:lnTo>
                  <a:pt x="5498" y="5542"/>
                </a:lnTo>
                <a:lnTo>
                  <a:pt x="5516" y="5590"/>
                </a:lnTo>
                <a:lnTo>
                  <a:pt x="5396" y="5698"/>
                </a:lnTo>
                <a:close/>
                <a:moveTo>
                  <a:pt x="5576" y="5698"/>
                </a:moveTo>
                <a:lnTo>
                  <a:pt x="5528" y="5590"/>
                </a:lnTo>
                <a:lnTo>
                  <a:pt x="5606" y="5518"/>
                </a:lnTo>
                <a:lnTo>
                  <a:pt x="5600" y="5686"/>
                </a:lnTo>
                <a:lnTo>
                  <a:pt x="5576" y="5698"/>
                </a:lnTo>
                <a:close/>
                <a:moveTo>
                  <a:pt x="5612" y="5686"/>
                </a:moveTo>
                <a:lnTo>
                  <a:pt x="5618" y="5512"/>
                </a:lnTo>
                <a:lnTo>
                  <a:pt x="5624" y="5506"/>
                </a:lnTo>
                <a:lnTo>
                  <a:pt x="5648" y="5500"/>
                </a:lnTo>
                <a:lnTo>
                  <a:pt x="5725" y="5638"/>
                </a:lnTo>
                <a:lnTo>
                  <a:pt x="5612" y="5686"/>
                </a:lnTo>
                <a:close/>
                <a:moveTo>
                  <a:pt x="5749" y="5662"/>
                </a:moveTo>
                <a:lnTo>
                  <a:pt x="5737" y="5644"/>
                </a:lnTo>
                <a:lnTo>
                  <a:pt x="5779" y="5626"/>
                </a:lnTo>
                <a:lnTo>
                  <a:pt x="5749" y="5662"/>
                </a:lnTo>
                <a:close/>
                <a:moveTo>
                  <a:pt x="5815" y="5608"/>
                </a:moveTo>
                <a:lnTo>
                  <a:pt x="5815" y="5602"/>
                </a:lnTo>
                <a:lnTo>
                  <a:pt x="5815" y="5608"/>
                </a:lnTo>
                <a:lnTo>
                  <a:pt x="5815" y="5608"/>
                </a:lnTo>
                <a:close/>
                <a:moveTo>
                  <a:pt x="5821" y="5602"/>
                </a:moveTo>
                <a:lnTo>
                  <a:pt x="5821" y="5596"/>
                </a:lnTo>
                <a:lnTo>
                  <a:pt x="5857" y="5560"/>
                </a:lnTo>
                <a:lnTo>
                  <a:pt x="5869" y="5584"/>
                </a:lnTo>
                <a:lnTo>
                  <a:pt x="5821" y="5602"/>
                </a:lnTo>
                <a:close/>
                <a:moveTo>
                  <a:pt x="5971" y="5728"/>
                </a:moveTo>
                <a:lnTo>
                  <a:pt x="5881" y="5590"/>
                </a:lnTo>
                <a:lnTo>
                  <a:pt x="5995" y="5548"/>
                </a:lnTo>
                <a:lnTo>
                  <a:pt x="6001" y="5704"/>
                </a:lnTo>
                <a:lnTo>
                  <a:pt x="5983" y="5722"/>
                </a:lnTo>
                <a:lnTo>
                  <a:pt x="5971" y="5728"/>
                </a:lnTo>
                <a:close/>
                <a:moveTo>
                  <a:pt x="6001" y="5716"/>
                </a:moveTo>
                <a:lnTo>
                  <a:pt x="6001" y="5716"/>
                </a:lnTo>
                <a:lnTo>
                  <a:pt x="6001" y="5716"/>
                </a:lnTo>
                <a:lnTo>
                  <a:pt x="6001" y="5716"/>
                </a:lnTo>
                <a:close/>
                <a:moveTo>
                  <a:pt x="6013" y="5710"/>
                </a:moveTo>
                <a:lnTo>
                  <a:pt x="6007" y="5704"/>
                </a:lnTo>
                <a:lnTo>
                  <a:pt x="6031" y="5680"/>
                </a:lnTo>
                <a:lnTo>
                  <a:pt x="6031" y="5698"/>
                </a:lnTo>
                <a:lnTo>
                  <a:pt x="6013" y="5710"/>
                </a:lnTo>
                <a:close/>
                <a:moveTo>
                  <a:pt x="6043" y="5698"/>
                </a:moveTo>
                <a:lnTo>
                  <a:pt x="6037" y="5668"/>
                </a:lnTo>
                <a:lnTo>
                  <a:pt x="6073" y="5632"/>
                </a:lnTo>
                <a:lnTo>
                  <a:pt x="6097" y="5668"/>
                </a:lnTo>
                <a:lnTo>
                  <a:pt x="6043" y="5698"/>
                </a:lnTo>
                <a:close/>
                <a:moveTo>
                  <a:pt x="6109" y="5668"/>
                </a:moveTo>
                <a:lnTo>
                  <a:pt x="6073" y="5626"/>
                </a:lnTo>
                <a:lnTo>
                  <a:pt x="6163" y="5518"/>
                </a:lnTo>
                <a:lnTo>
                  <a:pt x="6193" y="5560"/>
                </a:lnTo>
                <a:lnTo>
                  <a:pt x="6199" y="5626"/>
                </a:lnTo>
                <a:lnTo>
                  <a:pt x="6109" y="5668"/>
                </a:lnTo>
                <a:close/>
                <a:moveTo>
                  <a:pt x="6211" y="5620"/>
                </a:moveTo>
                <a:lnTo>
                  <a:pt x="6205" y="5566"/>
                </a:lnTo>
                <a:lnTo>
                  <a:pt x="6229" y="5596"/>
                </a:lnTo>
                <a:lnTo>
                  <a:pt x="6229" y="5608"/>
                </a:lnTo>
                <a:lnTo>
                  <a:pt x="6211" y="5620"/>
                </a:lnTo>
                <a:close/>
                <a:moveTo>
                  <a:pt x="6259" y="5704"/>
                </a:moveTo>
                <a:lnTo>
                  <a:pt x="6241" y="5614"/>
                </a:lnTo>
                <a:lnTo>
                  <a:pt x="6241" y="5614"/>
                </a:lnTo>
                <a:lnTo>
                  <a:pt x="6283" y="5662"/>
                </a:lnTo>
                <a:lnTo>
                  <a:pt x="6259" y="5704"/>
                </a:lnTo>
                <a:close/>
                <a:moveTo>
                  <a:pt x="6355" y="5722"/>
                </a:moveTo>
                <a:lnTo>
                  <a:pt x="6295" y="5662"/>
                </a:lnTo>
                <a:lnTo>
                  <a:pt x="6367" y="5560"/>
                </a:lnTo>
                <a:lnTo>
                  <a:pt x="6397" y="5584"/>
                </a:lnTo>
                <a:lnTo>
                  <a:pt x="6415" y="5692"/>
                </a:lnTo>
                <a:lnTo>
                  <a:pt x="6355" y="5722"/>
                </a:lnTo>
                <a:close/>
                <a:moveTo>
                  <a:pt x="6421" y="5686"/>
                </a:moveTo>
                <a:lnTo>
                  <a:pt x="6409" y="5596"/>
                </a:lnTo>
                <a:lnTo>
                  <a:pt x="6469" y="5662"/>
                </a:lnTo>
                <a:lnTo>
                  <a:pt x="6421" y="5686"/>
                </a:lnTo>
                <a:close/>
                <a:moveTo>
                  <a:pt x="6511" y="5686"/>
                </a:moveTo>
                <a:lnTo>
                  <a:pt x="6487" y="5662"/>
                </a:lnTo>
                <a:lnTo>
                  <a:pt x="6541" y="5632"/>
                </a:lnTo>
                <a:lnTo>
                  <a:pt x="6511" y="5686"/>
                </a:lnTo>
                <a:close/>
                <a:moveTo>
                  <a:pt x="6565" y="5608"/>
                </a:moveTo>
                <a:lnTo>
                  <a:pt x="6583" y="5578"/>
                </a:lnTo>
                <a:lnTo>
                  <a:pt x="6595" y="5590"/>
                </a:lnTo>
                <a:lnTo>
                  <a:pt x="6595" y="5590"/>
                </a:lnTo>
                <a:lnTo>
                  <a:pt x="6565" y="5608"/>
                </a:lnTo>
                <a:close/>
                <a:moveTo>
                  <a:pt x="6613" y="5590"/>
                </a:moveTo>
                <a:lnTo>
                  <a:pt x="6721" y="5530"/>
                </a:lnTo>
                <a:lnTo>
                  <a:pt x="6793" y="5584"/>
                </a:lnTo>
                <a:lnTo>
                  <a:pt x="6793" y="5584"/>
                </a:lnTo>
                <a:lnTo>
                  <a:pt x="6757" y="5656"/>
                </a:lnTo>
                <a:lnTo>
                  <a:pt x="6721" y="5680"/>
                </a:lnTo>
                <a:lnTo>
                  <a:pt x="6613" y="5590"/>
                </a:lnTo>
                <a:close/>
                <a:moveTo>
                  <a:pt x="6739" y="5698"/>
                </a:moveTo>
                <a:lnTo>
                  <a:pt x="6727" y="5686"/>
                </a:lnTo>
                <a:lnTo>
                  <a:pt x="6751" y="5674"/>
                </a:lnTo>
                <a:lnTo>
                  <a:pt x="6739" y="5698"/>
                </a:lnTo>
                <a:close/>
                <a:moveTo>
                  <a:pt x="6775" y="5650"/>
                </a:moveTo>
                <a:lnTo>
                  <a:pt x="6799" y="5596"/>
                </a:lnTo>
                <a:lnTo>
                  <a:pt x="6805" y="5626"/>
                </a:lnTo>
                <a:lnTo>
                  <a:pt x="6775" y="5650"/>
                </a:lnTo>
                <a:close/>
                <a:moveTo>
                  <a:pt x="6853" y="5728"/>
                </a:moveTo>
                <a:lnTo>
                  <a:pt x="6817" y="5626"/>
                </a:lnTo>
                <a:lnTo>
                  <a:pt x="6841" y="5614"/>
                </a:lnTo>
                <a:lnTo>
                  <a:pt x="6889" y="5656"/>
                </a:lnTo>
                <a:lnTo>
                  <a:pt x="6853" y="5728"/>
                </a:lnTo>
                <a:close/>
                <a:moveTo>
                  <a:pt x="6901" y="5650"/>
                </a:moveTo>
                <a:lnTo>
                  <a:pt x="6954" y="5542"/>
                </a:lnTo>
                <a:lnTo>
                  <a:pt x="6990" y="5566"/>
                </a:lnTo>
                <a:lnTo>
                  <a:pt x="7002" y="5584"/>
                </a:lnTo>
                <a:lnTo>
                  <a:pt x="6960" y="5692"/>
                </a:lnTo>
                <a:lnTo>
                  <a:pt x="6901" y="5650"/>
                </a:lnTo>
                <a:close/>
                <a:moveTo>
                  <a:pt x="6966" y="5692"/>
                </a:moveTo>
                <a:lnTo>
                  <a:pt x="7008" y="5596"/>
                </a:lnTo>
                <a:lnTo>
                  <a:pt x="7026" y="5650"/>
                </a:lnTo>
                <a:lnTo>
                  <a:pt x="6966" y="5692"/>
                </a:lnTo>
                <a:close/>
                <a:moveTo>
                  <a:pt x="7032" y="5644"/>
                </a:moveTo>
                <a:lnTo>
                  <a:pt x="7008" y="5584"/>
                </a:lnTo>
                <a:lnTo>
                  <a:pt x="7014" y="5578"/>
                </a:lnTo>
                <a:lnTo>
                  <a:pt x="7068" y="5614"/>
                </a:lnTo>
                <a:lnTo>
                  <a:pt x="7032" y="5644"/>
                </a:lnTo>
                <a:close/>
                <a:moveTo>
                  <a:pt x="7086" y="5614"/>
                </a:moveTo>
                <a:lnTo>
                  <a:pt x="7140" y="5572"/>
                </a:lnTo>
                <a:lnTo>
                  <a:pt x="7116" y="5632"/>
                </a:lnTo>
                <a:lnTo>
                  <a:pt x="7086" y="5614"/>
                </a:lnTo>
                <a:close/>
                <a:moveTo>
                  <a:pt x="7122" y="5638"/>
                </a:moveTo>
                <a:lnTo>
                  <a:pt x="7158" y="5560"/>
                </a:lnTo>
                <a:lnTo>
                  <a:pt x="7182" y="5542"/>
                </a:lnTo>
                <a:lnTo>
                  <a:pt x="7206" y="5584"/>
                </a:lnTo>
                <a:lnTo>
                  <a:pt x="7176" y="5674"/>
                </a:lnTo>
                <a:lnTo>
                  <a:pt x="7122" y="5638"/>
                </a:lnTo>
                <a:close/>
                <a:moveTo>
                  <a:pt x="7170" y="5716"/>
                </a:moveTo>
                <a:lnTo>
                  <a:pt x="7182" y="5686"/>
                </a:lnTo>
                <a:lnTo>
                  <a:pt x="7194" y="5692"/>
                </a:lnTo>
                <a:lnTo>
                  <a:pt x="7170" y="5716"/>
                </a:lnTo>
                <a:close/>
                <a:moveTo>
                  <a:pt x="7200" y="5686"/>
                </a:moveTo>
                <a:lnTo>
                  <a:pt x="7182" y="5674"/>
                </a:lnTo>
                <a:lnTo>
                  <a:pt x="7212" y="5596"/>
                </a:lnTo>
                <a:lnTo>
                  <a:pt x="7242" y="5650"/>
                </a:lnTo>
                <a:lnTo>
                  <a:pt x="7200" y="5686"/>
                </a:lnTo>
                <a:close/>
                <a:moveTo>
                  <a:pt x="7290" y="5734"/>
                </a:moveTo>
                <a:lnTo>
                  <a:pt x="7254" y="5656"/>
                </a:lnTo>
                <a:lnTo>
                  <a:pt x="7314" y="5602"/>
                </a:lnTo>
                <a:lnTo>
                  <a:pt x="7332" y="5608"/>
                </a:lnTo>
                <a:lnTo>
                  <a:pt x="7290" y="5734"/>
                </a:lnTo>
                <a:close/>
                <a:moveTo>
                  <a:pt x="7344" y="5602"/>
                </a:moveTo>
                <a:lnTo>
                  <a:pt x="7356" y="5560"/>
                </a:lnTo>
                <a:lnTo>
                  <a:pt x="7398" y="5530"/>
                </a:lnTo>
                <a:lnTo>
                  <a:pt x="7410" y="5548"/>
                </a:lnTo>
                <a:lnTo>
                  <a:pt x="7386" y="5626"/>
                </a:lnTo>
                <a:lnTo>
                  <a:pt x="7344" y="5602"/>
                </a:lnTo>
                <a:close/>
                <a:moveTo>
                  <a:pt x="7374" y="5728"/>
                </a:moveTo>
                <a:lnTo>
                  <a:pt x="7392" y="5638"/>
                </a:lnTo>
                <a:lnTo>
                  <a:pt x="7434" y="5662"/>
                </a:lnTo>
                <a:lnTo>
                  <a:pt x="7374" y="5728"/>
                </a:lnTo>
                <a:close/>
                <a:moveTo>
                  <a:pt x="7452" y="5662"/>
                </a:moveTo>
                <a:lnTo>
                  <a:pt x="7470" y="5644"/>
                </a:lnTo>
                <a:lnTo>
                  <a:pt x="7494" y="5686"/>
                </a:lnTo>
                <a:lnTo>
                  <a:pt x="7452" y="5662"/>
                </a:lnTo>
                <a:close/>
                <a:moveTo>
                  <a:pt x="7584" y="5728"/>
                </a:moveTo>
                <a:lnTo>
                  <a:pt x="7524" y="5698"/>
                </a:lnTo>
                <a:lnTo>
                  <a:pt x="7560" y="5560"/>
                </a:lnTo>
                <a:lnTo>
                  <a:pt x="7680" y="5614"/>
                </a:lnTo>
                <a:lnTo>
                  <a:pt x="7584" y="5728"/>
                </a:lnTo>
                <a:close/>
                <a:moveTo>
                  <a:pt x="7680" y="5602"/>
                </a:moveTo>
                <a:lnTo>
                  <a:pt x="7560" y="5554"/>
                </a:lnTo>
                <a:lnTo>
                  <a:pt x="7566" y="5542"/>
                </a:lnTo>
                <a:lnTo>
                  <a:pt x="7602" y="5506"/>
                </a:lnTo>
                <a:lnTo>
                  <a:pt x="7680" y="5602"/>
                </a:lnTo>
                <a:close/>
                <a:moveTo>
                  <a:pt x="7596" y="5494"/>
                </a:moveTo>
                <a:lnTo>
                  <a:pt x="7566" y="5530"/>
                </a:lnTo>
                <a:lnTo>
                  <a:pt x="7578" y="5470"/>
                </a:lnTo>
                <a:lnTo>
                  <a:pt x="7596" y="5494"/>
                </a:lnTo>
                <a:close/>
                <a:moveTo>
                  <a:pt x="7578" y="5452"/>
                </a:moveTo>
                <a:lnTo>
                  <a:pt x="7536" y="5398"/>
                </a:lnTo>
                <a:lnTo>
                  <a:pt x="7602" y="5344"/>
                </a:lnTo>
                <a:lnTo>
                  <a:pt x="7578" y="5452"/>
                </a:lnTo>
                <a:close/>
                <a:moveTo>
                  <a:pt x="7656" y="5284"/>
                </a:moveTo>
                <a:lnTo>
                  <a:pt x="7620" y="5320"/>
                </a:lnTo>
                <a:lnTo>
                  <a:pt x="7632" y="5254"/>
                </a:lnTo>
                <a:lnTo>
                  <a:pt x="7656" y="5284"/>
                </a:lnTo>
                <a:close/>
                <a:moveTo>
                  <a:pt x="7632" y="5236"/>
                </a:moveTo>
                <a:lnTo>
                  <a:pt x="7608" y="5212"/>
                </a:lnTo>
                <a:lnTo>
                  <a:pt x="7638" y="5188"/>
                </a:lnTo>
                <a:lnTo>
                  <a:pt x="7632" y="5236"/>
                </a:lnTo>
                <a:close/>
                <a:moveTo>
                  <a:pt x="7668" y="5158"/>
                </a:moveTo>
                <a:lnTo>
                  <a:pt x="7656" y="5170"/>
                </a:lnTo>
                <a:lnTo>
                  <a:pt x="7662" y="5152"/>
                </a:lnTo>
                <a:lnTo>
                  <a:pt x="7668" y="5158"/>
                </a:lnTo>
                <a:close/>
                <a:moveTo>
                  <a:pt x="7656" y="5134"/>
                </a:moveTo>
                <a:lnTo>
                  <a:pt x="7614" y="5110"/>
                </a:lnTo>
                <a:lnTo>
                  <a:pt x="7668" y="5074"/>
                </a:lnTo>
                <a:lnTo>
                  <a:pt x="7656" y="5134"/>
                </a:lnTo>
                <a:close/>
                <a:moveTo>
                  <a:pt x="7674" y="5044"/>
                </a:moveTo>
                <a:lnTo>
                  <a:pt x="7644" y="5020"/>
                </a:lnTo>
                <a:lnTo>
                  <a:pt x="7668" y="5008"/>
                </a:lnTo>
                <a:lnTo>
                  <a:pt x="7680" y="5020"/>
                </a:lnTo>
                <a:lnTo>
                  <a:pt x="7674" y="5044"/>
                </a:lnTo>
                <a:close/>
                <a:moveTo>
                  <a:pt x="7686" y="5002"/>
                </a:moveTo>
                <a:lnTo>
                  <a:pt x="7686" y="5014"/>
                </a:lnTo>
                <a:lnTo>
                  <a:pt x="7674" y="5002"/>
                </a:lnTo>
                <a:lnTo>
                  <a:pt x="7686" y="4996"/>
                </a:lnTo>
                <a:lnTo>
                  <a:pt x="7686" y="5002"/>
                </a:lnTo>
                <a:close/>
                <a:moveTo>
                  <a:pt x="7674" y="4990"/>
                </a:moveTo>
                <a:lnTo>
                  <a:pt x="7668" y="4996"/>
                </a:lnTo>
                <a:lnTo>
                  <a:pt x="7632" y="4972"/>
                </a:lnTo>
                <a:lnTo>
                  <a:pt x="7638" y="4972"/>
                </a:lnTo>
                <a:lnTo>
                  <a:pt x="7674" y="4990"/>
                </a:lnTo>
                <a:close/>
                <a:moveTo>
                  <a:pt x="7626" y="4966"/>
                </a:moveTo>
                <a:lnTo>
                  <a:pt x="7602" y="4954"/>
                </a:lnTo>
                <a:lnTo>
                  <a:pt x="7626" y="4966"/>
                </a:lnTo>
                <a:lnTo>
                  <a:pt x="7626" y="4966"/>
                </a:lnTo>
                <a:close/>
                <a:moveTo>
                  <a:pt x="7572" y="4924"/>
                </a:moveTo>
                <a:lnTo>
                  <a:pt x="7572" y="4924"/>
                </a:lnTo>
                <a:lnTo>
                  <a:pt x="7572" y="4918"/>
                </a:lnTo>
                <a:lnTo>
                  <a:pt x="7620" y="4912"/>
                </a:lnTo>
                <a:lnTo>
                  <a:pt x="7572" y="4924"/>
                </a:lnTo>
                <a:close/>
                <a:moveTo>
                  <a:pt x="7662" y="4852"/>
                </a:moveTo>
                <a:lnTo>
                  <a:pt x="7602" y="4810"/>
                </a:lnTo>
                <a:lnTo>
                  <a:pt x="7602" y="4810"/>
                </a:lnTo>
                <a:lnTo>
                  <a:pt x="7632" y="4822"/>
                </a:lnTo>
                <a:lnTo>
                  <a:pt x="7662" y="4852"/>
                </a:lnTo>
                <a:close/>
                <a:moveTo>
                  <a:pt x="7608" y="4804"/>
                </a:moveTo>
                <a:lnTo>
                  <a:pt x="7602" y="4804"/>
                </a:lnTo>
                <a:lnTo>
                  <a:pt x="7602" y="4804"/>
                </a:lnTo>
                <a:lnTo>
                  <a:pt x="7608" y="4804"/>
                </a:lnTo>
                <a:close/>
                <a:moveTo>
                  <a:pt x="7626" y="4702"/>
                </a:moveTo>
                <a:lnTo>
                  <a:pt x="7626" y="4696"/>
                </a:lnTo>
                <a:lnTo>
                  <a:pt x="7626" y="4696"/>
                </a:lnTo>
                <a:lnTo>
                  <a:pt x="7626" y="4702"/>
                </a:lnTo>
                <a:close/>
                <a:moveTo>
                  <a:pt x="7632" y="4690"/>
                </a:moveTo>
                <a:lnTo>
                  <a:pt x="7632" y="4690"/>
                </a:lnTo>
                <a:lnTo>
                  <a:pt x="7638" y="4666"/>
                </a:lnTo>
                <a:lnTo>
                  <a:pt x="7638" y="4666"/>
                </a:lnTo>
                <a:lnTo>
                  <a:pt x="7632" y="4690"/>
                </a:lnTo>
                <a:close/>
                <a:moveTo>
                  <a:pt x="7638" y="4660"/>
                </a:moveTo>
                <a:lnTo>
                  <a:pt x="7638" y="4660"/>
                </a:lnTo>
                <a:lnTo>
                  <a:pt x="7650" y="4618"/>
                </a:lnTo>
                <a:lnTo>
                  <a:pt x="7656" y="4618"/>
                </a:lnTo>
                <a:lnTo>
                  <a:pt x="7638" y="4660"/>
                </a:lnTo>
                <a:close/>
                <a:moveTo>
                  <a:pt x="7656" y="4612"/>
                </a:moveTo>
                <a:lnTo>
                  <a:pt x="7650" y="4606"/>
                </a:lnTo>
                <a:lnTo>
                  <a:pt x="7650" y="4600"/>
                </a:lnTo>
                <a:lnTo>
                  <a:pt x="7656" y="4606"/>
                </a:lnTo>
                <a:lnTo>
                  <a:pt x="7656" y="4612"/>
                </a:lnTo>
                <a:close/>
                <a:moveTo>
                  <a:pt x="7662" y="4594"/>
                </a:moveTo>
                <a:lnTo>
                  <a:pt x="7656" y="4594"/>
                </a:lnTo>
                <a:lnTo>
                  <a:pt x="7668" y="4546"/>
                </a:lnTo>
                <a:lnTo>
                  <a:pt x="7674" y="4552"/>
                </a:lnTo>
                <a:lnTo>
                  <a:pt x="7662" y="4594"/>
                </a:lnTo>
                <a:close/>
                <a:moveTo>
                  <a:pt x="7680" y="4540"/>
                </a:moveTo>
                <a:lnTo>
                  <a:pt x="7680" y="4540"/>
                </a:lnTo>
                <a:lnTo>
                  <a:pt x="7668" y="4534"/>
                </a:lnTo>
                <a:lnTo>
                  <a:pt x="7668" y="4534"/>
                </a:lnTo>
                <a:lnTo>
                  <a:pt x="7680" y="4540"/>
                </a:lnTo>
                <a:close/>
                <a:moveTo>
                  <a:pt x="7662" y="4522"/>
                </a:moveTo>
                <a:lnTo>
                  <a:pt x="7632" y="4510"/>
                </a:lnTo>
                <a:lnTo>
                  <a:pt x="7596" y="4486"/>
                </a:lnTo>
                <a:lnTo>
                  <a:pt x="7596" y="4486"/>
                </a:lnTo>
                <a:lnTo>
                  <a:pt x="7668" y="4504"/>
                </a:lnTo>
                <a:lnTo>
                  <a:pt x="7662" y="4522"/>
                </a:lnTo>
                <a:close/>
                <a:moveTo>
                  <a:pt x="7668" y="4492"/>
                </a:moveTo>
                <a:lnTo>
                  <a:pt x="7596" y="4480"/>
                </a:lnTo>
                <a:lnTo>
                  <a:pt x="7614" y="4438"/>
                </a:lnTo>
                <a:lnTo>
                  <a:pt x="7680" y="4450"/>
                </a:lnTo>
                <a:lnTo>
                  <a:pt x="7668" y="4492"/>
                </a:lnTo>
                <a:close/>
                <a:moveTo>
                  <a:pt x="7686" y="4432"/>
                </a:moveTo>
                <a:lnTo>
                  <a:pt x="7680" y="4444"/>
                </a:lnTo>
                <a:lnTo>
                  <a:pt x="7620" y="4426"/>
                </a:lnTo>
                <a:lnTo>
                  <a:pt x="7626" y="4414"/>
                </a:lnTo>
                <a:lnTo>
                  <a:pt x="7662" y="4420"/>
                </a:lnTo>
                <a:lnTo>
                  <a:pt x="7686" y="4432"/>
                </a:lnTo>
                <a:close/>
                <a:moveTo>
                  <a:pt x="7638" y="4408"/>
                </a:moveTo>
                <a:lnTo>
                  <a:pt x="7626" y="4408"/>
                </a:lnTo>
                <a:lnTo>
                  <a:pt x="7632" y="4402"/>
                </a:lnTo>
                <a:lnTo>
                  <a:pt x="7638" y="4408"/>
                </a:lnTo>
                <a:close/>
                <a:moveTo>
                  <a:pt x="7626" y="4390"/>
                </a:moveTo>
                <a:lnTo>
                  <a:pt x="7608" y="4384"/>
                </a:lnTo>
                <a:lnTo>
                  <a:pt x="7614" y="4366"/>
                </a:lnTo>
                <a:lnTo>
                  <a:pt x="7632" y="4372"/>
                </a:lnTo>
                <a:lnTo>
                  <a:pt x="7626" y="4390"/>
                </a:lnTo>
                <a:close/>
                <a:moveTo>
                  <a:pt x="7638" y="4360"/>
                </a:moveTo>
                <a:lnTo>
                  <a:pt x="7614" y="4360"/>
                </a:lnTo>
                <a:lnTo>
                  <a:pt x="7620" y="4342"/>
                </a:lnTo>
                <a:lnTo>
                  <a:pt x="7644" y="4342"/>
                </a:lnTo>
                <a:lnTo>
                  <a:pt x="7638" y="4360"/>
                </a:lnTo>
                <a:close/>
                <a:moveTo>
                  <a:pt x="7650" y="4336"/>
                </a:moveTo>
                <a:lnTo>
                  <a:pt x="7620" y="4330"/>
                </a:lnTo>
                <a:lnTo>
                  <a:pt x="7626" y="4318"/>
                </a:lnTo>
                <a:lnTo>
                  <a:pt x="7656" y="4324"/>
                </a:lnTo>
                <a:lnTo>
                  <a:pt x="7650" y="4336"/>
                </a:lnTo>
                <a:close/>
                <a:moveTo>
                  <a:pt x="7656" y="4312"/>
                </a:moveTo>
                <a:lnTo>
                  <a:pt x="7632" y="4312"/>
                </a:lnTo>
                <a:lnTo>
                  <a:pt x="7638" y="4276"/>
                </a:lnTo>
                <a:lnTo>
                  <a:pt x="7674" y="4276"/>
                </a:lnTo>
                <a:lnTo>
                  <a:pt x="7656" y="4312"/>
                </a:lnTo>
                <a:close/>
                <a:moveTo>
                  <a:pt x="7638" y="4264"/>
                </a:moveTo>
                <a:lnTo>
                  <a:pt x="7596" y="4258"/>
                </a:lnTo>
                <a:lnTo>
                  <a:pt x="7608" y="4228"/>
                </a:lnTo>
                <a:lnTo>
                  <a:pt x="7650" y="4228"/>
                </a:lnTo>
                <a:lnTo>
                  <a:pt x="7638" y="4264"/>
                </a:lnTo>
                <a:close/>
                <a:moveTo>
                  <a:pt x="7650" y="4216"/>
                </a:moveTo>
                <a:lnTo>
                  <a:pt x="7620" y="4216"/>
                </a:lnTo>
                <a:lnTo>
                  <a:pt x="7626" y="4198"/>
                </a:lnTo>
                <a:lnTo>
                  <a:pt x="7662" y="4192"/>
                </a:lnTo>
                <a:lnTo>
                  <a:pt x="7650" y="4216"/>
                </a:lnTo>
                <a:close/>
                <a:moveTo>
                  <a:pt x="7662" y="4180"/>
                </a:moveTo>
                <a:lnTo>
                  <a:pt x="7632" y="4186"/>
                </a:lnTo>
                <a:lnTo>
                  <a:pt x="7638" y="4174"/>
                </a:lnTo>
                <a:lnTo>
                  <a:pt x="7668" y="4168"/>
                </a:lnTo>
                <a:lnTo>
                  <a:pt x="7662" y="4180"/>
                </a:lnTo>
                <a:close/>
                <a:moveTo>
                  <a:pt x="7674" y="4156"/>
                </a:moveTo>
                <a:lnTo>
                  <a:pt x="7644" y="4162"/>
                </a:lnTo>
                <a:lnTo>
                  <a:pt x="7650" y="4156"/>
                </a:lnTo>
                <a:lnTo>
                  <a:pt x="7674" y="4150"/>
                </a:lnTo>
                <a:lnTo>
                  <a:pt x="7674" y="4156"/>
                </a:lnTo>
                <a:close/>
                <a:moveTo>
                  <a:pt x="7650" y="4144"/>
                </a:moveTo>
                <a:lnTo>
                  <a:pt x="7656" y="4138"/>
                </a:lnTo>
                <a:lnTo>
                  <a:pt x="7680" y="4126"/>
                </a:lnTo>
                <a:lnTo>
                  <a:pt x="7680" y="4138"/>
                </a:lnTo>
                <a:lnTo>
                  <a:pt x="7650" y="4144"/>
                </a:lnTo>
                <a:close/>
                <a:moveTo>
                  <a:pt x="7656" y="4120"/>
                </a:moveTo>
                <a:lnTo>
                  <a:pt x="7608" y="4132"/>
                </a:lnTo>
                <a:lnTo>
                  <a:pt x="7620" y="4108"/>
                </a:lnTo>
                <a:lnTo>
                  <a:pt x="7668" y="4096"/>
                </a:lnTo>
                <a:lnTo>
                  <a:pt x="7656" y="4120"/>
                </a:lnTo>
                <a:close/>
                <a:moveTo>
                  <a:pt x="7686" y="4055"/>
                </a:moveTo>
                <a:lnTo>
                  <a:pt x="7674" y="4085"/>
                </a:lnTo>
                <a:lnTo>
                  <a:pt x="7626" y="4096"/>
                </a:lnTo>
                <a:lnTo>
                  <a:pt x="7632" y="4079"/>
                </a:lnTo>
                <a:lnTo>
                  <a:pt x="7686" y="4055"/>
                </a:lnTo>
                <a:close/>
                <a:moveTo>
                  <a:pt x="7632" y="4055"/>
                </a:moveTo>
                <a:lnTo>
                  <a:pt x="7626" y="4073"/>
                </a:lnTo>
                <a:lnTo>
                  <a:pt x="7554" y="4096"/>
                </a:lnTo>
                <a:lnTo>
                  <a:pt x="7560" y="4090"/>
                </a:lnTo>
                <a:lnTo>
                  <a:pt x="7632" y="4055"/>
                </a:lnTo>
                <a:close/>
                <a:moveTo>
                  <a:pt x="7542" y="4102"/>
                </a:moveTo>
                <a:lnTo>
                  <a:pt x="7464" y="4132"/>
                </a:lnTo>
                <a:lnTo>
                  <a:pt x="7542" y="4096"/>
                </a:lnTo>
                <a:lnTo>
                  <a:pt x="7542" y="4102"/>
                </a:lnTo>
                <a:close/>
                <a:moveTo>
                  <a:pt x="7440" y="4132"/>
                </a:moveTo>
                <a:lnTo>
                  <a:pt x="7350" y="4174"/>
                </a:lnTo>
                <a:lnTo>
                  <a:pt x="7344" y="4180"/>
                </a:lnTo>
                <a:lnTo>
                  <a:pt x="7632" y="3773"/>
                </a:lnTo>
                <a:lnTo>
                  <a:pt x="7662" y="3761"/>
                </a:lnTo>
                <a:lnTo>
                  <a:pt x="7440" y="4132"/>
                </a:lnTo>
                <a:close/>
                <a:moveTo>
                  <a:pt x="7686" y="3725"/>
                </a:moveTo>
                <a:lnTo>
                  <a:pt x="7668" y="3755"/>
                </a:lnTo>
                <a:lnTo>
                  <a:pt x="7638" y="3761"/>
                </a:lnTo>
                <a:lnTo>
                  <a:pt x="7656" y="3737"/>
                </a:lnTo>
                <a:lnTo>
                  <a:pt x="7686" y="3725"/>
                </a:lnTo>
                <a:close/>
                <a:moveTo>
                  <a:pt x="7668" y="3707"/>
                </a:moveTo>
                <a:lnTo>
                  <a:pt x="7650" y="3731"/>
                </a:lnTo>
                <a:lnTo>
                  <a:pt x="7632" y="3737"/>
                </a:lnTo>
                <a:lnTo>
                  <a:pt x="7650" y="3713"/>
                </a:lnTo>
                <a:lnTo>
                  <a:pt x="7668" y="3707"/>
                </a:lnTo>
                <a:close/>
                <a:moveTo>
                  <a:pt x="7644" y="3707"/>
                </a:moveTo>
                <a:lnTo>
                  <a:pt x="7626" y="3719"/>
                </a:lnTo>
                <a:lnTo>
                  <a:pt x="7632" y="3707"/>
                </a:lnTo>
                <a:lnTo>
                  <a:pt x="7656" y="3695"/>
                </a:lnTo>
                <a:lnTo>
                  <a:pt x="7644" y="3707"/>
                </a:lnTo>
                <a:close/>
                <a:moveTo>
                  <a:pt x="7680" y="3665"/>
                </a:moveTo>
                <a:lnTo>
                  <a:pt x="7668" y="3677"/>
                </a:lnTo>
                <a:lnTo>
                  <a:pt x="7656" y="3683"/>
                </a:lnTo>
                <a:lnTo>
                  <a:pt x="7662" y="3677"/>
                </a:lnTo>
                <a:lnTo>
                  <a:pt x="7680" y="3665"/>
                </a:lnTo>
                <a:close/>
                <a:moveTo>
                  <a:pt x="7188" y="3905"/>
                </a:moveTo>
                <a:lnTo>
                  <a:pt x="6907" y="4007"/>
                </a:lnTo>
                <a:lnTo>
                  <a:pt x="6883" y="3995"/>
                </a:lnTo>
                <a:lnTo>
                  <a:pt x="7188" y="3905"/>
                </a:lnTo>
                <a:close/>
                <a:moveTo>
                  <a:pt x="6859" y="3989"/>
                </a:moveTo>
                <a:lnTo>
                  <a:pt x="6829" y="4001"/>
                </a:lnTo>
                <a:lnTo>
                  <a:pt x="6565" y="3833"/>
                </a:lnTo>
                <a:lnTo>
                  <a:pt x="6859" y="3989"/>
                </a:lnTo>
                <a:close/>
                <a:moveTo>
                  <a:pt x="5893" y="2801"/>
                </a:moveTo>
                <a:lnTo>
                  <a:pt x="5839" y="2333"/>
                </a:lnTo>
                <a:lnTo>
                  <a:pt x="5875" y="2297"/>
                </a:lnTo>
                <a:lnTo>
                  <a:pt x="5893" y="2801"/>
                </a:lnTo>
                <a:close/>
                <a:moveTo>
                  <a:pt x="5881" y="2273"/>
                </a:moveTo>
                <a:lnTo>
                  <a:pt x="5881" y="2261"/>
                </a:lnTo>
                <a:lnTo>
                  <a:pt x="5953" y="2195"/>
                </a:lnTo>
                <a:lnTo>
                  <a:pt x="5881" y="2273"/>
                </a:lnTo>
                <a:close/>
                <a:moveTo>
                  <a:pt x="6151" y="1997"/>
                </a:moveTo>
                <a:lnTo>
                  <a:pt x="6187" y="1967"/>
                </a:lnTo>
                <a:lnTo>
                  <a:pt x="6115" y="2027"/>
                </a:lnTo>
                <a:lnTo>
                  <a:pt x="6151" y="1997"/>
                </a:lnTo>
                <a:close/>
                <a:moveTo>
                  <a:pt x="7200" y="1715"/>
                </a:moveTo>
                <a:lnTo>
                  <a:pt x="7392" y="1739"/>
                </a:lnTo>
                <a:lnTo>
                  <a:pt x="7398" y="1745"/>
                </a:lnTo>
                <a:lnTo>
                  <a:pt x="7470" y="1769"/>
                </a:lnTo>
                <a:lnTo>
                  <a:pt x="7476" y="1775"/>
                </a:lnTo>
                <a:lnTo>
                  <a:pt x="7200" y="1715"/>
                </a:lnTo>
                <a:close/>
                <a:moveTo>
                  <a:pt x="7674" y="1835"/>
                </a:moveTo>
                <a:lnTo>
                  <a:pt x="7632" y="1823"/>
                </a:lnTo>
                <a:lnTo>
                  <a:pt x="7626" y="1817"/>
                </a:lnTo>
                <a:lnTo>
                  <a:pt x="7656" y="1823"/>
                </a:lnTo>
                <a:lnTo>
                  <a:pt x="7674" y="1835"/>
                </a:lnTo>
                <a:close/>
                <a:moveTo>
                  <a:pt x="7644" y="1805"/>
                </a:moveTo>
                <a:lnTo>
                  <a:pt x="7602" y="1793"/>
                </a:lnTo>
                <a:lnTo>
                  <a:pt x="7578" y="1775"/>
                </a:lnTo>
                <a:lnTo>
                  <a:pt x="7620" y="1781"/>
                </a:lnTo>
                <a:lnTo>
                  <a:pt x="7644" y="1805"/>
                </a:lnTo>
                <a:close/>
                <a:moveTo>
                  <a:pt x="7656" y="1781"/>
                </a:moveTo>
                <a:lnTo>
                  <a:pt x="7626" y="1775"/>
                </a:lnTo>
                <a:lnTo>
                  <a:pt x="7620" y="1775"/>
                </a:lnTo>
                <a:lnTo>
                  <a:pt x="7656" y="1775"/>
                </a:lnTo>
                <a:lnTo>
                  <a:pt x="7656" y="1781"/>
                </a:lnTo>
                <a:close/>
                <a:moveTo>
                  <a:pt x="7644" y="1769"/>
                </a:moveTo>
                <a:lnTo>
                  <a:pt x="7614" y="1763"/>
                </a:lnTo>
                <a:lnTo>
                  <a:pt x="7602" y="1757"/>
                </a:lnTo>
                <a:lnTo>
                  <a:pt x="7638" y="1757"/>
                </a:lnTo>
                <a:lnTo>
                  <a:pt x="7644" y="1769"/>
                </a:lnTo>
                <a:close/>
                <a:moveTo>
                  <a:pt x="7680" y="1757"/>
                </a:moveTo>
                <a:lnTo>
                  <a:pt x="7644" y="1751"/>
                </a:lnTo>
                <a:lnTo>
                  <a:pt x="7632" y="1733"/>
                </a:lnTo>
                <a:lnTo>
                  <a:pt x="7668" y="1739"/>
                </a:lnTo>
                <a:lnTo>
                  <a:pt x="7680" y="1757"/>
                </a:lnTo>
                <a:close/>
                <a:moveTo>
                  <a:pt x="7662" y="1727"/>
                </a:moveTo>
                <a:lnTo>
                  <a:pt x="7620" y="1727"/>
                </a:lnTo>
                <a:lnTo>
                  <a:pt x="7614" y="1715"/>
                </a:lnTo>
                <a:lnTo>
                  <a:pt x="7656" y="1721"/>
                </a:lnTo>
                <a:lnTo>
                  <a:pt x="7662" y="1727"/>
                </a:lnTo>
                <a:close/>
                <a:moveTo>
                  <a:pt x="7650" y="1709"/>
                </a:moveTo>
                <a:lnTo>
                  <a:pt x="7608" y="1709"/>
                </a:lnTo>
                <a:lnTo>
                  <a:pt x="7590" y="1685"/>
                </a:lnTo>
                <a:lnTo>
                  <a:pt x="7632" y="1679"/>
                </a:lnTo>
                <a:lnTo>
                  <a:pt x="7650" y="1709"/>
                </a:lnTo>
                <a:close/>
                <a:moveTo>
                  <a:pt x="7686" y="1673"/>
                </a:moveTo>
                <a:lnTo>
                  <a:pt x="7632" y="1673"/>
                </a:lnTo>
                <a:lnTo>
                  <a:pt x="7608" y="1631"/>
                </a:lnTo>
                <a:lnTo>
                  <a:pt x="7656" y="1625"/>
                </a:lnTo>
                <a:lnTo>
                  <a:pt x="7686" y="1673"/>
                </a:lnTo>
                <a:close/>
                <a:moveTo>
                  <a:pt x="7650" y="1619"/>
                </a:moveTo>
                <a:lnTo>
                  <a:pt x="7602" y="1625"/>
                </a:lnTo>
                <a:lnTo>
                  <a:pt x="7566" y="1578"/>
                </a:lnTo>
                <a:lnTo>
                  <a:pt x="7620" y="1566"/>
                </a:lnTo>
                <a:lnTo>
                  <a:pt x="7650" y="1619"/>
                </a:lnTo>
                <a:close/>
                <a:moveTo>
                  <a:pt x="7614" y="1560"/>
                </a:moveTo>
                <a:lnTo>
                  <a:pt x="7560" y="1566"/>
                </a:lnTo>
                <a:lnTo>
                  <a:pt x="7530" y="1524"/>
                </a:lnTo>
                <a:lnTo>
                  <a:pt x="7584" y="1506"/>
                </a:lnTo>
                <a:lnTo>
                  <a:pt x="7614" y="1560"/>
                </a:lnTo>
                <a:close/>
                <a:moveTo>
                  <a:pt x="7650" y="1482"/>
                </a:moveTo>
                <a:lnTo>
                  <a:pt x="7590" y="1500"/>
                </a:lnTo>
                <a:lnTo>
                  <a:pt x="7554" y="1440"/>
                </a:lnTo>
                <a:lnTo>
                  <a:pt x="7608" y="1422"/>
                </a:lnTo>
                <a:lnTo>
                  <a:pt x="7650" y="1482"/>
                </a:lnTo>
                <a:close/>
                <a:moveTo>
                  <a:pt x="7656" y="1398"/>
                </a:moveTo>
                <a:lnTo>
                  <a:pt x="7614" y="1416"/>
                </a:lnTo>
                <a:lnTo>
                  <a:pt x="7572" y="1344"/>
                </a:lnTo>
                <a:lnTo>
                  <a:pt x="7614" y="1326"/>
                </a:lnTo>
                <a:lnTo>
                  <a:pt x="7656" y="1398"/>
                </a:lnTo>
                <a:close/>
                <a:moveTo>
                  <a:pt x="7680" y="1296"/>
                </a:moveTo>
                <a:lnTo>
                  <a:pt x="7620" y="1314"/>
                </a:lnTo>
                <a:lnTo>
                  <a:pt x="7584" y="1242"/>
                </a:lnTo>
                <a:lnTo>
                  <a:pt x="7644" y="1212"/>
                </a:lnTo>
                <a:lnTo>
                  <a:pt x="7680" y="1296"/>
                </a:lnTo>
                <a:close/>
                <a:moveTo>
                  <a:pt x="7638" y="1206"/>
                </a:moveTo>
                <a:lnTo>
                  <a:pt x="7578" y="1236"/>
                </a:lnTo>
                <a:lnTo>
                  <a:pt x="7530" y="1152"/>
                </a:lnTo>
                <a:lnTo>
                  <a:pt x="7596" y="1116"/>
                </a:lnTo>
                <a:lnTo>
                  <a:pt x="7638" y="1206"/>
                </a:lnTo>
                <a:close/>
                <a:moveTo>
                  <a:pt x="7602" y="1104"/>
                </a:moveTo>
                <a:lnTo>
                  <a:pt x="7560" y="1014"/>
                </a:lnTo>
                <a:lnTo>
                  <a:pt x="7578" y="996"/>
                </a:lnTo>
                <a:lnTo>
                  <a:pt x="7644" y="1080"/>
                </a:lnTo>
                <a:lnTo>
                  <a:pt x="7602" y="1104"/>
                </a:lnTo>
                <a:close/>
                <a:moveTo>
                  <a:pt x="7680" y="1056"/>
                </a:moveTo>
                <a:lnTo>
                  <a:pt x="7656" y="1074"/>
                </a:lnTo>
                <a:lnTo>
                  <a:pt x="7584" y="996"/>
                </a:lnTo>
                <a:lnTo>
                  <a:pt x="7638" y="954"/>
                </a:lnTo>
                <a:lnTo>
                  <a:pt x="7680" y="1056"/>
                </a:lnTo>
                <a:close/>
                <a:moveTo>
                  <a:pt x="7656" y="930"/>
                </a:moveTo>
                <a:lnTo>
                  <a:pt x="7656" y="930"/>
                </a:lnTo>
                <a:lnTo>
                  <a:pt x="7662" y="930"/>
                </a:lnTo>
                <a:lnTo>
                  <a:pt x="7656" y="936"/>
                </a:lnTo>
                <a:lnTo>
                  <a:pt x="7656" y="930"/>
                </a:lnTo>
                <a:close/>
                <a:moveTo>
                  <a:pt x="7674" y="924"/>
                </a:moveTo>
                <a:lnTo>
                  <a:pt x="7638" y="900"/>
                </a:lnTo>
                <a:lnTo>
                  <a:pt x="7680" y="912"/>
                </a:lnTo>
                <a:lnTo>
                  <a:pt x="7686" y="918"/>
                </a:lnTo>
                <a:lnTo>
                  <a:pt x="7674" y="924"/>
                </a:lnTo>
                <a:close/>
                <a:moveTo>
                  <a:pt x="7662" y="900"/>
                </a:moveTo>
                <a:lnTo>
                  <a:pt x="7626" y="888"/>
                </a:lnTo>
                <a:lnTo>
                  <a:pt x="7626" y="888"/>
                </a:lnTo>
                <a:lnTo>
                  <a:pt x="7620" y="870"/>
                </a:lnTo>
                <a:lnTo>
                  <a:pt x="7620" y="870"/>
                </a:lnTo>
                <a:lnTo>
                  <a:pt x="7662" y="900"/>
                </a:lnTo>
                <a:close/>
                <a:moveTo>
                  <a:pt x="7668" y="870"/>
                </a:moveTo>
                <a:lnTo>
                  <a:pt x="7626" y="858"/>
                </a:lnTo>
                <a:lnTo>
                  <a:pt x="7614" y="852"/>
                </a:lnTo>
                <a:lnTo>
                  <a:pt x="7602" y="828"/>
                </a:lnTo>
                <a:lnTo>
                  <a:pt x="7626" y="828"/>
                </a:lnTo>
                <a:lnTo>
                  <a:pt x="7668" y="870"/>
                </a:lnTo>
                <a:close/>
                <a:moveTo>
                  <a:pt x="7614" y="822"/>
                </a:moveTo>
                <a:lnTo>
                  <a:pt x="7602" y="822"/>
                </a:lnTo>
                <a:lnTo>
                  <a:pt x="7608" y="816"/>
                </a:lnTo>
                <a:lnTo>
                  <a:pt x="7614" y="822"/>
                </a:lnTo>
                <a:close/>
                <a:moveTo>
                  <a:pt x="7608" y="804"/>
                </a:moveTo>
                <a:lnTo>
                  <a:pt x="7590" y="786"/>
                </a:lnTo>
                <a:lnTo>
                  <a:pt x="7554" y="702"/>
                </a:lnTo>
                <a:lnTo>
                  <a:pt x="7566" y="702"/>
                </a:lnTo>
                <a:lnTo>
                  <a:pt x="7638" y="780"/>
                </a:lnTo>
                <a:lnTo>
                  <a:pt x="7608" y="804"/>
                </a:lnTo>
                <a:close/>
                <a:moveTo>
                  <a:pt x="7644" y="774"/>
                </a:moveTo>
                <a:lnTo>
                  <a:pt x="7578" y="702"/>
                </a:lnTo>
                <a:lnTo>
                  <a:pt x="7632" y="708"/>
                </a:lnTo>
                <a:lnTo>
                  <a:pt x="7662" y="756"/>
                </a:lnTo>
                <a:lnTo>
                  <a:pt x="7644" y="774"/>
                </a:lnTo>
                <a:close/>
                <a:moveTo>
                  <a:pt x="7668" y="750"/>
                </a:moveTo>
                <a:lnTo>
                  <a:pt x="7644" y="708"/>
                </a:lnTo>
                <a:lnTo>
                  <a:pt x="7662" y="708"/>
                </a:lnTo>
                <a:lnTo>
                  <a:pt x="7686" y="738"/>
                </a:lnTo>
                <a:lnTo>
                  <a:pt x="7668" y="750"/>
                </a:lnTo>
                <a:close/>
                <a:moveTo>
                  <a:pt x="7686" y="726"/>
                </a:moveTo>
                <a:lnTo>
                  <a:pt x="7674" y="708"/>
                </a:lnTo>
                <a:lnTo>
                  <a:pt x="7680" y="708"/>
                </a:lnTo>
                <a:lnTo>
                  <a:pt x="7686" y="726"/>
                </a:lnTo>
                <a:close/>
                <a:moveTo>
                  <a:pt x="7680" y="702"/>
                </a:moveTo>
                <a:lnTo>
                  <a:pt x="7668" y="702"/>
                </a:lnTo>
                <a:lnTo>
                  <a:pt x="7644" y="672"/>
                </a:lnTo>
                <a:lnTo>
                  <a:pt x="7674" y="672"/>
                </a:lnTo>
                <a:lnTo>
                  <a:pt x="7680" y="702"/>
                </a:lnTo>
                <a:close/>
                <a:moveTo>
                  <a:pt x="7668" y="666"/>
                </a:moveTo>
                <a:lnTo>
                  <a:pt x="7638" y="666"/>
                </a:lnTo>
                <a:lnTo>
                  <a:pt x="7614" y="642"/>
                </a:lnTo>
                <a:lnTo>
                  <a:pt x="7662" y="636"/>
                </a:lnTo>
                <a:lnTo>
                  <a:pt x="7668" y="666"/>
                </a:lnTo>
                <a:close/>
                <a:moveTo>
                  <a:pt x="7656" y="630"/>
                </a:moveTo>
                <a:lnTo>
                  <a:pt x="7620" y="630"/>
                </a:lnTo>
                <a:lnTo>
                  <a:pt x="7650" y="600"/>
                </a:lnTo>
                <a:lnTo>
                  <a:pt x="7656" y="630"/>
                </a:lnTo>
                <a:close/>
                <a:moveTo>
                  <a:pt x="7662" y="582"/>
                </a:moveTo>
                <a:lnTo>
                  <a:pt x="7656" y="588"/>
                </a:lnTo>
                <a:lnTo>
                  <a:pt x="7656" y="582"/>
                </a:lnTo>
                <a:lnTo>
                  <a:pt x="7662" y="582"/>
                </a:lnTo>
                <a:close/>
                <a:moveTo>
                  <a:pt x="7644" y="576"/>
                </a:moveTo>
                <a:lnTo>
                  <a:pt x="7572" y="588"/>
                </a:lnTo>
                <a:lnTo>
                  <a:pt x="7566" y="588"/>
                </a:lnTo>
                <a:lnTo>
                  <a:pt x="7542" y="546"/>
                </a:lnTo>
                <a:lnTo>
                  <a:pt x="7614" y="480"/>
                </a:lnTo>
                <a:lnTo>
                  <a:pt x="7644" y="576"/>
                </a:lnTo>
                <a:close/>
                <a:moveTo>
                  <a:pt x="7632" y="450"/>
                </a:moveTo>
                <a:lnTo>
                  <a:pt x="7620" y="468"/>
                </a:lnTo>
                <a:lnTo>
                  <a:pt x="7602" y="408"/>
                </a:lnTo>
                <a:lnTo>
                  <a:pt x="7608" y="402"/>
                </a:lnTo>
                <a:lnTo>
                  <a:pt x="7632" y="450"/>
                </a:lnTo>
                <a:close/>
                <a:moveTo>
                  <a:pt x="7602" y="402"/>
                </a:moveTo>
                <a:lnTo>
                  <a:pt x="7596" y="372"/>
                </a:lnTo>
                <a:lnTo>
                  <a:pt x="7608" y="396"/>
                </a:lnTo>
                <a:lnTo>
                  <a:pt x="7602" y="402"/>
                </a:lnTo>
                <a:close/>
                <a:moveTo>
                  <a:pt x="7560" y="288"/>
                </a:moveTo>
                <a:lnTo>
                  <a:pt x="7506" y="180"/>
                </a:lnTo>
                <a:lnTo>
                  <a:pt x="7524" y="168"/>
                </a:lnTo>
                <a:lnTo>
                  <a:pt x="7560" y="288"/>
                </a:lnTo>
                <a:close/>
                <a:moveTo>
                  <a:pt x="7530" y="150"/>
                </a:moveTo>
                <a:lnTo>
                  <a:pt x="7524" y="138"/>
                </a:lnTo>
                <a:lnTo>
                  <a:pt x="7620" y="24"/>
                </a:lnTo>
                <a:lnTo>
                  <a:pt x="7632" y="54"/>
                </a:lnTo>
                <a:lnTo>
                  <a:pt x="7530" y="150"/>
                </a:ln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105" y="1701558"/>
            <a:ext cx="6700948" cy="3166126"/>
            <a:chOff x="838199" y="1755244"/>
            <a:chExt cx="5622112" cy="3166126"/>
          </a:xfrm>
        </p:grpSpPr>
        <p:sp>
          <p:nvSpPr>
            <p:cNvPr id="293" name="TextBox 292"/>
            <p:cNvSpPr txBox="1"/>
            <p:nvPr/>
          </p:nvSpPr>
          <p:spPr>
            <a:xfrm>
              <a:off x="838200" y="1755244"/>
              <a:ext cx="5622111" cy="230832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l" fontAlgn="base"/>
              <a:r>
                <a:rPr lang="fr-FR" sz="4800" b="1" i="0" u="none" strike="noStrike" dirty="0">
                  <a:solidFill>
                    <a:schemeClr val="bg1"/>
                  </a:solidFill>
                  <a:effectLst/>
                  <a:latin typeface="+mj-lt"/>
                </a:rPr>
                <a:t>Système de gestion des résultats des étudiants en ligne</a:t>
              </a:r>
              <a:endParaRPr lang="fr-FR" sz="4800" b="1" i="0" dirty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199" y="4487918"/>
              <a:ext cx="4572000" cy="43345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2000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67B4CFE-E370-4853-5FE8-162DACAED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60"/>
            <a:ext cx="1320105" cy="14070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304176-0A66-FE1D-1185-C20A5B88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7" y="2823411"/>
            <a:ext cx="4973053" cy="3780903"/>
          </a:xfrm>
          <a:prstGeom prst="rect">
            <a:avLst/>
          </a:prstGeom>
        </p:spPr>
      </p:pic>
      <p:pic>
        <p:nvPicPr>
          <p:cNvPr id="11" name="Image 10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E03FBFA0-0F85-4EED-A74D-8E7251413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3" y="3801979"/>
            <a:ext cx="3969599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C46D7A-AE0C-279F-BAD4-EBC5FDBF53B6}"/>
              </a:ext>
            </a:extLst>
          </p:cNvPr>
          <p:cNvSpPr txBox="1"/>
          <p:nvPr/>
        </p:nvSpPr>
        <p:spPr>
          <a:xfrm>
            <a:off x="681135" y="671803"/>
            <a:ext cx="3853542" cy="10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Conception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0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BDEC036-68D7-1F72-3E9B-81A370EBD047}"/>
              </a:ext>
            </a:extLst>
          </p:cNvPr>
          <p:cNvSpPr txBox="1"/>
          <p:nvPr/>
        </p:nvSpPr>
        <p:spPr>
          <a:xfrm>
            <a:off x="485192" y="531845"/>
            <a:ext cx="4198775" cy="23713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Réalisation</a:t>
            </a: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FFFF00"/>
                </a:solidFill>
              </a:rPr>
              <a:t>Environnement</a:t>
            </a:r>
            <a:r>
              <a:rPr lang="en-US" altLang="ko-KR" sz="2400" dirty="0">
                <a:solidFill>
                  <a:schemeClr val="bg1"/>
                </a:solidFill>
              </a:rPr>
              <a:t> logiciel:</a:t>
            </a:r>
          </a:p>
          <a:p>
            <a:pPr>
              <a:lnSpc>
                <a:spcPct val="130000"/>
              </a:lnSpc>
            </a:pPr>
            <a:endParaRPr lang="ko-KR" altLang="en-US" sz="4000" dirty="0">
              <a:solidFill>
                <a:schemeClr val="accent6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CCD3B9-86B8-20CE-87D9-17B191E4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43" y="2357852"/>
            <a:ext cx="2805209" cy="14026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8450AB-43F3-613F-F547-313508F85690}"/>
              </a:ext>
            </a:extLst>
          </p:cNvPr>
          <p:cNvSpPr txBox="1"/>
          <p:nvPr/>
        </p:nvSpPr>
        <p:spPr>
          <a:xfrm>
            <a:off x="5570376" y="2913910"/>
            <a:ext cx="3923133" cy="4565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000" dirty="0">
                <a:solidFill>
                  <a:srgbClr val="FFFF00"/>
                </a:solidFill>
                <a:latin typeface="+mj-lt"/>
              </a:rPr>
              <a:t>Visual Studio code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0A460-1908-25DC-0A73-339331A9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95" y="4356889"/>
            <a:ext cx="1717724" cy="17516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D22812-34C1-47D2-1C29-CFF620AD5E5B}"/>
              </a:ext>
            </a:extLst>
          </p:cNvPr>
          <p:cNvSpPr txBox="1"/>
          <p:nvPr/>
        </p:nvSpPr>
        <p:spPr>
          <a:xfrm>
            <a:off x="5570376" y="4599992"/>
            <a:ext cx="4030824" cy="856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000" dirty="0">
                <a:solidFill>
                  <a:srgbClr val="FFFF00"/>
                </a:solidFill>
              </a:rPr>
              <a:t>Microsoft SQL server management studio 18Microsoft</a:t>
            </a:r>
          </a:p>
        </p:txBody>
      </p:sp>
    </p:spTree>
    <p:extLst>
      <p:ext uri="{BB962C8B-B14F-4D97-AF65-F5344CB8AC3E}">
        <p14:creationId xmlns:p14="http://schemas.microsoft.com/office/powerpoint/2010/main" val="178277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5A11CF-06C1-B999-6AC3-AB29458B4192}"/>
              </a:ext>
            </a:extLst>
          </p:cNvPr>
          <p:cNvSpPr txBox="1"/>
          <p:nvPr/>
        </p:nvSpPr>
        <p:spPr>
          <a:xfrm>
            <a:off x="587828" y="576553"/>
            <a:ext cx="6102220" cy="178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>
                <a:solidFill>
                  <a:schemeClr val="accent6"/>
                </a:solidFill>
                <a:latin typeface="+mj-lt"/>
              </a:rPr>
              <a:t>Réalisation</a:t>
            </a:r>
          </a:p>
          <a:p>
            <a:pPr>
              <a:lnSpc>
                <a:spcPct val="130000"/>
              </a:lnSpc>
            </a:pPr>
            <a:r>
              <a:rPr lang="fr-FR" sz="2000" b="1" u="none" strike="noStrike" kern="0" spc="0" dirty="0">
                <a:ln>
                  <a:noFill/>
                </a:ln>
                <a:solidFill>
                  <a:srgbClr val="FFFF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fr-FR" sz="2000" b="1" u="none" strike="noStrike" kern="0" spc="0" dirty="0">
                <a:ln>
                  <a:noFill/>
                </a:ln>
                <a:solidFill>
                  <a:schemeClr val="bg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utilisées </a:t>
            </a:r>
            <a:r>
              <a:rPr lang="en-US" altLang="ko-KR" sz="18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30000"/>
              </a:lnSpc>
            </a:pPr>
            <a:endParaRPr lang="ko-KR" altLang="en-US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F29B02-F519-9FD3-A2F2-F8F040A89F06}"/>
              </a:ext>
            </a:extLst>
          </p:cNvPr>
          <p:cNvSpPr txBox="1"/>
          <p:nvPr/>
        </p:nvSpPr>
        <p:spPr>
          <a:xfrm>
            <a:off x="1940767" y="2035464"/>
            <a:ext cx="2743200" cy="7909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400" b="1" i="0" dirty="0">
                <a:solidFill>
                  <a:srgbClr val="FF0000"/>
                </a:solidFill>
                <a:effectLst/>
              </a:rPr>
              <a:t>Côté serveur</a:t>
            </a: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95D61C-6EF7-BBF8-6B62-2AC3145DA15D}"/>
              </a:ext>
            </a:extLst>
          </p:cNvPr>
          <p:cNvSpPr txBox="1"/>
          <p:nvPr/>
        </p:nvSpPr>
        <p:spPr>
          <a:xfrm>
            <a:off x="7181460" y="2046185"/>
            <a:ext cx="3526971" cy="7909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400" b="1" i="0" dirty="0">
                <a:solidFill>
                  <a:srgbClr val="FF0000"/>
                </a:solidFill>
                <a:effectLst/>
                <a:latin typeface="+mj-lt"/>
              </a:rPr>
              <a:t>Côté client</a:t>
            </a: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A72607-1B7E-C0E6-CC0A-3FEC0DEE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3115845"/>
            <a:ext cx="2614126" cy="14116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E6DF36-E96F-19DE-2E30-CBC2E904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32" y="4904965"/>
            <a:ext cx="2916983" cy="15095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894B61-573B-AFC0-E7C7-608DEDA2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89" y="2614536"/>
            <a:ext cx="5218922" cy="20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FA23CBB-42AA-E638-D03A-EF3BAB4B3343}"/>
              </a:ext>
            </a:extLst>
          </p:cNvPr>
          <p:cNvSpPr/>
          <p:nvPr/>
        </p:nvSpPr>
        <p:spPr>
          <a:xfrm>
            <a:off x="4196862" y="700454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étudiants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906B902-2B73-CEE0-1FFA-2B1CF8F81BB7}"/>
              </a:ext>
            </a:extLst>
          </p:cNvPr>
          <p:cNvSpPr/>
          <p:nvPr/>
        </p:nvSpPr>
        <p:spPr>
          <a:xfrm>
            <a:off x="4196861" y="4991101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messages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8734A48-F1F2-5B36-8F3A-F91796939838}"/>
              </a:ext>
            </a:extLst>
          </p:cNvPr>
          <p:cNvSpPr/>
          <p:nvPr/>
        </p:nvSpPr>
        <p:spPr>
          <a:xfrm>
            <a:off x="4196861" y="3601916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classes </a:t>
            </a: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39ADC66-1F23-3FBE-7A52-BFB0A9BB6670}"/>
              </a:ext>
            </a:extLst>
          </p:cNvPr>
          <p:cNvSpPr/>
          <p:nvPr/>
        </p:nvSpPr>
        <p:spPr>
          <a:xfrm>
            <a:off x="4108937" y="2183423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enseignants </a:t>
            </a:r>
          </a:p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F900D3-FC75-6483-3ABB-53900984D30F}"/>
              </a:ext>
            </a:extLst>
          </p:cNvPr>
          <p:cNvCxnSpPr>
            <a:cxnSpLocks/>
          </p:cNvCxnSpPr>
          <p:nvPr/>
        </p:nvCxnSpPr>
        <p:spPr>
          <a:xfrm flipV="1">
            <a:off x="1594338" y="1418492"/>
            <a:ext cx="2602522" cy="183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B4A63B6-AA9E-68E1-30A8-5C3B5051D8C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23645" y="2705100"/>
            <a:ext cx="2485292" cy="59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B3C0630-2858-BBCD-BCA8-6AF74A7265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594338" y="3223846"/>
            <a:ext cx="2602523" cy="89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A2704C8-A6D0-A4DE-75F7-984867B571EB}"/>
              </a:ext>
            </a:extLst>
          </p:cNvPr>
          <p:cNvCxnSpPr>
            <a:cxnSpLocks/>
          </p:cNvCxnSpPr>
          <p:nvPr/>
        </p:nvCxnSpPr>
        <p:spPr>
          <a:xfrm>
            <a:off x="1623645" y="3297116"/>
            <a:ext cx="2602522" cy="198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23E78F34-6E05-4762-F908-23866DA8B756}"/>
              </a:ext>
            </a:extLst>
          </p:cNvPr>
          <p:cNvSpPr/>
          <p:nvPr/>
        </p:nvSpPr>
        <p:spPr>
          <a:xfrm>
            <a:off x="574430" y="2424110"/>
            <a:ext cx="609600" cy="621324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BF6A237-2EE8-6DAC-595F-4B5528D93ABB}"/>
              </a:ext>
            </a:extLst>
          </p:cNvPr>
          <p:cNvCxnSpPr>
            <a:cxnSpLocks/>
          </p:cNvCxnSpPr>
          <p:nvPr/>
        </p:nvCxnSpPr>
        <p:spPr>
          <a:xfrm>
            <a:off x="867508" y="2977662"/>
            <a:ext cx="0" cy="131298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63A75E2-C432-F233-97F6-45AC283DFEEC}"/>
              </a:ext>
            </a:extLst>
          </p:cNvPr>
          <p:cNvCxnSpPr>
            <a:cxnSpLocks/>
          </p:cNvCxnSpPr>
          <p:nvPr/>
        </p:nvCxnSpPr>
        <p:spPr>
          <a:xfrm>
            <a:off x="879230" y="4259874"/>
            <a:ext cx="322386" cy="7312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5168B6B-0C8F-27B0-AE49-035718ED7E12}"/>
              </a:ext>
            </a:extLst>
          </p:cNvPr>
          <p:cNvCxnSpPr>
            <a:cxnSpLocks/>
          </p:cNvCxnSpPr>
          <p:nvPr/>
        </p:nvCxnSpPr>
        <p:spPr>
          <a:xfrm flipH="1">
            <a:off x="577361" y="4217375"/>
            <a:ext cx="307731" cy="7737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218C459-F193-19FE-1168-75DDD68F7B3A}"/>
              </a:ext>
            </a:extLst>
          </p:cNvPr>
          <p:cNvCxnSpPr>
            <a:cxnSpLocks/>
          </p:cNvCxnSpPr>
          <p:nvPr/>
        </p:nvCxnSpPr>
        <p:spPr>
          <a:xfrm flipH="1">
            <a:off x="577361" y="3012829"/>
            <a:ext cx="304802" cy="77665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F7807AB-FD52-FEDD-EB41-425E61B60753}"/>
              </a:ext>
            </a:extLst>
          </p:cNvPr>
          <p:cNvCxnSpPr>
            <a:cxnSpLocks/>
          </p:cNvCxnSpPr>
          <p:nvPr/>
        </p:nvCxnSpPr>
        <p:spPr>
          <a:xfrm>
            <a:off x="882161" y="3012829"/>
            <a:ext cx="363415" cy="7246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1D250B8-5CEA-BFE9-7969-95B01B6538E6}"/>
              </a:ext>
            </a:extLst>
          </p:cNvPr>
          <p:cNvSpPr txBox="1"/>
          <p:nvPr/>
        </p:nvSpPr>
        <p:spPr>
          <a:xfrm>
            <a:off x="246338" y="5465617"/>
            <a:ext cx="1635060" cy="602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800" u="sng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65331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FA23CBB-42AA-E638-D03A-EF3BAB4B3343}"/>
              </a:ext>
            </a:extLst>
          </p:cNvPr>
          <p:cNvSpPr/>
          <p:nvPr/>
        </p:nvSpPr>
        <p:spPr>
          <a:xfrm>
            <a:off x="4179276" y="1969475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résultats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906B902-2B73-CEE0-1FFA-2B1CF8F81BB7}"/>
              </a:ext>
            </a:extLst>
          </p:cNvPr>
          <p:cNvSpPr/>
          <p:nvPr/>
        </p:nvSpPr>
        <p:spPr>
          <a:xfrm>
            <a:off x="4196859" y="3886200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messages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F900D3-FC75-6483-3ABB-53900984D30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623645" y="2491152"/>
            <a:ext cx="2555631" cy="8059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A2704C8-A6D0-A4DE-75F7-984867B571EB}"/>
              </a:ext>
            </a:extLst>
          </p:cNvPr>
          <p:cNvCxnSpPr>
            <a:cxnSpLocks/>
          </p:cNvCxnSpPr>
          <p:nvPr/>
        </p:nvCxnSpPr>
        <p:spPr>
          <a:xfrm>
            <a:off x="1623645" y="3297116"/>
            <a:ext cx="2555631" cy="9935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23E78F34-6E05-4762-F908-23866DA8B756}"/>
              </a:ext>
            </a:extLst>
          </p:cNvPr>
          <p:cNvSpPr/>
          <p:nvPr/>
        </p:nvSpPr>
        <p:spPr>
          <a:xfrm>
            <a:off x="574430" y="2424110"/>
            <a:ext cx="609600" cy="621324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BF6A237-2EE8-6DAC-595F-4B5528D93ABB}"/>
              </a:ext>
            </a:extLst>
          </p:cNvPr>
          <p:cNvCxnSpPr>
            <a:cxnSpLocks/>
          </p:cNvCxnSpPr>
          <p:nvPr/>
        </p:nvCxnSpPr>
        <p:spPr>
          <a:xfrm>
            <a:off x="867508" y="2977662"/>
            <a:ext cx="0" cy="131298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63A75E2-C432-F233-97F6-45AC283DFEEC}"/>
              </a:ext>
            </a:extLst>
          </p:cNvPr>
          <p:cNvCxnSpPr>
            <a:cxnSpLocks/>
          </p:cNvCxnSpPr>
          <p:nvPr/>
        </p:nvCxnSpPr>
        <p:spPr>
          <a:xfrm>
            <a:off x="879230" y="4259874"/>
            <a:ext cx="322386" cy="7312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5168B6B-0C8F-27B0-AE49-035718ED7E12}"/>
              </a:ext>
            </a:extLst>
          </p:cNvPr>
          <p:cNvCxnSpPr>
            <a:cxnSpLocks/>
          </p:cNvCxnSpPr>
          <p:nvPr/>
        </p:nvCxnSpPr>
        <p:spPr>
          <a:xfrm flipH="1">
            <a:off x="577361" y="4217375"/>
            <a:ext cx="307731" cy="7737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218C459-F193-19FE-1168-75DDD68F7B3A}"/>
              </a:ext>
            </a:extLst>
          </p:cNvPr>
          <p:cNvCxnSpPr>
            <a:cxnSpLocks/>
          </p:cNvCxnSpPr>
          <p:nvPr/>
        </p:nvCxnSpPr>
        <p:spPr>
          <a:xfrm flipH="1">
            <a:off x="577361" y="3012829"/>
            <a:ext cx="304802" cy="77665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F7807AB-FD52-FEDD-EB41-425E61B60753}"/>
              </a:ext>
            </a:extLst>
          </p:cNvPr>
          <p:cNvCxnSpPr>
            <a:cxnSpLocks/>
          </p:cNvCxnSpPr>
          <p:nvPr/>
        </p:nvCxnSpPr>
        <p:spPr>
          <a:xfrm>
            <a:off x="882161" y="3012829"/>
            <a:ext cx="363415" cy="7246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80C2E81-9A52-B24D-A8BA-39F5DDE97FDC}"/>
              </a:ext>
            </a:extLst>
          </p:cNvPr>
          <p:cNvSpPr txBox="1"/>
          <p:nvPr/>
        </p:nvSpPr>
        <p:spPr>
          <a:xfrm>
            <a:off x="246338" y="5465617"/>
            <a:ext cx="2192062" cy="602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800" u="sng" dirty="0">
                <a:solidFill>
                  <a:schemeClr val="bg1"/>
                </a:solidFill>
              </a:rPr>
              <a:t>enseignant</a:t>
            </a:r>
          </a:p>
        </p:txBody>
      </p:sp>
    </p:spTree>
    <p:extLst>
      <p:ext uri="{BB962C8B-B14F-4D97-AF65-F5344CB8AC3E}">
        <p14:creationId xmlns:p14="http://schemas.microsoft.com/office/powerpoint/2010/main" val="237273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FA23CBB-42AA-E638-D03A-EF3BAB4B3343}"/>
              </a:ext>
            </a:extLst>
          </p:cNvPr>
          <p:cNvSpPr/>
          <p:nvPr/>
        </p:nvSpPr>
        <p:spPr>
          <a:xfrm>
            <a:off x="4138863" y="2977662"/>
            <a:ext cx="4489939" cy="104335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 les messages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F900D3-FC75-6483-3ABB-53900984D30F}"/>
              </a:ext>
            </a:extLst>
          </p:cNvPr>
          <p:cNvCxnSpPr>
            <a:cxnSpLocks/>
          </p:cNvCxnSpPr>
          <p:nvPr/>
        </p:nvCxnSpPr>
        <p:spPr>
          <a:xfrm>
            <a:off x="1594338" y="3460621"/>
            <a:ext cx="254452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23E78F34-6E05-4762-F908-23866DA8B756}"/>
              </a:ext>
            </a:extLst>
          </p:cNvPr>
          <p:cNvSpPr/>
          <p:nvPr/>
        </p:nvSpPr>
        <p:spPr>
          <a:xfrm>
            <a:off x="574430" y="2424110"/>
            <a:ext cx="609600" cy="621324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BF6A237-2EE8-6DAC-595F-4B5528D93ABB}"/>
              </a:ext>
            </a:extLst>
          </p:cNvPr>
          <p:cNvCxnSpPr>
            <a:cxnSpLocks/>
          </p:cNvCxnSpPr>
          <p:nvPr/>
        </p:nvCxnSpPr>
        <p:spPr>
          <a:xfrm>
            <a:off x="867508" y="2977662"/>
            <a:ext cx="0" cy="131298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63A75E2-C432-F233-97F6-45AC283DFEEC}"/>
              </a:ext>
            </a:extLst>
          </p:cNvPr>
          <p:cNvCxnSpPr>
            <a:cxnSpLocks/>
          </p:cNvCxnSpPr>
          <p:nvPr/>
        </p:nvCxnSpPr>
        <p:spPr>
          <a:xfrm>
            <a:off x="879230" y="4259874"/>
            <a:ext cx="322386" cy="7312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5168B6B-0C8F-27B0-AE49-035718ED7E12}"/>
              </a:ext>
            </a:extLst>
          </p:cNvPr>
          <p:cNvCxnSpPr>
            <a:cxnSpLocks/>
          </p:cNvCxnSpPr>
          <p:nvPr/>
        </p:nvCxnSpPr>
        <p:spPr>
          <a:xfrm flipH="1">
            <a:off x="577361" y="4217375"/>
            <a:ext cx="307731" cy="7737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218C459-F193-19FE-1168-75DDD68F7B3A}"/>
              </a:ext>
            </a:extLst>
          </p:cNvPr>
          <p:cNvCxnSpPr>
            <a:cxnSpLocks/>
          </p:cNvCxnSpPr>
          <p:nvPr/>
        </p:nvCxnSpPr>
        <p:spPr>
          <a:xfrm flipH="1">
            <a:off x="577361" y="3012829"/>
            <a:ext cx="304802" cy="77665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F7807AB-FD52-FEDD-EB41-425E61B60753}"/>
              </a:ext>
            </a:extLst>
          </p:cNvPr>
          <p:cNvCxnSpPr>
            <a:cxnSpLocks/>
          </p:cNvCxnSpPr>
          <p:nvPr/>
        </p:nvCxnSpPr>
        <p:spPr>
          <a:xfrm>
            <a:off x="882161" y="3012829"/>
            <a:ext cx="363415" cy="7246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D112567-A4E4-B763-D8DC-E46BB2B36D56}"/>
              </a:ext>
            </a:extLst>
          </p:cNvPr>
          <p:cNvSpPr txBox="1"/>
          <p:nvPr/>
        </p:nvSpPr>
        <p:spPr>
          <a:xfrm>
            <a:off x="246338" y="5465617"/>
            <a:ext cx="1635060" cy="602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800" u="sng" dirty="0" err="1">
                <a:solidFill>
                  <a:schemeClr val="bg1"/>
                </a:solidFill>
              </a:rPr>
              <a:t>etudiant</a:t>
            </a:r>
            <a:endParaRPr lang="fr-FR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0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C46D7A-AE0C-279F-BAD4-EBC5FDBF53B6}"/>
              </a:ext>
            </a:extLst>
          </p:cNvPr>
          <p:cNvSpPr txBox="1"/>
          <p:nvPr/>
        </p:nvSpPr>
        <p:spPr>
          <a:xfrm>
            <a:off x="681135" y="671803"/>
            <a:ext cx="3853542" cy="10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Conception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1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C46D7A-AE0C-279F-BAD4-EBC5FDBF53B6}"/>
              </a:ext>
            </a:extLst>
          </p:cNvPr>
          <p:cNvSpPr txBox="1"/>
          <p:nvPr/>
        </p:nvSpPr>
        <p:spPr>
          <a:xfrm>
            <a:off x="681135" y="671803"/>
            <a:ext cx="3853542" cy="10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Conception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5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C46D7A-AE0C-279F-BAD4-EBC5FDBF53B6}"/>
              </a:ext>
            </a:extLst>
          </p:cNvPr>
          <p:cNvSpPr txBox="1"/>
          <p:nvPr/>
        </p:nvSpPr>
        <p:spPr>
          <a:xfrm>
            <a:off x="681135" y="671803"/>
            <a:ext cx="3853542" cy="10967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Conception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6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81165B7-BC16-4443-0158-3C8A34890D47}"/>
              </a:ext>
            </a:extLst>
          </p:cNvPr>
          <p:cNvSpPr txBox="1"/>
          <p:nvPr/>
        </p:nvSpPr>
        <p:spPr>
          <a:xfrm>
            <a:off x="5346441" y="2547256"/>
            <a:ext cx="2948473" cy="12603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FFFF00"/>
                </a:solidFill>
                <a:latin typeface="+mj-lt"/>
              </a:rPr>
              <a:t>Elaboré par:</a:t>
            </a:r>
            <a:endParaRPr lang="ko-KR" altLang="en-US" sz="2400" dirty="0">
              <a:solidFill>
                <a:srgbClr val="FFFF00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fr-FR" sz="1600" dirty="0">
                <a:solidFill>
                  <a:schemeClr val="tx2"/>
                </a:solidFill>
              </a:rPr>
              <a:t>    </a:t>
            </a:r>
            <a:r>
              <a:rPr lang="fr-FR" dirty="0">
                <a:solidFill>
                  <a:schemeClr val="bg1"/>
                </a:solidFill>
              </a:rPr>
              <a:t>Oubeid Allah JABALLAH</a:t>
            </a:r>
          </a:p>
          <a:p>
            <a:pPr>
              <a:lnSpc>
                <a:spcPct val="130000"/>
              </a:lnSpc>
            </a:pPr>
            <a:r>
              <a:rPr lang="fr-FR" dirty="0">
                <a:solidFill>
                  <a:schemeClr val="bg1"/>
                </a:solidFill>
              </a:rPr>
              <a:t>    Ahmed AISSA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DD5650-3A86-5933-2DE0-E377472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61" y="1884784"/>
            <a:ext cx="2844281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75" y="729321"/>
            <a:ext cx="4114800" cy="69833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+mj-lt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975" y="1964289"/>
            <a:ext cx="6482637" cy="280076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Présentation Générale du projet et objectif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Analyse et spécification des besoins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Conception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Réalisation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9B30BB-796F-6CE2-F6D2-29D59966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46" y="1427654"/>
            <a:ext cx="4879910" cy="40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D7B4AB4-2044-DD3A-1A97-DC4C8E8B33C4}"/>
              </a:ext>
            </a:extLst>
          </p:cNvPr>
          <p:cNvSpPr txBox="1"/>
          <p:nvPr/>
        </p:nvSpPr>
        <p:spPr>
          <a:xfrm>
            <a:off x="475863" y="634482"/>
            <a:ext cx="4618653" cy="87100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Présentation du projet</a:t>
            </a:r>
            <a:endParaRPr lang="ko-KR" altLang="en-US" sz="2800" b="1" dirty="0">
              <a:solidFill>
                <a:schemeClr val="accent6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accent6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0A31AE-CFA7-4CB6-BFBA-6FF13F76BB02}"/>
              </a:ext>
            </a:extLst>
          </p:cNvPr>
          <p:cNvSpPr txBox="1"/>
          <p:nvPr/>
        </p:nvSpPr>
        <p:spPr>
          <a:xfrm>
            <a:off x="629816" y="1272225"/>
            <a:ext cx="4310745" cy="87100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FFFF00"/>
                </a:solidFill>
              </a:rPr>
              <a:t>Critique</a:t>
            </a:r>
            <a:r>
              <a:rPr lang="en-US" sz="2800" dirty="0">
                <a:solidFill>
                  <a:schemeClr val="bg1"/>
                </a:solidFill>
              </a:rPr>
              <a:t> de l’existant</a:t>
            </a: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6FF7ED-D9C5-FE69-24D9-ED85AFC26986}"/>
              </a:ext>
            </a:extLst>
          </p:cNvPr>
          <p:cNvSpPr txBox="1"/>
          <p:nvPr/>
        </p:nvSpPr>
        <p:spPr>
          <a:xfrm>
            <a:off x="839755" y="2239347"/>
            <a:ext cx="6288833" cy="44576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bg1"/>
                </a:solidFill>
                <a:effectLst/>
              </a:rPr>
              <a:t> les étudiants sont ignorants de la date exacte de la délibération.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bg1"/>
                </a:solidFill>
                <a:effectLst/>
              </a:rPr>
              <a:t>l'administration s'acquitte avec grande difficulté de publier les résultats des étudiants dans les conditions habituelles.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8468D2-8651-12E0-D2AE-E715229D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26" y="2283420"/>
            <a:ext cx="4523874" cy="45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3FA0549-41A7-8391-B9FB-510617B86303}"/>
              </a:ext>
            </a:extLst>
          </p:cNvPr>
          <p:cNvSpPr txBox="1"/>
          <p:nvPr/>
        </p:nvSpPr>
        <p:spPr>
          <a:xfrm>
            <a:off x="559837" y="466531"/>
            <a:ext cx="3359021" cy="59420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800" dirty="0">
                <a:solidFill>
                  <a:schemeClr val="accent6"/>
                </a:solidFill>
                <a:latin typeface="+mj-lt"/>
              </a:rPr>
              <a:t>Objectif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C86C97-17A0-2628-1346-4BC3E8A976BE}"/>
              </a:ext>
            </a:extLst>
          </p:cNvPr>
          <p:cNvSpPr txBox="1"/>
          <p:nvPr/>
        </p:nvSpPr>
        <p:spPr>
          <a:xfrm>
            <a:off x="559837" y="1408922"/>
            <a:ext cx="7165910" cy="52578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l’objectif est de faire une </a:t>
            </a:r>
            <a:r>
              <a:rPr lang="fr-FR" sz="20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plateforme web de gestion </a:t>
            </a:r>
            <a:r>
              <a:rPr lang="fr-FR" sz="2000" b="1" i="0" u="none" strike="noStrike" dirty="0">
                <a:solidFill>
                  <a:srgbClr val="C00000"/>
                </a:solidFill>
                <a:effectLst/>
              </a:rPr>
              <a:t>des résultats des étudiants en ligne </a:t>
            </a:r>
            <a:r>
              <a:rPr lang="fr-FR" sz="2000" b="0" i="0" dirty="0">
                <a:solidFill>
                  <a:schemeClr val="bg1"/>
                </a:solidFill>
                <a:effectLst/>
              </a:rPr>
              <a:t>qui nous aidera :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bg1"/>
                </a:solidFill>
                <a:effectLst/>
              </a:rPr>
              <a:t>   à rendre les résultats facilement accessibles et les étudiants peuvent obtenir des résultats où ils le souhaitent et en utilisant n'importe quel appareil sur lequel ils peuvent vérifier leur résultat.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b="0" i="0" dirty="0">
              <a:solidFill>
                <a:schemeClr val="bg1"/>
              </a:solidFill>
              <a:effectLst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bg1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fr-FR" sz="2000" b="0" i="0" dirty="0">
                <a:solidFill>
                  <a:schemeClr val="bg1"/>
                </a:solidFill>
                <a:effectLst/>
              </a:rPr>
              <a:t>de réduire les erreurs manuelles et de convertir le système de résultats en système informatisé.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b="0" i="0" dirty="0">
                <a:solidFill>
                  <a:schemeClr val="bg1"/>
                </a:solidFill>
                <a:effectLst/>
              </a:rPr>
              <a:t> de fournir facilement le résultat de l'examen à l'étudiant</a:t>
            </a:r>
            <a:endParaRPr lang="fr-FR" sz="20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08F05A-D73F-E916-CCC6-A3F0A94A2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36" y="1144181"/>
            <a:ext cx="4569638" cy="45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FCCCB3A-F591-14D1-E3F0-226771F1C2BE}"/>
              </a:ext>
            </a:extLst>
          </p:cNvPr>
          <p:cNvSpPr txBox="1"/>
          <p:nvPr/>
        </p:nvSpPr>
        <p:spPr>
          <a:xfrm>
            <a:off x="484208" y="682607"/>
            <a:ext cx="6289816" cy="21395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6"/>
                </a:solidFill>
                <a:latin typeface="+mj-lt"/>
              </a:rPr>
              <a:t>Analyse et Spécification des besoins</a:t>
            </a:r>
          </a:p>
          <a:p>
            <a:pPr>
              <a:lnSpc>
                <a:spcPct val="130000"/>
              </a:lnSpc>
            </a:pPr>
            <a:r>
              <a:rPr lang="en-US" altLang="ko-KR" sz="3200" dirty="0">
                <a:solidFill>
                  <a:srgbClr val="FFFF00"/>
                </a:solidFill>
                <a:latin typeface="+mj-lt"/>
              </a:rPr>
              <a:t>Analyse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 des besoins:</a:t>
            </a:r>
          </a:p>
          <a:p>
            <a:pPr>
              <a:lnSpc>
                <a:spcPct val="130000"/>
              </a:lnSpc>
            </a:pPr>
            <a:endParaRPr lang="ko-KR" altLang="en-US" sz="2800" dirty="0">
              <a:solidFill>
                <a:schemeClr val="accent6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6F7122-6703-D635-7F55-E6F8348DB28C}"/>
              </a:ext>
            </a:extLst>
          </p:cNvPr>
          <p:cNvSpPr txBox="1"/>
          <p:nvPr/>
        </p:nvSpPr>
        <p:spPr>
          <a:xfrm>
            <a:off x="1362269" y="2313992"/>
            <a:ext cx="6643396" cy="27115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Identification des acteurs: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</a:rPr>
              <a:t>Administrateur (Admin)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</a:rPr>
              <a:t>Enseignant (Teacher)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fr-FR" sz="2000" dirty="0">
              <a:solidFill>
                <a:schemeClr val="bg1"/>
              </a:solidFill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</a:rPr>
              <a:t>Etudiant (Student)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6B04D1-80B9-6556-2C4C-B3D41E5C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26" y="2283420"/>
            <a:ext cx="4523874" cy="45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B4DB04-0265-D02D-37D2-21457458F32A}"/>
              </a:ext>
            </a:extLst>
          </p:cNvPr>
          <p:cNvSpPr txBox="1"/>
          <p:nvPr/>
        </p:nvSpPr>
        <p:spPr>
          <a:xfrm>
            <a:off x="970383" y="2905780"/>
            <a:ext cx="2547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FF00"/>
                </a:solidFill>
                <a:latin typeface="+mj-lt"/>
              </a:rPr>
              <a:t>Administration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5BC5E7-DB66-9B30-C0B0-B12007F4AAF1}"/>
              </a:ext>
            </a:extLst>
          </p:cNvPr>
          <p:cNvSpPr txBox="1"/>
          <p:nvPr/>
        </p:nvSpPr>
        <p:spPr>
          <a:xfrm>
            <a:off x="4497354" y="699796"/>
            <a:ext cx="7091265" cy="12567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Etudiants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  -ajout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-suppression des étudiants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72A883-0215-B95D-AE52-8E33F095D6E9}"/>
              </a:ext>
            </a:extLst>
          </p:cNvPr>
          <p:cNvSpPr txBox="1"/>
          <p:nvPr/>
        </p:nvSpPr>
        <p:spPr>
          <a:xfrm>
            <a:off x="4497354" y="2351314"/>
            <a:ext cx="7091265" cy="15111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Classes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  -ajout des classes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classes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-suppression des classes</a:t>
            </a:r>
            <a:endParaRPr lang="fr-FR" sz="20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B77F93-F349-E736-E8A0-9555E6CD918C}"/>
              </a:ext>
            </a:extLst>
          </p:cNvPr>
          <p:cNvSpPr txBox="1"/>
          <p:nvPr/>
        </p:nvSpPr>
        <p:spPr>
          <a:xfrm>
            <a:off x="4497354" y="4257261"/>
            <a:ext cx="7184573" cy="15111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Enseigniant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-ajout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     -suppression des étudiants</a:t>
            </a:r>
            <a:endParaRPr lang="fr-FR" sz="20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0196CB-5FFF-BCEE-8A78-DFB11563FF86}"/>
              </a:ext>
            </a:extLst>
          </p:cNvPr>
          <p:cNvSpPr txBox="1"/>
          <p:nvPr/>
        </p:nvSpPr>
        <p:spPr>
          <a:xfrm>
            <a:off x="4497354" y="6064898"/>
            <a:ext cx="6214187" cy="4565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</a:rPr>
              <a:t>Envoyer des messages</a:t>
            </a:r>
          </a:p>
        </p:txBody>
      </p:sp>
    </p:spTree>
    <p:extLst>
      <p:ext uri="{BB962C8B-B14F-4D97-AF65-F5344CB8AC3E}">
        <p14:creationId xmlns:p14="http://schemas.microsoft.com/office/powerpoint/2010/main" val="189062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B4DB04-0265-D02D-37D2-21457458F32A}"/>
              </a:ext>
            </a:extLst>
          </p:cNvPr>
          <p:cNvSpPr txBox="1"/>
          <p:nvPr/>
        </p:nvSpPr>
        <p:spPr>
          <a:xfrm>
            <a:off x="970383" y="2905780"/>
            <a:ext cx="2547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FF00"/>
                </a:solidFill>
                <a:latin typeface="+mj-lt"/>
              </a:rPr>
              <a:t>Administration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5BC5E7-DB66-9B30-C0B0-B12007F4AAF1}"/>
              </a:ext>
            </a:extLst>
          </p:cNvPr>
          <p:cNvSpPr txBox="1"/>
          <p:nvPr/>
        </p:nvSpPr>
        <p:spPr>
          <a:xfrm>
            <a:off x="4497354" y="699796"/>
            <a:ext cx="7091265" cy="12567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Etudiants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  -ajout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-suppression des étudiants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72A883-0215-B95D-AE52-8E33F095D6E9}"/>
              </a:ext>
            </a:extLst>
          </p:cNvPr>
          <p:cNvSpPr txBox="1"/>
          <p:nvPr/>
        </p:nvSpPr>
        <p:spPr>
          <a:xfrm>
            <a:off x="4497354" y="2351314"/>
            <a:ext cx="7091265" cy="15111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Classes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  -ajout des classes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classes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-suppression des classes</a:t>
            </a:r>
            <a:endParaRPr lang="fr-FR" sz="20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B77F93-F349-E736-E8A0-9555E6CD918C}"/>
              </a:ext>
            </a:extLst>
          </p:cNvPr>
          <p:cNvSpPr txBox="1"/>
          <p:nvPr/>
        </p:nvSpPr>
        <p:spPr>
          <a:xfrm>
            <a:off x="4497354" y="4257261"/>
            <a:ext cx="7184573" cy="15111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Enseigniant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-ajout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     -suppression des étudiants</a:t>
            </a:r>
            <a:endParaRPr lang="fr-FR" sz="20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0196CB-5FFF-BCEE-8A78-DFB11563FF86}"/>
              </a:ext>
            </a:extLst>
          </p:cNvPr>
          <p:cNvSpPr txBox="1"/>
          <p:nvPr/>
        </p:nvSpPr>
        <p:spPr>
          <a:xfrm>
            <a:off x="4497354" y="6064898"/>
            <a:ext cx="6214187" cy="4565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</a:rPr>
              <a:t>Envoyer des messages</a:t>
            </a:r>
          </a:p>
        </p:txBody>
      </p:sp>
    </p:spTree>
    <p:extLst>
      <p:ext uri="{BB962C8B-B14F-4D97-AF65-F5344CB8AC3E}">
        <p14:creationId xmlns:p14="http://schemas.microsoft.com/office/powerpoint/2010/main" val="124203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B4DB04-0265-D02D-37D2-21457458F32A}"/>
              </a:ext>
            </a:extLst>
          </p:cNvPr>
          <p:cNvSpPr txBox="1"/>
          <p:nvPr/>
        </p:nvSpPr>
        <p:spPr>
          <a:xfrm>
            <a:off x="970383" y="2905780"/>
            <a:ext cx="2547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FF00"/>
                </a:solidFill>
                <a:latin typeface="+mj-lt"/>
              </a:rPr>
              <a:t>Administration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5BC5E7-DB66-9B30-C0B0-B12007F4AAF1}"/>
              </a:ext>
            </a:extLst>
          </p:cNvPr>
          <p:cNvSpPr txBox="1"/>
          <p:nvPr/>
        </p:nvSpPr>
        <p:spPr>
          <a:xfrm>
            <a:off x="4497354" y="699796"/>
            <a:ext cx="7091265" cy="12567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Etudiants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  -ajout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-suppression des étudiants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72A883-0215-B95D-AE52-8E33F095D6E9}"/>
              </a:ext>
            </a:extLst>
          </p:cNvPr>
          <p:cNvSpPr txBox="1"/>
          <p:nvPr/>
        </p:nvSpPr>
        <p:spPr>
          <a:xfrm>
            <a:off x="4497354" y="2351314"/>
            <a:ext cx="7091265" cy="15111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Classes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  -ajout des classes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classes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-suppression des classes</a:t>
            </a:r>
            <a:endParaRPr lang="fr-FR" sz="20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B77F93-F349-E736-E8A0-9555E6CD918C}"/>
              </a:ext>
            </a:extLst>
          </p:cNvPr>
          <p:cNvSpPr txBox="1"/>
          <p:nvPr/>
        </p:nvSpPr>
        <p:spPr>
          <a:xfrm>
            <a:off x="4497354" y="4257261"/>
            <a:ext cx="7184573" cy="151118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G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érer les </a:t>
            </a:r>
            <a:r>
              <a:rPr lang="fr-FR" sz="2000" u="sng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Enseigniant</a:t>
            </a:r>
            <a:r>
              <a:rPr lang="fr-FR" sz="20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-ajout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a typeface="Times New Roman" panose="02020603050405020304" pitchFamily="18" charset="0"/>
              </a:rPr>
              <a:t>                                              -</a:t>
            </a: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modification des étudiants</a:t>
            </a:r>
          </a:p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                                             -suppression des étudiants</a:t>
            </a:r>
            <a:endParaRPr lang="fr-FR" sz="20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0196CB-5FFF-BCEE-8A78-DFB11563FF86}"/>
              </a:ext>
            </a:extLst>
          </p:cNvPr>
          <p:cNvSpPr txBox="1"/>
          <p:nvPr/>
        </p:nvSpPr>
        <p:spPr>
          <a:xfrm>
            <a:off x="4497354" y="6064898"/>
            <a:ext cx="6214187" cy="4565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bg1"/>
                </a:solidFill>
              </a:rPr>
              <a:t>Envoyer des messages</a:t>
            </a:r>
          </a:p>
        </p:txBody>
      </p:sp>
    </p:spTree>
    <p:extLst>
      <p:ext uri="{BB962C8B-B14F-4D97-AF65-F5344CB8AC3E}">
        <p14:creationId xmlns:p14="http://schemas.microsoft.com/office/powerpoint/2010/main" val="2870148885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Plan PowerPoint Template by SlideWin">
  <a:themeElements>
    <a:clrScheme name="SlideWin AI Tech Company Profil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CECC"/>
      </a:accent1>
      <a:accent2>
        <a:srgbClr val="00CECC"/>
      </a:accent2>
      <a:accent3>
        <a:srgbClr val="00CECC"/>
      </a:accent3>
      <a:accent4>
        <a:srgbClr val="00CECC"/>
      </a:accent4>
      <a:accent5>
        <a:srgbClr val="00CECC"/>
      </a:accent5>
      <a:accent6>
        <a:srgbClr val="00CECC"/>
      </a:accent6>
      <a:hlink>
        <a:srgbClr val="00CECC"/>
      </a:hlink>
      <a:folHlink>
        <a:srgbClr val="6A12C9"/>
      </a:folHlink>
    </a:clrScheme>
    <a:fontScheme name="SlideWin AI Tech Company Profile">
      <a:majorFont>
        <a:latin typeface="Orbitron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PowerPoint Template by SlideWin</Template>
  <TotalTime>1843</TotalTime>
  <Words>395</Words>
  <Application>Microsoft Office PowerPoint</Application>
  <PresentationFormat>Grand écran</PresentationFormat>
  <Paragraphs>87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PT Serif</vt:lpstr>
      <vt:lpstr>Calibri</vt:lpstr>
      <vt:lpstr>Roboto</vt:lpstr>
      <vt:lpstr>Orbitron</vt:lpstr>
      <vt:lpstr>Wingdings</vt:lpstr>
      <vt:lpstr>Marketing Plan PowerPoint Template by SlideWin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SlideWin</dc:creator>
  <cp:lastModifiedBy>Ahmed AISSA (ENISo)</cp:lastModifiedBy>
  <cp:revision>112</cp:revision>
  <dcterms:created xsi:type="dcterms:W3CDTF">2020-09-01T07:26:46Z</dcterms:created>
  <dcterms:modified xsi:type="dcterms:W3CDTF">2022-05-12T22:51:54Z</dcterms:modified>
</cp:coreProperties>
</file>