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CFB9-C516-4BD3-952E-2B84821A68E8}" type="datetimeFigureOut">
              <a:rPr lang="el-GR" smtClean="0"/>
              <a:t>6/1/2017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6790-AC8F-4D7B-8A45-9417A1A9A7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801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CFB9-C516-4BD3-952E-2B84821A68E8}" type="datetimeFigureOut">
              <a:rPr lang="el-GR" smtClean="0"/>
              <a:t>6/1/2017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6790-AC8F-4D7B-8A45-9417A1A9A7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982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CFB9-C516-4BD3-952E-2B84821A68E8}" type="datetimeFigureOut">
              <a:rPr lang="el-GR" smtClean="0"/>
              <a:t>6/1/2017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6790-AC8F-4D7B-8A45-9417A1A9A7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552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CFB9-C516-4BD3-952E-2B84821A68E8}" type="datetimeFigureOut">
              <a:rPr lang="el-GR" smtClean="0"/>
              <a:t>6/1/2017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6790-AC8F-4D7B-8A45-9417A1A9A7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497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CFB9-C516-4BD3-952E-2B84821A68E8}" type="datetimeFigureOut">
              <a:rPr lang="el-GR" smtClean="0"/>
              <a:t>6/1/2017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6790-AC8F-4D7B-8A45-9417A1A9A7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495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CFB9-C516-4BD3-952E-2B84821A68E8}" type="datetimeFigureOut">
              <a:rPr lang="el-GR" smtClean="0"/>
              <a:t>6/1/2017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6790-AC8F-4D7B-8A45-9417A1A9A7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137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CFB9-C516-4BD3-952E-2B84821A68E8}" type="datetimeFigureOut">
              <a:rPr lang="el-GR" smtClean="0"/>
              <a:t>6/1/2017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6790-AC8F-4D7B-8A45-9417A1A9A7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47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CFB9-C516-4BD3-952E-2B84821A68E8}" type="datetimeFigureOut">
              <a:rPr lang="el-GR" smtClean="0"/>
              <a:t>6/1/2017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6790-AC8F-4D7B-8A45-9417A1A9A7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592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CFB9-C516-4BD3-952E-2B84821A68E8}" type="datetimeFigureOut">
              <a:rPr lang="el-GR" smtClean="0"/>
              <a:t>6/1/2017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6790-AC8F-4D7B-8A45-9417A1A9A7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555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CFB9-C516-4BD3-952E-2B84821A68E8}" type="datetimeFigureOut">
              <a:rPr lang="el-GR" smtClean="0"/>
              <a:t>6/1/2017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6790-AC8F-4D7B-8A45-9417A1A9A7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458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CFB9-C516-4BD3-952E-2B84821A68E8}" type="datetimeFigureOut">
              <a:rPr lang="el-GR" smtClean="0"/>
              <a:t>6/1/2017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6790-AC8F-4D7B-8A45-9417A1A9A7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544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0CFB9-C516-4BD3-952E-2B84821A68E8}" type="datetimeFigureOut">
              <a:rPr lang="el-GR" smtClean="0"/>
              <a:t>6/1/2017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6790-AC8F-4D7B-8A45-9417A1A9A7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978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1" y="451262"/>
            <a:ext cx="5781040" cy="64067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8830" y="998072"/>
            <a:ext cx="18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Data </a:t>
            </a:r>
            <a:endParaRPr lang="ru-RU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50769" y="664556"/>
            <a:ext cx="3363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Azure Machine Learning &amp;</a:t>
            </a:r>
            <a:br>
              <a:rPr lang="en-US" sz="2400" b="1" dirty="0">
                <a:solidFill>
                  <a:schemeClr val="bg1"/>
                </a:solidFill>
                <a:latin typeface="+mj-lt"/>
              </a:rPr>
            </a:b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 Azure Web Apps</a:t>
            </a:r>
            <a:endParaRPr lang="ru-RU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6239" y="954334"/>
            <a:ext cx="272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Consumers</a:t>
            </a:r>
            <a:endParaRPr lang="ru-RU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976" y="2502025"/>
            <a:ext cx="19293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storage</a:t>
            </a:r>
          </a:p>
          <a:p>
            <a:pPr>
              <a:tabLst>
                <a:tab pos="266700" algn="l"/>
              </a:tabLst>
            </a:pPr>
            <a:r>
              <a:rPr lang="en-US" sz="1600" dirty="0"/>
              <a:t>	CSV Data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576679" y="2351172"/>
            <a:ext cx="112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593845" y="3621238"/>
            <a:ext cx="181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Site</a:t>
            </a:r>
            <a:endParaRPr lang="ru-RU" dirty="0"/>
          </a:p>
        </p:txBody>
      </p:sp>
      <p:sp>
        <p:nvSpPr>
          <p:cNvPr id="11" name="Rectangle 32"/>
          <p:cNvSpPr/>
          <p:nvPr/>
        </p:nvSpPr>
        <p:spPr bwMode="auto">
          <a:xfrm>
            <a:off x="182521" y="6004646"/>
            <a:ext cx="11877758" cy="419341"/>
          </a:xfrm>
          <a:custGeom>
            <a:avLst/>
            <a:gdLst>
              <a:gd name="connsiteX0" fmla="*/ 0 w 11241480"/>
              <a:gd name="connsiteY0" fmla="*/ 0 h 329292"/>
              <a:gd name="connsiteX1" fmla="*/ 11241480 w 11241480"/>
              <a:gd name="connsiteY1" fmla="*/ 0 h 329292"/>
              <a:gd name="connsiteX2" fmla="*/ 11241480 w 11241480"/>
              <a:gd name="connsiteY2" fmla="*/ 329292 h 329292"/>
              <a:gd name="connsiteX3" fmla="*/ 0 w 11241480"/>
              <a:gd name="connsiteY3" fmla="*/ 329292 h 329292"/>
              <a:gd name="connsiteX4" fmla="*/ 0 w 11241480"/>
              <a:gd name="connsiteY4" fmla="*/ 0 h 329292"/>
              <a:gd name="connsiteX0" fmla="*/ 0 w 11241480"/>
              <a:gd name="connsiteY0" fmla="*/ 0 h 329292"/>
              <a:gd name="connsiteX1" fmla="*/ 11241480 w 11241480"/>
              <a:gd name="connsiteY1" fmla="*/ 0 h 329292"/>
              <a:gd name="connsiteX2" fmla="*/ 11229721 w 11241480"/>
              <a:gd name="connsiteY2" fmla="*/ 164646 h 329292"/>
              <a:gd name="connsiteX3" fmla="*/ 11241480 w 11241480"/>
              <a:gd name="connsiteY3" fmla="*/ 329292 h 329292"/>
              <a:gd name="connsiteX4" fmla="*/ 0 w 11241480"/>
              <a:gd name="connsiteY4" fmla="*/ 329292 h 329292"/>
              <a:gd name="connsiteX5" fmla="*/ 0 w 11241480"/>
              <a:gd name="connsiteY5" fmla="*/ 0 h 329292"/>
              <a:gd name="connsiteX0" fmla="*/ 0 w 11417863"/>
              <a:gd name="connsiteY0" fmla="*/ 0 h 329292"/>
              <a:gd name="connsiteX1" fmla="*/ 11241480 w 11417863"/>
              <a:gd name="connsiteY1" fmla="*/ 0 h 329292"/>
              <a:gd name="connsiteX2" fmla="*/ 11417863 w 11417863"/>
              <a:gd name="connsiteY2" fmla="*/ 164646 h 329292"/>
              <a:gd name="connsiteX3" fmla="*/ 11241480 w 11417863"/>
              <a:gd name="connsiteY3" fmla="*/ 329292 h 329292"/>
              <a:gd name="connsiteX4" fmla="*/ 0 w 11417863"/>
              <a:gd name="connsiteY4" fmla="*/ 329292 h 329292"/>
              <a:gd name="connsiteX5" fmla="*/ 0 w 11417863"/>
              <a:gd name="connsiteY5" fmla="*/ 0 h 32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7863" h="329292">
                <a:moveTo>
                  <a:pt x="0" y="0"/>
                </a:moveTo>
                <a:lnTo>
                  <a:pt x="11241480" y="0"/>
                </a:lnTo>
                <a:lnTo>
                  <a:pt x="11417863" y="164646"/>
                </a:lnTo>
                <a:lnTo>
                  <a:pt x="11241480" y="329292"/>
                </a:lnTo>
                <a:lnTo>
                  <a:pt x="0" y="3292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0" y="0"/>
            <a:ext cx="12192000" cy="4512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  <a:tab pos="10223500" algn="l"/>
              </a:tabLst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“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Tonadoes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loss” </a:t>
            </a:r>
            <a:r>
              <a:rPr lang="en-US" sz="1600" kern="0" dirty="0">
                <a:solidFill>
                  <a:srgbClr val="FFFFFF"/>
                </a:solidFill>
                <a:latin typeface="Segoe UI"/>
              </a:rPr>
              <a:t>Cloud System A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rchitecture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292929">
                  <a:lumMod val="50000"/>
                  <a:lumOff val="50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79" y="620043"/>
            <a:ext cx="488780" cy="4887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8" y="2535838"/>
            <a:ext cx="780290" cy="780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82" y="3486301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712" y="2177310"/>
            <a:ext cx="780290" cy="7802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2521" y="6009667"/>
            <a:ext cx="301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Data</a:t>
            </a:r>
            <a:endParaRPr lang="ru-RU" sz="20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1913" y="6013577"/>
            <a:ext cx="218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Modeling</a:t>
            </a:r>
            <a:endParaRPr lang="ru-RU" sz="20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81441" y="6009667"/>
            <a:ext cx="2861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Clients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81754" y="6001842"/>
            <a:ext cx="2180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Web App</a:t>
            </a:r>
            <a:endParaRPr lang="ru-RU" sz="2000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90474" y="2156575"/>
            <a:ext cx="2180290" cy="902825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93904" y="4485318"/>
            <a:ext cx="2180290" cy="902825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99635" y="3391580"/>
            <a:ext cx="2180290" cy="902825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13574" y="3496096"/>
            <a:ext cx="21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Web App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2085" y="4584916"/>
            <a:ext cx="218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ML Gallery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(community)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1754" y="2231148"/>
            <a:ext cx="215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Web Services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(REST API Services)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81913" y="2143030"/>
            <a:ext cx="2180290" cy="902825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75364" y="2271758"/>
            <a:ext cx="217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Studio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(Web IDE)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855" y="3419390"/>
            <a:ext cx="2173265" cy="1996563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81913" y="3425928"/>
            <a:ext cx="2179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Workspace:</a:t>
            </a:r>
          </a:p>
          <a:p>
            <a:pPr>
              <a:tabLst>
                <a:tab pos="2667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400" b="1" dirty="0">
                <a:solidFill>
                  <a:schemeClr val="bg1"/>
                </a:solidFill>
              </a:rPr>
              <a:t>Experiments</a:t>
            </a:r>
          </a:p>
          <a:p>
            <a:pPr>
              <a:tabLst>
                <a:tab pos="266700" algn="l"/>
              </a:tabLst>
            </a:pPr>
            <a:r>
              <a:rPr lang="en-US" sz="1400" dirty="0">
                <a:solidFill>
                  <a:schemeClr val="bg1"/>
                </a:solidFill>
              </a:rPr>
              <a:t>	Datasets</a:t>
            </a:r>
          </a:p>
          <a:p>
            <a:pPr>
              <a:tabLst>
                <a:tab pos="266700" algn="l"/>
              </a:tabLst>
            </a:pPr>
            <a:r>
              <a:rPr lang="en-US" sz="1400" dirty="0">
                <a:solidFill>
                  <a:schemeClr val="bg1"/>
                </a:solidFill>
              </a:rPr>
              <a:t>	Trained models</a:t>
            </a:r>
          </a:p>
          <a:p>
            <a:pPr>
              <a:tabLst>
                <a:tab pos="266700" algn="l"/>
              </a:tabLst>
            </a:pPr>
            <a:r>
              <a:rPr lang="en-US" sz="1400" dirty="0">
                <a:solidFill>
                  <a:schemeClr val="bg1"/>
                </a:solidFill>
              </a:rPr>
              <a:t>	Notebooks</a:t>
            </a:r>
          </a:p>
          <a:p>
            <a:pPr>
              <a:tabLst>
                <a:tab pos="266700" algn="l"/>
              </a:tabLst>
            </a:pPr>
            <a:r>
              <a:rPr lang="en-US" sz="1400" dirty="0">
                <a:solidFill>
                  <a:schemeClr val="bg1"/>
                </a:solidFill>
              </a:rPr>
              <a:t>	Access settings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3" name="Right Arrow 40"/>
          <p:cNvSpPr/>
          <p:nvPr/>
        </p:nvSpPr>
        <p:spPr>
          <a:xfrm>
            <a:off x="2894787" y="2377241"/>
            <a:ext cx="819292" cy="417346"/>
          </a:xfrm>
          <a:prstGeom prst="rightArrow">
            <a:avLst/>
          </a:prstGeom>
          <a:solidFill>
            <a:schemeClr val="bg1">
              <a:alpha val="67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41"/>
          <p:cNvSpPr/>
          <p:nvPr/>
        </p:nvSpPr>
        <p:spPr>
          <a:xfrm>
            <a:off x="5723909" y="2377241"/>
            <a:ext cx="833197" cy="417346"/>
          </a:xfrm>
          <a:prstGeom prst="rightArrow">
            <a:avLst/>
          </a:prstGeom>
          <a:solidFill>
            <a:schemeClr val="bg1">
              <a:alpha val="67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47"/>
          <p:cNvSpPr/>
          <p:nvPr/>
        </p:nvSpPr>
        <p:spPr>
          <a:xfrm>
            <a:off x="8662044" y="2377241"/>
            <a:ext cx="689132" cy="402929"/>
          </a:xfrm>
          <a:prstGeom prst="rightArrow">
            <a:avLst/>
          </a:prstGeom>
          <a:solidFill>
            <a:schemeClr val="bg1">
              <a:alpha val="67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09600" y="2096162"/>
            <a:ext cx="97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5729" y="2148126"/>
            <a:ext cx="97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80632" y="2149617"/>
            <a:ext cx="97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</a:rPr>
              <a:t>API</a:t>
            </a:r>
          </a:p>
        </p:txBody>
      </p:sp>
      <p:cxnSp>
        <p:nvCxnSpPr>
          <p:cNvPr id="39" name="Straight Arrow Connector 38"/>
          <p:cNvCxnSpPr>
            <a:endCxn id="32" idx="0"/>
          </p:cNvCxnSpPr>
          <p:nvPr/>
        </p:nvCxnSpPr>
        <p:spPr>
          <a:xfrm flipH="1">
            <a:off x="4671517" y="3042708"/>
            <a:ext cx="13398" cy="38322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14079" y="3061622"/>
            <a:ext cx="89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</a:rPr>
              <a:t>Manage</a:t>
            </a:r>
          </a:p>
        </p:txBody>
      </p:sp>
      <p:cxnSp>
        <p:nvCxnSpPr>
          <p:cNvPr id="41" name="Прямая со стрелкой 13"/>
          <p:cNvCxnSpPr/>
          <p:nvPr/>
        </p:nvCxnSpPr>
        <p:spPr>
          <a:xfrm flipV="1">
            <a:off x="5040528" y="3042709"/>
            <a:ext cx="1473046" cy="7901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25"/>
          <p:cNvCxnSpPr>
            <a:cxnSpLocks/>
            <a:endCxn id="27" idx="1"/>
          </p:cNvCxnSpPr>
          <p:nvPr/>
        </p:nvCxnSpPr>
        <p:spPr>
          <a:xfrm>
            <a:off x="5069290" y="3958310"/>
            <a:ext cx="1402795" cy="949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34"/>
          <p:cNvCxnSpPr>
            <a:stCxn id="23" idx="2"/>
            <a:endCxn id="25" idx="0"/>
          </p:cNvCxnSpPr>
          <p:nvPr/>
        </p:nvCxnSpPr>
        <p:spPr>
          <a:xfrm>
            <a:off x="7580619" y="3059400"/>
            <a:ext cx="9161" cy="3321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7"/>
          <p:cNvSpPr/>
          <p:nvPr/>
        </p:nvSpPr>
        <p:spPr>
          <a:xfrm>
            <a:off x="8670764" y="3627038"/>
            <a:ext cx="689132" cy="402929"/>
          </a:xfrm>
          <a:prstGeom prst="rightArrow">
            <a:avLst/>
          </a:prstGeom>
          <a:solidFill>
            <a:schemeClr val="bg1">
              <a:alpha val="67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489352" y="3399414"/>
            <a:ext cx="97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</a:rPr>
              <a:t>API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99" y="3498308"/>
            <a:ext cx="780290" cy="78029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823" y="1427324"/>
            <a:ext cx="410421" cy="4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ΧΡΗΣΤΟΣ ΧΑΡΜΑΤΖΗΣ</dc:creator>
  <cp:lastModifiedBy>ΧΡΗΣΤΟΣ ΧΑΡΜΑΤΖΗΣ</cp:lastModifiedBy>
  <cp:revision>1</cp:revision>
  <dcterms:created xsi:type="dcterms:W3CDTF">2017-01-06T12:57:07Z</dcterms:created>
  <dcterms:modified xsi:type="dcterms:W3CDTF">2017-01-06T13:05:51Z</dcterms:modified>
</cp:coreProperties>
</file>