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9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1" autoAdjust="0"/>
    <p:restoredTop sz="94598" autoAdjust="0"/>
  </p:normalViewPr>
  <p:slideViewPr>
    <p:cSldViewPr snapToGrid="0">
      <p:cViewPr varScale="1">
        <p:scale>
          <a:sx n="97" d="100"/>
          <a:sy n="97" d="100"/>
        </p:scale>
        <p:origin x="9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6D27-016E-48F5-B33E-8A9AF3259A1C}" type="datetime1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8AC0-B329-4373-BBD0-89392C5748D6}" type="datetime1">
              <a:rPr lang="en-GB" smtClean="0"/>
              <a:t>17/03/2024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US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FUSION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 rtlCol="0"/>
          <a:lstStyle/>
          <a:p>
            <a:pPr rtl="0"/>
            <a:r>
              <a:rPr lang="en-GB" dirty="0"/>
              <a:t>By Robert Aries</a:t>
            </a:r>
          </a:p>
          <a:p>
            <a:pPr rtl="0"/>
            <a:r>
              <a:rPr lang="en-GB" dirty="0"/>
              <a:t>And Jake Mortlock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83934-E1ED-A587-CA61-6BEE9B4D9998}"/>
              </a:ext>
            </a:extLst>
          </p:cNvPr>
          <p:cNvSpPr txBox="1"/>
          <p:nvPr/>
        </p:nvSpPr>
        <p:spPr>
          <a:xfrm>
            <a:off x="436418" y="1756064"/>
            <a:ext cx="276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Walbaum Display Light (Headings)"/>
              </a:rPr>
              <a:t>A business-first, online, social media alarm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en-GB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/>
          <a:lstStyle/>
          <a:p>
            <a:pPr rtl="0"/>
            <a:r>
              <a:rPr lang="en-GB" dirty="0"/>
              <a:t>Overview of the alarm functions</a:t>
            </a:r>
          </a:p>
          <a:p>
            <a:pPr rtl="0"/>
            <a:r>
              <a:rPr lang="en-GB" dirty="0"/>
              <a:t>Application in networking</a:t>
            </a:r>
          </a:p>
          <a:p>
            <a:pPr rtl="0"/>
            <a:r>
              <a:rPr lang="en-GB" dirty="0"/>
              <a:t>Monetisation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C23015-3376-C7F1-A403-3BFCF673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10" y="12690"/>
            <a:ext cx="317591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0F49C-7179-8DDE-1D80-7D4C7260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1" y="0"/>
            <a:ext cx="315338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0C0F9-67B2-81B1-E325-FB390AA7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81" y="0"/>
            <a:ext cx="316904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51143-47E2-088C-3171-6B0433BD6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8471" y="0"/>
            <a:ext cx="3216252" cy="688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47901-FE22-4A5F-BF55-EDD54EB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415" y="5349515"/>
            <a:ext cx="12249415" cy="929986"/>
          </a:xfrm>
          <a:solidFill>
            <a:srgbClr val="B2B2B2">
              <a:alpha val="43137"/>
            </a:srgbClr>
          </a:solidFill>
        </p:spPr>
        <p:txBody>
          <a:bodyPr/>
          <a:lstStyle/>
          <a:p>
            <a:r>
              <a:rPr lang="en-GB" dirty="0"/>
              <a:t>Front 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977A-EB45-3950-6BAF-6446EFAF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38E37-8275-8F5F-4D8D-107D9F5B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7AD46-DE58-180F-D3AE-7BFBF0F3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7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B856-C009-4E30-7C1D-3212379F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D26B0-8964-98C9-C9CE-AE0DDFA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55C0C-6748-4BF0-CA3F-5A89D829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4</a:t>
            </a:fld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63B0B7-C613-A64B-29C2-EBEF2205B968}"/>
              </a:ext>
            </a:extLst>
          </p:cNvPr>
          <p:cNvSpPr txBox="1">
            <a:spLocks/>
          </p:cNvSpPr>
          <p:nvPr/>
        </p:nvSpPr>
        <p:spPr>
          <a:xfrm>
            <a:off x="1" y="237187"/>
            <a:ext cx="12192000" cy="929986"/>
          </a:xfrm>
          <a:prstGeom prst="rect">
            <a:avLst/>
          </a:prstGeom>
          <a:solidFill>
            <a:srgbClr val="B2B2B2">
              <a:alpha val="43137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Back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15A9A-4160-3858-D2F6-DB2F6209FC0E}"/>
              </a:ext>
            </a:extLst>
          </p:cNvPr>
          <p:cNvSpPr txBox="1"/>
          <p:nvPr/>
        </p:nvSpPr>
        <p:spPr>
          <a:xfrm>
            <a:off x="337704" y="1560810"/>
            <a:ext cx="3247159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ASP.Net</a:t>
            </a:r>
            <a:r>
              <a:rPr lang="en-GB" dirty="0"/>
              <a:t> API with Swagger documentation.</a:t>
            </a:r>
          </a:p>
          <a:p>
            <a:r>
              <a:rPr lang="en-GB" dirty="0"/>
              <a:t>EF Database integration.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91A3F-52DC-7EC1-1168-283398A3CD4A}"/>
              </a:ext>
            </a:extLst>
          </p:cNvPr>
          <p:cNvSpPr txBox="1"/>
          <p:nvPr/>
        </p:nvSpPr>
        <p:spPr>
          <a:xfrm>
            <a:off x="337704" y="2693111"/>
            <a:ext cx="32471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Features: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015B2-63B5-AC37-0DAA-9A91C7FC4424}"/>
              </a:ext>
            </a:extLst>
          </p:cNvPr>
          <p:cNvSpPr txBox="1"/>
          <p:nvPr/>
        </p:nvSpPr>
        <p:spPr>
          <a:xfrm>
            <a:off x="337704" y="3162434"/>
            <a:ext cx="32471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Login, Registration &amp; Authentication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DDD04-BE84-0B02-93A3-A091DE49DC8C}"/>
              </a:ext>
            </a:extLst>
          </p:cNvPr>
          <p:cNvSpPr txBox="1"/>
          <p:nvPr/>
        </p:nvSpPr>
        <p:spPr>
          <a:xfrm>
            <a:off x="337704" y="3664953"/>
            <a:ext cx="32471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Friend searching &amp; accepting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54D1-785E-9B7A-B153-94716D8B7359}"/>
              </a:ext>
            </a:extLst>
          </p:cNvPr>
          <p:cNvSpPr txBox="1"/>
          <p:nvPr/>
        </p:nvSpPr>
        <p:spPr>
          <a:xfrm>
            <a:off x="337704" y="4189195"/>
            <a:ext cx="32471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Cloud-saved alarms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2AEF3-2080-8902-3EEE-FA1325E738B2}"/>
              </a:ext>
            </a:extLst>
          </p:cNvPr>
          <p:cNvSpPr txBox="1"/>
          <p:nvPr/>
        </p:nvSpPr>
        <p:spPr>
          <a:xfrm>
            <a:off x="337704" y="4769794"/>
            <a:ext cx="324715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Real-time reaction sharing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AEC419-17D0-FAB7-4BAE-2454ED8D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71" y="1167172"/>
            <a:ext cx="4577404" cy="56908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26C113-B50E-635F-D915-0C24EAB0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94" y="2693111"/>
            <a:ext cx="3287342" cy="40625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0A54ED-0736-0062-0F70-9AEBF0E5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2696"/>
            <a:ext cx="12192000" cy="783880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7D658CAD-C5D4-0A4E-6286-D8953D8B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99475"/>
            <a:ext cx="5978166" cy="10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87C6-3AD2-A1AC-F1B4-A3D20F5A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91" y="666778"/>
            <a:ext cx="4789137" cy="3055078"/>
          </a:xfrm>
        </p:spPr>
        <p:txBody>
          <a:bodyPr/>
          <a:lstStyle/>
          <a:p>
            <a:r>
              <a:rPr lang="en-GB" dirty="0"/>
              <a:t>Monetisation</a:t>
            </a:r>
            <a:br>
              <a:rPr lang="en-GB" dirty="0"/>
            </a:br>
            <a:r>
              <a:rPr lang="en-GB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B9DA-5B10-097A-97C9-BAE5E89D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110316"/>
          </a:xfrm>
        </p:spPr>
        <p:txBody>
          <a:bodyPr/>
          <a:lstStyle/>
          <a:p>
            <a:r>
              <a:rPr lang="en-GB" dirty="0"/>
              <a:t>In-app purchases through a gem system.</a:t>
            </a:r>
          </a:p>
          <a:p>
            <a:r>
              <a:rPr lang="en-GB" dirty="0"/>
              <a:t>Sabotage your friends by spending gems to disrupt their alarm!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BC209-BA66-4DD6-98DB-A9C4E187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45CF8-CAB1-DEAB-1550-36B253D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26DDC9-65A1-1073-6875-C339CE8D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5</a:t>
            </a:fld>
            <a:endParaRPr lang="en-GB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5883759-FF2A-FA13-C9ED-C4F01A6599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2" name="Picture Placeholder 21" descr="Money bills falling in the air&#10;&#10;Description automatically generated">
            <a:extLst>
              <a:ext uri="{FF2B5EF4-FFF2-40B4-BE49-F238E27FC236}">
                <a16:creationId xmlns:a16="http://schemas.microsoft.com/office/drawing/2014/main" id="{47FFE69A-D53E-51B6-97AA-8D09875EDD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177" r="28177"/>
          <a:stretch>
            <a:fillRect/>
          </a:stretch>
        </p:blipFill>
        <p:spPr/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0C9208-62B3-609E-F5CD-F4E821AE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77" y="-36038"/>
            <a:ext cx="3172323" cy="69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2254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{E3426A43-68E5-4A74-A539-0EC9C452234D}tf22797433_win32</Template>
  <TotalTime>22</TotalTime>
  <Words>99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Univers Condensed Light</vt:lpstr>
      <vt:lpstr>Walbaum Display Light</vt:lpstr>
      <vt:lpstr>Walbaum Display Light (Headings)</vt:lpstr>
      <vt:lpstr>AngleLinesVTI</vt:lpstr>
      <vt:lpstr>FUSION CLOCK</vt:lpstr>
      <vt:lpstr>Agenda </vt:lpstr>
      <vt:lpstr>Front End</vt:lpstr>
      <vt:lpstr>PowerPoint Presentation</vt:lpstr>
      <vt:lpstr>Monetisation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CLOCK</dc:title>
  <dc:creator>Jake Mortlock (jm15g21)</dc:creator>
  <cp:lastModifiedBy>Jake Mortlock (jm15g21)</cp:lastModifiedBy>
  <cp:revision>1</cp:revision>
  <dcterms:created xsi:type="dcterms:W3CDTF">2024-03-17T11:30:10Z</dcterms:created>
  <dcterms:modified xsi:type="dcterms:W3CDTF">2024-03-17T11:52:26Z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