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1880" autoAdjust="0"/>
    <p:restoredTop sz="86332"/>
  </p:normalViewPr>
  <p:slideViewPr>
    <p:cSldViewPr snapToGrid="0">
      <p:cViewPr varScale="1">
        <p:scale>
          <a:sx n="95" d="100"/>
          <a:sy n="95" d="100"/>
        </p:scale>
        <p:origin x="184" y="14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1EB02-78D4-AA43-8149-9A034C4BCA7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4DF79-65FF-BE4A-AB38-A193B9354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4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4DF79-65FF-BE4A-AB38-A193B93547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8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48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089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22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09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0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68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73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3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7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0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1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42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41CC-D989-435B-ACC1-69FCA36D6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147" y="840666"/>
            <a:ext cx="8825658" cy="3329581"/>
          </a:xfrm>
          <a:effectLst/>
        </p:spPr>
        <p:txBody>
          <a:bodyPr>
            <a:normAutofit fontScale="90000"/>
          </a:bodyPr>
          <a:lstStyle/>
          <a:p>
            <a:r>
              <a:rPr lang="en-US" dirty="0"/>
              <a:t>eCommerce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A6223-7E55-4825-9C12-F2FB012CF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893511"/>
          </a:xfrm>
        </p:spPr>
        <p:txBody>
          <a:bodyPr>
            <a:normAutofit/>
          </a:bodyPr>
          <a:lstStyle/>
          <a:p>
            <a:r>
              <a:rPr lang="en-US" dirty="0"/>
              <a:t>Michael Sheppard</a:t>
            </a:r>
          </a:p>
          <a:p>
            <a:r>
              <a:rPr lang="en-US" dirty="0"/>
              <a:t>Final Project Demo</a:t>
            </a:r>
          </a:p>
          <a:p>
            <a:r>
              <a:rPr lang="en-US" dirty="0"/>
              <a:t>INFO-C451 : System Implementation</a:t>
            </a:r>
          </a:p>
          <a:p>
            <a:r>
              <a:rPr lang="en-US" dirty="0"/>
              <a:t>05/06/2022</a:t>
            </a:r>
          </a:p>
        </p:txBody>
      </p:sp>
    </p:spTree>
    <p:extLst>
      <p:ext uri="{BB962C8B-B14F-4D97-AF65-F5344CB8AC3E}">
        <p14:creationId xmlns:p14="http://schemas.microsoft.com/office/powerpoint/2010/main" val="239014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104A-38D0-4DEA-9903-3565051A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473" y="762000"/>
            <a:ext cx="3401064" cy="1447800"/>
          </a:xfrm>
        </p:spPr>
        <p:txBody>
          <a:bodyPr/>
          <a:lstStyle/>
          <a:p>
            <a:r>
              <a:rPr lang="en-US" dirty="0"/>
              <a:t>Demo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351A9-4478-4942-B9F0-7A12D97C6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473" y="2209800"/>
            <a:ext cx="5621020" cy="2844800"/>
          </a:xfr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en-US" sz="2400" dirty="0"/>
              <a:t>Purpose of Product/Solution Overview</a:t>
            </a:r>
          </a:p>
          <a:p>
            <a:pPr marL="514350" indent="-514350">
              <a:buAutoNum type="romanUcPeriod"/>
            </a:pPr>
            <a:r>
              <a:rPr lang="en-US" sz="2400" dirty="0"/>
              <a:t>Features</a:t>
            </a:r>
          </a:p>
          <a:p>
            <a:pPr marL="514350" indent="-514350">
              <a:buAutoNum type="romanUcPeriod"/>
            </a:pPr>
            <a:r>
              <a:rPr lang="en-US" sz="24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21328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C4D8-FA7A-4A90-9F6B-EDBE91CA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256" y="711474"/>
            <a:ext cx="7729728" cy="1188720"/>
          </a:xfrm>
        </p:spPr>
        <p:txBody>
          <a:bodyPr/>
          <a:lstStyle/>
          <a:p>
            <a:r>
              <a:rPr lang="en-US" dirty="0"/>
              <a:t>Product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4AC15-D838-4073-84F0-6828E4C2A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256" y="2363138"/>
            <a:ext cx="7729728" cy="4113862"/>
          </a:xfrm>
          <a:noFill/>
          <a:ln w="1905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</a:rPr>
              <a:t>eCommerce Management System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The client has requested an eCommerce system with functionality to include ratings, reviews and management capabilities.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This solution will provide the company with the tools to allow streamlined order placement, administration, and reviews. </a:t>
            </a:r>
          </a:p>
        </p:txBody>
      </p:sp>
    </p:spTree>
    <p:extLst>
      <p:ext uri="{BB962C8B-B14F-4D97-AF65-F5344CB8AC3E}">
        <p14:creationId xmlns:p14="http://schemas.microsoft.com/office/powerpoint/2010/main" val="308691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789EE-61D2-4F28-8E2F-2EBE946CC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7288" y="2348174"/>
            <a:ext cx="4938712" cy="3986212"/>
          </a:xfrm>
        </p:spPr>
        <p:txBody>
          <a:bodyPr>
            <a:normAutofit/>
          </a:bodyPr>
          <a:lstStyle/>
          <a:p>
            <a:r>
              <a:rPr lang="en-US" sz="2400" dirty="0"/>
              <a:t>Account Creation and Login</a:t>
            </a:r>
          </a:p>
          <a:p>
            <a:r>
              <a:rPr lang="en-US" sz="2400" dirty="0"/>
              <a:t>Viewing Existing Accounts</a:t>
            </a:r>
          </a:p>
          <a:p>
            <a:r>
              <a:rPr lang="en-US" sz="2400" dirty="0"/>
              <a:t>Modifying Existing Accounts</a:t>
            </a:r>
          </a:p>
          <a:p>
            <a:r>
              <a:rPr lang="en-US" sz="2400" dirty="0"/>
              <a:t>Deleting Existing Accounts</a:t>
            </a:r>
          </a:p>
          <a:p>
            <a:r>
              <a:rPr lang="en-US" sz="2400" dirty="0"/>
              <a:t>Placing Orders</a:t>
            </a:r>
          </a:p>
          <a:p>
            <a:r>
              <a:rPr lang="en-US" sz="2400" dirty="0"/>
              <a:t>Viewing Orders</a:t>
            </a:r>
          </a:p>
          <a:p>
            <a:r>
              <a:rPr lang="en-US" sz="2400" dirty="0"/>
              <a:t>Leaving Reviews</a:t>
            </a:r>
          </a:p>
          <a:p>
            <a:r>
              <a:rPr lang="en-US" sz="2400" dirty="0"/>
              <a:t>Leaving Feedback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26CA96-BA5C-4EE1-8CD8-1E8B2F09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536" y="523614"/>
            <a:ext cx="7729728" cy="118872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6AA086C3-B3FE-4DDE-B4F5-56A3938AC110}"/>
              </a:ext>
            </a:extLst>
          </p:cNvPr>
          <p:cNvSpPr txBox="1">
            <a:spLocks/>
          </p:cNvSpPr>
          <p:nvPr/>
        </p:nvSpPr>
        <p:spPr>
          <a:xfrm>
            <a:off x="6096000" y="2333887"/>
            <a:ext cx="4743450" cy="398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User Interface Design</a:t>
            </a:r>
          </a:p>
          <a:p>
            <a:r>
              <a:rPr lang="en-US" sz="2400" dirty="0"/>
              <a:t>Full admin functionality</a:t>
            </a:r>
          </a:p>
          <a:p>
            <a:r>
              <a:rPr lang="en-US" sz="2400" dirty="0"/>
              <a:t>Creating New products</a:t>
            </a:r>
          </a:p>
          <a:p>
            <a:r>
              <a:rPr lang="en-US" sz="2400" dirty="0"/>
              <a:t>Modifying products and sales </a:t>
            </a:r>
          </a:p>
          <a:p>
            <a:r>
              <a:rPr lang="en-US" sz="2400" dirty="0"/>
              <a:t>Viewing Key stats for business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4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A182-0B1A-4D95-8BE4-2CF800C9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836" y="-110067"/>
            <a:ext cx="8825657" cy="1915647"/>
          </a:xfrm>
        </p:spPr>
        <p:txBody>
          <a:bodyPr/>
          <a:lstStyle/>
          <a:p>
            <a:r>
              <a:rPr lang="en-US" dirty="0"/>
              <a:t>Roadmap</a:t>
            </a:r>
          </a:p>
        </p:txBody>
      </p:sp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75567CEC-0CA3-E7C9-3667-F948F7FDC3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0" t="12667"/>
          <a:stretch/>
        </p:blipFill>
        <p:spPr>
          <a:xfrm>
            <a:off x="1215916" y="2611786"/>
            <a:ext cx="952627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A182-0B1A-4D95-8BE4-2CF800C9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16735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{D0F3A73C-7B98-3D4C-840B-CA9622FEDD81}tf10001062</Template>
  <TotalTime>646</TotalTime>
  <Words>110</Words>
  <Application>Microsoft Macintosh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eCommerce Management System</vt:lpstr>
      <vt:lpstr>Demo Outline</vt:lpstr>
      <vt:lpstr>Product Purpose</vt:lpstr>
      <vt:lpstr>Features</vt:lpstr>
      <vt:lpstr>Roadmap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Alyssa Brumm</dc:creator>
  <cp:lastModifiedBy>Sheppard, Michael</cp:lastModifiedBy>
  <cp:revision>6</cp:revision>
  <dcterms:created xsi:type="dcterms:W3CDTF">2021-03-29T19:32:03Z</dcterms:created>
  <dcterms:modified xsi:type="dcterms:W3CDTF">2022-05-11T23:05:23Z</dcterms:modified>
</cp:coreProperties>
</file>