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zh-TW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0" d="100"/>
          <a:sy n="20" d="100"/>
        </p:scale>
        <p:origin x="31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5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07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1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3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3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3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"/>
            <a:ext cx="30276444" cy="42804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1779-E106-4BA8-B6E6-B7CCB85C069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CD78-2AAA-4353-95AA-5C4266960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52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Chihhao Wei</dc:creator>
  <cp:lastModifiedBy>Chihhao Wei</cp:lastModifiedBy>
  <cp:revision>1</cp:revision>
  <dcterms:created xsi:type="dcterms:W3CDTF">2020-11-10T18:09:35Z</dcterms:created>
  <dcterms:modified xsi:type="dcterms:W3CDTF">2020-11-10T18:11:46Z</dcterms:modified>
</cp:coreProperties>
</file>