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4" r:id="rId2"/>
    <p:sldMasterId id="2147483666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7559675"/>
  <p:notesSz cx="7559675" cy="10691813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k4crxylts8w7E14PCPj0znueo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1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36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2"/>
          </p:nvPr>
        </p:nvSpPr>
        <p:spPr>
          <a:xfrm>
            <a:off x="720725" y="900112"/>
            <a:ext cx="6116637" cy="3438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n"/>
          <p:cNvSpPr txBox="1">
            <a:spLocks noGrp="1"/>
          </p:cNvSpPr>
          <p:nvPr>
            <p:ph type="sldNum" idx="4"/>
          </p:nvPr>
        </p:nvSpPr>
        <p:spPr>
          <a:xfrm>
            <a:off x="4278312" y="10156825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‹N›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4" name="Google Shape;144;p1:notes"/>
          <p:cNvSpPr/>
          <p:nvPr/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637" cy="503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0" name="Google Shape;230;p10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40" name="Google Shape;240;p11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49" name="Google Shape;249;p12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2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59" name="Google Shape;259;p13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67" name="Google Shape;267;p14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4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76" name="Google Shape;276;p15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5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89" name="Google Shape;289;p16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03" name="Google Shape;303;p17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7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10" name="Google Shape;310;p18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8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17" name="Google Shape;317;p19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9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1" name="Google Shape;151;p2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24" name="Google Shape;324;p20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0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31" name="Google Shape;331;p21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1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0350" cy="400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38" name="Google Shape;338;p22:notes"/>
          <p:cNvSpPr/>
          <p:nvPr/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2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46" name="Google Shape;346;p23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3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1" name="Google Shape;161;p3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1" name="Google Shape;171;p4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1" name="Google Shape;181;p5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1" name="Google Shape;191;p6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3" name="Google Shape;203;p7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11" name="Google Shape;211;p8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1" name="Google Shape;221;p9:notes"/>
          <p:cNvSpPr/>
          <p:nvPr/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16700" cy="50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>
            <a:off x="0" y="-3499"/>
            <a:ext cx="10080625" cy="5736253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25"/>
          <p:cNvSpPr txBox="1">
            <a:spLocks noGrp="1"/>
          </p:cNvSpPr>
          <p:nvPr>
            <p:ph type="ctrTitle"/>
          </p:nvPr>
        </p:nvSpPr>
        <p:spPr>
          <a:xfrm>
            <a:off x="891680" y="1597415"/>
            <a:ext cx="8297265" cy="327503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952"/>
              <a:buFont typeface="Century Gothic"/>
              <a:buNone/>
              <a:defRPr sz="5952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ubTitle" idx="1"/>
          </p:nvPr>
        </p:nvSpPr>
        <p:spPr>
          <a:xfrm>
            <a:off x="891680" y="5821156"/>
            <a:ext cx="8297265" cy="47947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97"/>
              </a:spcBef>
              <a:spcAft>
                <a:spcPts val="0"/>
              </a:spcAft>
              <a:buSzPts val="1984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61"/>
              </a:spcBef>
              <a:spcAft>
                <a:spcPts val="0"/>
              </a:spcAft>
              <a:buSzPts val="1764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61"/>
              </a:spcBef>
              <a:spcAft>
                <a:spcPts val="0"/>
              </a:spcAft>
              <a:buSzPts val="1543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61"/>
              </a:spcBef>
              <a:spcAft>
                <a:spcPts val="0"/>
              </a:spcAft>
              <a:buSzPts val="1323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61"/>
              </a:spcBef>
              <a:spcAft>
                <a:spcPts val="0"/>
              </a:spcAft>
              <a:buSzPts val="1323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61"/>
              </a:spcBef>
              <a:spcAft>
                <a:spcPts val="0"/>
              </a:spcAft>
              <a:buSzPts val="1323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61"/>
              </a:spcBef>
              <a:spcAft>
                <a:spcPts val="0"/>
              </a:spcAft>
              <a:buSzPts val="1323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61"/>
              </a:spcBef>
              <a:spcAft>
                <a:spcPts val="0"/>
              </a:spcAft>
              <a:buSzPts val="1323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61"/>
              </a:spcBef>
              <a:spcAft>
                <a:spcPts val="661"/>
              </a:spcAft>
              <a:buSzPts val="1323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>
            <a:off x="892964" y="801958"/>
            <a:ext cx="3860214" cy="178262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46"/>
              <a:buFont typeface="Century Gothic"/>
              <a:buNone/>
              <a:defRPr sz="2646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>
            <a:spLocks noGrp="1"/>
          </p:cNvSpPr>
          <p:nvPr>
            <p:ph type="pic" idx="2"/>
          </p:nvPr>
        </p:nvSpPr>
        <p:spPr>
          <a:xfrm>
            <a:off x="5042063" y="0"/>
            <a:ext cx="5038562" cy="7559675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09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Noto Sans Symbols"/>
              <a:buNone/>
              <a:defRPr sz="154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🞆"/>
              <a:defRPr sz="176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Noto Sans Symbols"/>
              <a:buChar char="🞆"/>
              <a:defRPr sz="154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61"/>
              </a:spcBef>
              <a:spcAft>
                <a:spcPts val="661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body" idx="1"/>
          </p:nvPr>
        </p:nvSpPr>
        <p:spPr>
          <a:xfrm>
            <a:off x="892964" y="2584581"/>
            <a:ext cx="3860214" cy="38761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65"/>
              </a:spcBef>
              <a:spcAft>
                <a:spcPts val="0"/>
              </a:spcAft>
              <a:buSzPts val="1323"/>
              <a:buNone/>
              <a:defRPr sz="1323"/>
            </a:lvl1pPr>
            <a:lvl2pPr marL="914400" lvl="1" indent="-228600" algn="l">
              <a:spcBef>
                <a:spcPts val="661"/>
              </a:spcBef>
              <a:spcAft>
                <a:spcPts val="0"/>
              </a:spcAft>
              <a:buSzPts val="1323"/>
              <a:buNone/>
              <a:defRPr sz="1323"/>
            </a:lvl2pPr>
            <a:lvl3pPr marL="1371600" lvl="2" indent="-228600" algn="l">
              <a:spcBef>
                <a:spcPts val="661"/>
              </a:spcBef>
              <a:spcAft>
                <a:spcPts val="0"/>
              </a:spcAft>
              <a:buSzPts val="1102"/>
              <a:buNone/>
              <a:defRPr sz="1102"/>
            </a:lvl3pPr>
            <a:lvl4pPr marL="1828800" lvl="3" indent="-2286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4pPr>
            <a:lvl5pPr marL="2286000" lvl="4" indent="-2286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5pPr>
            <a:lvl6pPr marL="2743200" lvl="5" indent="-2286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6pPr>
            <a:lvl7pPr marL="3200400" lvl="6" indent="-2286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7pPr>
            <a:lvl8pPr marL="3657600" lvl="7" indent="-2286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8pPr>
            <a:lvl9pPr marL="4114800" lvl="8" indent="-228600" algn="l">
              <a:spcBef>
                <a:spcPts val="661"/>
              </a:spcBef>
              <a:spcAft>
                <a:spcPts val="661"/>
              </a:spcAft>
              <a:buSzPts val="992"/>
              <a:buNone/>
              <a:defRPr sz="992"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dt" idx="10"/>
          </p:nvPr>
        </p:nvSpPr>
        <p:spPr>
          <a:xfrm>
            <a:off x="3212877" y="6659482"/>
            <a:ext cx="807706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272472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sldNum" idx="12"/>
          </p:nvPr>
        </p:nvSpPr>
        <p:spPr>
          <a:xfrm>
            <a:off x="4020583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panoramica con didascalia">
  <p:cSld name="Immagine panoramica con didascalia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9"/>
          <p:cNvSpPr txBox="1">
            <a:spLocks noGrp="1"/>
          </p:cNvSpPr>
          <p:nvPr>
            <p:ph type="title"/>
          </p:nvPr>
        </p:nvSpPr>
        <p:spPr>
          <a:xfrm>
            <a:off x="887306" y="5291772"/>
            <a:ext cx="8297264" cy="62472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46"/>
              <a:buFont typeface="Century Gothic"/>
              <a:buNone/>
              <a:defRPr sz="2646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9"/>
          <p:cNvSpPr>
            <a:spLocks noGrp="1"/>
          </p:cNvSpPr>
          <p:nvPr>
            <p:ph type="pic" idx="2"/>
          </p:nvPr>
        </p:nvSpPr>
        <p:spPr>
          <a:xfrm>
            <a:off x="0" y="0"/>
            <a:ext cx="10080625" cy="5291773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53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None/>
              <a:defRPr sz="176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🞆"/>
              <a:defRPr sz="176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Noto Sans Symbols"/>
              <a:buChar char="🞆"/>
              <a:defRPr sz="154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61"/>
              </a:spcBef>
              <a:spcAft>
                <a:spcPts val="661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8" name="Google Shape;88;p39"/>
          <p:cNvSpPr txBox="1">
            <a:spLocks noGrp="1"/>
          </p:cNvSpPr>
          <p:nvPr>
            <p:ph type="body" idx="1"/>
          </p:nvPr>
        </p:nvSpPr>
        <p:spPr>
          <a:xfrm>
            <a:off x="887306" y="5916496"/>
            <a:ext cx="8297264" cy="54422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65"/>
              </a:spcBef>
              <a:spcAft>
                <a:spcPts val="0"/>
              </a:spcAft>
              <a:buSzPts val="1323"/>
              <a:buNone/>
              <a:defRPr sz="1323"/>
            </a:lvl1pPr>
            <a:lvl2pPr marL="914400" lvl="1" indent="-228600" algn="l">
              <a:spcBef>
                <a:spcPts val="661"/>
              </a:spcBef>
              <a:spcAft>
                <a:spcPts val="0"/>
              </a:spcAft>
              <a:buSzPts val="1323"/>
              <a:buNone/>
              <a:defRPr sz="1323"/>
            </a:lvl2pPr>
            <a:lvl3pPr marL="1371600" lvl="2" indent="-228600" algn="l">
              <a:spcBef>
                <a:spcPts val="661"/>
              </a:spcBef>
              <a:spcAft>
                <a:spcPts val="0"/>
              </a:spcAft>
              <a:buSzPts val="1102"/>
              <a:buNone/>
              <a:defRPr sz="1102"/>
            </a:lvl3pPr>
            <a:lvl4pPr marL="1828800" lvl="3" indent="-2286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4pPr>
            <a:lvl5pPr marL="2286000" lvl="4" indent="-2286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5pPr>
            <a:lvl6pPr marL="2743200" lvl="5" indent="-2286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6pPr>
            <a:lvl7pPr marL="3200400" lvl="6" indent="-2286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7pPr>
            <a:lvl8pPr marL="3657600" lvl="7" indent="-2286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8pPr>
            <a:lvl9pPr marL="4114800" lvl="8" indent="-228600" algn="l">
              <a:spcBef>
                <a:spcPts val="661"/>
              </a:spcBef>
              <a:spcAft>
                <a:spcPts val="661"/>
              </a:spcAft>
              <a:buSzPts val="992"/>
              <a:buNone/>
              <a:defRPr sz="992"/>
            </a:lvl9pPr>
          </a:lstStyle>
          <a:p>
            <a:endParaRPr/>
          </a:p>
        </p:txBody>
      </p:sp>
      <p:sp>
        <p:nvSpPr>
          <p:cNvPr id="89" name="Google Shape;89;p39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9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9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zione con didascalia">
  <p:cSld name="Citazione con didascalia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0"/>
          <p:cNvSpPr/>
          <p:nvPr/>
        </p:nvSpPr>
        <p:spPr>
          <a:xfrm>
            <a:off x="534797" y="1475425"/>
            <a:ext cx="5235787" cy="3570605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40"/>
          <p:cNvSpPr txBox="1">
            <a:spLocks noGrp="1"/>
          </p:cNvSpPr>
          <p:nvPr>
            <p:ph type="title"/>
          </p:nvPr>
        </p:nvSpPr>
        <p:spPr>
          <a:xfrm>
            <a:off x="716109" y="1648539"/>
            <a:ext cx="4873162" cy="291662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630"/>
              <a:buFont typeface="Century Gothic"/>
              <a:buNone/>
              <a:defRPr sz="463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0"/>
          <p:cNvSpPr txBox="1">
            <a:spLocks noGrp="1"/>
          </p:cNvSpPr>
          <p:nvPr>
            <p:ph type="body" idx="1"/>
          </p:nvPr>
        </p:nvSpPr>
        <p:spPr>
          <a:xfrm>
            <a:off x="717932" y="5181654"/>
            <a:ext cx="4871340" cy="78621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97"/>
              </a:spcBef>
              <a:spcAft>
                <a:spcPts val="0"/>
              </a:spcAft>
              <a:buSzPts val="1984"/>
              <a:buNone/>
              <a:defRPr sz="1984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61"/>
              </a:spcBef>
              <a:spcAft>
                <a:spcPts val="0"/>
              </a:spcAft>
              <a:buSzPts val="1984"/>
              <a:buNone/>
              <a:defRPr sz="1984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61"/>
              </a:spcBef>
              <a:spcAft>
                <a:spcPts val="0"/>
              </a:spcAft>
              <a:buSzPts val="1764"/>
              <a:buNone/>
              <a:defRPr sz="1764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61"/>
              </a:spcBef>
              <a:spcAft>
                <a:spcPts val="661"/>
              </a:spcAft>
              <a:buSzPts val="1543"/>
              <a:buNone/>
              <a:defRPr sz="154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40"/>
          <p:cNvSpPr txBox="1">
            <a:spLocks noGrp="1"/>
          </p:cNvSpPr>
          <p:nvPr>
            <p:ph type="body" idx="2"/>
          </p:nvPr>
        </p:nvSpPr>
        <p:spPr>
          <a:xfrm>
            <a:off x="5951895" y="1475425"/>
            <a:ext cx="3640574" cy="449244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97"/>
              </a:spcBef>
              <a:spcAft>
                <a:spcPts val="0"/>
              </a:spcAft>
              <a:buSzPts val="1984"/>
              <a:buFont typeface="Century Gothic"/>
              <a:buNone/>
              <a:defRPr/>
            </a:lvl1pPr>
            <a:lvl2pPr marL="914400" lvl="1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61"/>
              </a:spcBef>
              <a:spcAft>
                <a:spcPts val="661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7" name="Google Shape;97;p40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0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0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eda nome">
  <p:cSld name="Scheda nom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1"/>
          <p:cNvSpPr/>
          <p:nvPr/>
        </p:nvSpPr>
        <p:spPr>
          <a:xfrm>
            <a:off x="943309" y="2520537"/>
            <a:ext cx="4047393" cy="2760165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1"/>
          <p:cNvSpPr txBox="1">
            <a:spLocks noGrp="1"/>
          </p:cNvSpPr>
          <p:nvPr>
            <p:ph type="title"/>
          </p:nvPr>
        </p:nvSpPr>
        <p:spPr>
          <a:xfrm>
            <a:off x="1122072" y="2685191"/>
            <a:ext cx="3623569" cy="221321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27"/>
              <a:buFont typeface="Century Gothic"/>
              <a:buNone/>
              <a:defRPr sz="352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1"/>
          <p:cNvSpPr txBox="1">
            <a:spLocks noGrp="1"/>
          </p:cNvSpPr>
          <p:nvPr>
            <p:ph type="body" idx="1"/>
          </p:nvPr>
        </p:nvSpPr>
        <p:spPr>
          <a:xfrm>
            <a:off x="5089315" y="2519891"/>
            <a:ext cx="4048002" cy="25356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97"/>
              </a:spcBef>
              <a:spcAft>
                <a:spcPts val="0"/>
              </a:spcAft>
              <a:buSzPts val="1984"/>
              <a:buFont typeface="Century Gothic"/>
              <a:buNone/>
              <a:defRPr/>
            </a:lvl1pPr>
            <a:lvl2pPr marL="914400" lvl="1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61"/>
              </a:spcBef>
              <a:spcAft>
                <a:spcPts val="661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4" name="Google Shape;104;p41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1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2"/>
          <p:cNvSpPr/>
          <p:nvPr/>
        </p:nvSpPr>
        <p:spPr>
          <a:xfrm>
            <a:off x="0" y="0"/>
            <a:ext cx="10080625" cy="2409647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2"/>
          <p:cNvSpPr txBox="1"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2"/>
          <p:cNvSpPr txBox="1">
            <a:spLocks noGrp="1"/>
          </p:cNvSpPr>
          <p:nvPr>
            <p:ph type="body" idx="1"/>
          </p:nvPr>
        </p:nvSpPr>
        <p:spPr>
          <a:xfrm rot="5400000">
            <a:off x="3015140" y="285722"/>
            <a:ext cx="4050342" cy="82946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61"/>
              </a:spcBef>
              <a:spcAft>
                <a:spcPts val="661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11" name="Google Shape;111;p42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2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2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3"/>
          <p:cNvSpPr/>
          <p:nvPr/>
        </p:nvSpPr>
        <p:spPr>
          <a:xfrm>
            <a:off x="6341443" y="491730"/>
            <a:ext cx="3739182" cy="5968993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3"/>
          <p:cNvSpPr/>
          <p:nvPr/>
        </p:nvSpPr>
        <p:spPr>
          <a:xfrm>
            <a:off x="5770108" y="0"/>
            <a:ext cx="4310517" cy="646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3"/>
          <p:cNvSpPr txBox="1">
            <a:spLocks noGrp="1"/>
          </p:cNvSpPr>
          <p:nvPr>
            <p:ph type="title"/>
          </p:nvPr>
        </p:nvSpPr>
        <p:spPr>
          <a:xfrm rot="5400000">
            <a:off x="4874315" y="2538169"/>
            <a:ext cx="5660164" cy="187611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3"/>
          <p:cNvSpPr txBox="1">
            <a:spLocks noGrp="1"/>
          </p:cNvSpPr>
          <p:nvPr>
            <p:ph type="body" idx="1"/>
          </p:nvPr>
        </p:nvSpPr>
        <p:spPr>
          <a:xfrm rot="5400000">
            <a:off x="629878" y="749157"/>
            <a:ext cx="5968993" cy="54541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61"/>
              </a:spcBef>
              <a:spcAft>
                <a:spcPts val="661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19" name="Google Shape;119;p43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3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3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343628" y="602599"/>
            <a:ext cx="9393300" cy="893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111975" tIns="111975" rIns="111975" bIns="1119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body" idx="1"/>
          </p:nvPr>
        </p:nvSpPr>
        <p:spPr>
          <a:xfrm>
            <a:off x="343628" y="1807613"/>
            <a:ext cx="9393300" cy="4907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68300" algn="l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sldNum" idx="12"/>
          </p:nvPr>
        </p:nvSpPr>
        <p:spPr>
          <a:xfrm>
            <a:off x="9327038" y="6836101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343628" y="602599"/>
            <a:ext cx="9393300" cy="893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111975" tIns="111975" rIns="111975" bIns="1119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body" idx="1"/>
          </p:nvPr>
        </p:nvSpPr>
        <p:spPr>
          <a:xfrm>
            <a:off x="343628" y="1807613"/>
            <a:ext cx="9393300" cy="4907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68300" algn="l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sldNum" idx="12"/>
          </p:nvPr>
        </p:nvSpPr>
        <p:spPr>
          <a:xfrm>
            <a:off x="9327038" y="6836101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>
            <a:spLocks noGrp="1"/>
          </p:cNvSpPr>
          <p:nvPr>
            <p:ph type="title"/>
          </p:nvPr>
        </p:nvSpPr>
        <p:spPr>
          <a:xfrm>
            <a:off x="343628" y="602599"/>
            <a:ext cx="9393300" cy="893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111975" tIns="111975" rIns="111975" bIns="1119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body" idx="1"/>
          </p:nvPr>
        </p:nvSpPr>
        <p:spPr>
          <a:xfrm>
            <a:off x="343628" y="1807613"/>
            <a:ext cx="9393300" cy="4907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111975" tIns="111975" rIns="111975" bIns="111975" anchor="t" anchorCtr="0">
            <a:noAutofit/>
          </a:bodyPr>
          <a:lstStyle>
            <a:lvl1pPr marL="457200" lvl="0" indent="-368300" algn="l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sldNum" idx="12"/>
          </p:nvPr>
        </p:nvSpPr>
        <p:spPr>
          <a:xfrm>
            <a:off x="9327038" y="6836101"/>
            <a:ext cx="6048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975" tIns="111975" rIns="111975" bIns="1119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/>
          <p:nvPr/>
        </p:nvSpPr>
        <p:spPr>
          <a:xfrm>
            <a:off x="0" y="0"/>
            <a:ext cx="10080625" cy="2409647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" name="Google Shape;30;p31"/>
          <p:cNvSpPr txBox="1"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body" idx="1"/>
          </p:nvPr>
        </p:nvSpPr>
        <p:spPr>
          <a:xfrm>
            <a:off x="892966" y="2449660"/>
            <a:ext cx="8294691" cy="400857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61"/>
              </a:spcBef>
              <a:spcAft>
                <a:spcPts val="661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0" y="1"/>
            <a:ext cx="10080625" cy="5736253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887306" y="3253368"/>
            <a:ext cx="8297264" cy="161908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291"/>
              <a:buFont typeface="Century Gothic"/>
              <a:buNone/>
              <a:defRPr sz="5291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87306" y="5821546"/>
            <a:ext cx="8297264" cy="4783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97"/>
              </a:spcBef>
              <a:spcAft>
                <a:spcPts val="0"/>
              </a:spcAft>
              <a:buSzPts val="1984"/>
              <a:buNone/>
              <a:defRPr sz="1984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61"/>
              </a:spcBef>
              <a:spcAft>
                <a:spcPts val="0"/>
              </a:spcAft>
              <a:buSzPts val="1984"/>
              <a:buNone/>
              <a:defRPr sz="1984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61"/>
              </a:spcBef>
              <a:spcAft>
                <a:spcPts val="0"/>
              </a:spcAft>
              <a:buSzPts val="1764"/>
              <a:buNone/>
              <a:defRPr sz="1764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61"/>
              </a:spcBef>
              <a:spcAft>
                <a:spcPts val="0"/>
              </a:spcAft>
              <a:buSzPts val="1543"/>
              <a:buNone/>
              <a:defRPr sz="1543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61"/>
              </a:spcBef>
              <a:spcAft>
                <a:spcPts val="661"/>
              </a:spcAft>
              <a:buSzPts val="1543"/>
              <a:buNone/>
              <a:defRPr sz="154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/>
          <p:nvPr/>
        </p:nvSpPr>
        <p:spPr>
          <a:xfrm>
            <a:off x="0" y="0"/>
            <a:ext cx="10080625" cy="2409647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892965" y="2449661"/>
            <a:ext cx="4046717" cy="40110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61"/>
              </a:spcBef>
              <a:spcAft>
                <a:spcPts val="661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5140942" y="2449661"/>
            <a:ext cx="4046714" cy="40110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61"/>
              </a:spcBef>
              <a:spcAft>
                <a:spcPts val="661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/>
          <p:nvPr/>
        </p:nvSpPr>
        <p:spPr>
          <a:xfrm>
            <a:off x="0" y="0"/>
            <a:ext cx="10080625" cy="2409647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4"/>
          <p:cNvSpPr txBox="1"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9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body" idx="1"/>
          </p:nvPr>
        </p:nvSpPr>
        <p:spPr>
          <a:xfrm>
            <a:off x="892965" y="2397397"/>
            <a:ext cx="4046717" cy="6352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41"/>
              </a:spcBef>
              <a:spcAft>
                <a:spcPts val="0"/>
              </a:spcAft>
              <a:buSzPts val="2205"/>
              <a:buNone/>
              <a:defRPr sz="2205" b="0"/>
            </a:lvl1pPr>
            <a:lvl2pPr marL="914400" lvl="1" indent="-228600" algn="l">
              <a:spcBef>
                <a:spcPts val="661"/>
              </a:spcBef>
              <a:spcAft>
                <a:spcPts val="0"/>
              </a:spcAft>
              <a:buSzPts val="2205"/>
              <a:buNone/>
              <a:defRPr sz="2205" b="1"/>
            </a:lvl2pPr>
            <a:lvl3pPr marL="1371600" lvl="2" indent="-228600" algn="l">
              <a:spcBef>
                <a:spcPts val="661"/>
              </a:spcBef>
              <a:spcAft>
                <a:spcPts val="0"/>
              </a:spcAft>
              <a:buSzPts val="1984"/>
              <a:buNone/>
              <a:defRPr sz="1984" b="1"/>
            </a:lvl3pPr>
            <a:lvl4pPr marL="1828800" lvl="3" indent="-228600" algn="l"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4pPr>
            <a:lvl5pPr marL="2286000" lvl="4" indent="-228600" algn="l"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5pPr>
            <a:lvl6pPr marL="2743200" lvl="5" indent="-228600" algn="l"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6pPr>
            <a:lvl7pPr marL="3200400" lvl="6" indent="-228600" algn="l"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7pPr>
            <a:lvl8pPr marL="3657600" lvl="7" indent="-228600" algn="l"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8pPr>
            <a:lvl9pPr marL="4114800" lvl="8" indent="-228600" algn="l">
              <a:spcBef>
                <a:spcPts val="661"/>
              </a:spcBef>
              <a:spcAft>
                <a:spcPts val="661"/>
              </a:spcAft>
              <a:buSzPts val="1764"/>
              <a:buNone/>
              <a:defRPr sz="1764" b="1"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body" idx="2"/>
          </p:nvPr>
        </p:nvSpPr>
        <p:spPr>
          <a:xfrm>
            <a:off x="892965" y="3032620"/>
            <a:ext cx="4065093" cy="342810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61"/>
              </a:spcBef>
              <a:spcAft>
                <a:spcPts val="661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body" idx="3"/>
          </p:nvPr>
        </p:nvSpPr>
        <p:spPr>
          <a:xfrm>
            <a:off x="5140942" y="2397397"/>
            <a:ext cx="4046714" cy="6352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41"/>
              </a:spcBef>
              <a:spcAft>
                <a:spcPts val="0"/>
              </a:spcAft>
              <a:buSzPts val="2205"/>
              <a:buNone/>
              <a:defRPr sz="2205" b="0"/>
            </a:lvl1pPr>
            <a:lvl2pPr marL="914400" lvl="1" indent="-228600" algn="l">
              <a:spcBef>
                <a:spcPts val="661"/>
              </a:spcBef>
              <a:spcAft>
                <a:spcPts val="0"/>
              </a:spcAft>
              <a:buSzPts val="2205"/>
              <a:buNone/>
              <a:defRPr sz="2205" b="1"/>
            </a:lvl2pPr>
            <a:lvl3pPr marL="1371600" lvl="2" indent="-228600" algn="l">
              <a:spcBef>
                <a:spcPts val="661"/>
              </a:spcBef>
              <a:spcAft>
                <a:spcPts val="0"/>
              </a:spcAft>
              <a:buSzPts val="1984"/>
              <a:buNone/>
              <a:defRPr sz="1984" b="1"/>
            </a:lvl3pPr>
            <a:lvl4pPr marL="1828800" lvl="3" indent="-228600" algn="l"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4pPr>
            <a:lvl5pPr marL="2286000" lvl="4" indent="-228600" algn="l"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5pPr>
            <a:lvl6pPr marL="2743200" lvl="5" indent="-228600" algn="l"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6pPr>
            <a:lvl7pPr marL="3200400" lvl="6" indent="-228600" algn="l"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7pPr>
            <a:lvl8pPr marL="3657600" lvl="7" indent="-228600" algn="l">
              <a:spcBef>
                <a:spcPts val="661"/>
              </a:spcBef>
              <a:spcAft>
                <a:spcPts val="0"/>
              </a:spcAft>
              <a:buSzPts val="1764"/>
              <a:buNone/>
              <a:defRPr sz="1764" b="1"/>
            </a:lvl8pPr>
            <a:lvl9pPr marL="4114800" lvl="8" indent="-228600" algn="l">
              <a:spcBef>
                <a:spcPts val="661"/>
              </a:spcBef>
              <a:spcAft>
                <a:spcPts val="661"/>
              </a:spcAft>
              <a:buSzPts val="1764"/>
              <a:buNone/>
              <a:defRPr sz="1764" b="1"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4"/>
          </p:nvPr>
        </p:nvSpPr>
        <p:spPr>
          <a:xfrm>
            <a:off x="5140942" y="3032620"/>
            <a:ext cx="4046714" cy="342810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61"/>
              </a:spcBef>
              <a:spcAft>
                <a:spcPts val="661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/>
          <p:nvPr/>
        </p:nvSpPr>
        <p:spPr>
          <a:xfrm>
            <a:off x="0" y="0"/>
            <a:ext cx="10080625" cy="2409647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5"/>
          <p:cNvSpPr txBox="1"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6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/>
          <p:nvPr/>
        </p:nvSpPr>
        <p:spPr>
          <a:xfrm>
            <a:off x="887305" y="491728"/>
            <a:ext cx="2933182" cy="2000317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887305" y="491729"/>
            <a:ext cx="2933182" cy="178398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205"/>
              <a:buFont typeface="Century Gothic"/>
              <a:buNone/>
              <a:defRPr sz="2205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body" idx="1"/>
          </p:nvPr>
        </p:nvSpPr>
        <p:spPr>
          <a:xfrm>
            <a:off x="4014748" y="491729"/>
            <a:ext cx="5169821" cy="596899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61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61"/>
              </a:spcBef>
              <a:spcAft>
                <a:spcPts val="661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2"/>
          </p:nvPr>
        </p:nvSpPr>
        <p:spPr>
          <a:xfrm>
            <a:off x="887305" y="2492045"/>
            <a:ext cx="2933182" cy="396867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09"/>
              </a:spcBef>
              <a:spcAft>
                <a:spcPts val="0"/>
              </a:spcAft>
              <a:buSzPts val="1543"/>
              <a:buNone/>
              <a:defRPr sz="1543"/>
            </a:lvl1pPr>
            <a:lvl2pPr marL="914400" lvl="1" indent="-228600" algn="l">
              <a:spcBef>
                <a:spcPts val="661"/>
              </a:spcBef>
              <a:spcAft>
                <a:spcPts val="0"/>
              </a:spcAft>
              <a:buSzPts val="1323"/>
              <a:buNone/>
              <a:defRPr sz="1323"/>
            </a:lvl2pPr>
            <a:lvl3pPr marL="1371600" lvl="2" indent="-228600" algn="l">
              <a:spcBef>
                <a:spcPts val="661"/>
              </a:spcBef>
              <a:spcAft>
                <a:spcPts val="0"/>
              </a:spcAft>
              <a:buSzPts val="1102"/>
              <a:buNone/>
              <a:defRPr sz="1102"/>
            </a:lvl3pPr>
            <a:lvl4pPr marL="1828800" lvl="3" indent="-2286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4pPr>
            <a:lvl5pPr marL="2286000" lvl="4" indent="-2286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5pPr>
            <a:lvl6pPr marL="2743200" lvl="5" indent="-2286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6pPr>
            <a:lvl7pPr marL="3200400" lvl="6" indent="-2286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7pPr>
            <a:lvl8pPr marL="3657600" lvl="7" indent="-228600" algn="l">
              <a:spcBef>
                <a:spcPts val="661"/>
              </a:spcBef>
              <a:spcAft>
                <a:spcPts val="0"/>
              </a:spcAft>
              <a:buSzPts val="992"/>
              <a:buNone/>
              <a:defRPr sz="992"/>
            </a:lvl8pPr>
            <a:lvl9pPr marL="4114800" lvl="8" indent="-228600" algn="l">
              <a:spcBef>
                <a:spcPts val="661"/>
              </a:spcBef>
              <a:spcAft>
                <a:spcPts val="661"/>
              </a:spcAft>
              <a:buSzPts val="992"/>
              <a:buNone/>
              <a:defRPr sz="992"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entury Gothic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9"/>
              <a:buFont typeface="Century Gothic"/>
              <a:buNone/>
              <a:defRPr sz="4409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body" idx="1"/>
          </p:nvPr>
        </p:nvSpPr>
        <p:spPr>
          <a:xfrm>
            <a:off x="892966" y="2407897"/>
            <a:ext cx="8294691" cy="40503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4584" algn="l" rtl="0">
              <a:spcBef>
                <a:spcPts val="397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Char char="🞆"/>
              <a:defRPr sz="198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0614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🞆"/>
              <a:defRPr sz="1764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6580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Noto Sans Symbols"/>
              <a:buChar char="🞆"/>
              <a:defRPr sz="154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2610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2610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2610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2610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2610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2610" algn="l" rtl="0">
              <a:spcBef>
                <a:spcPts val="661"/>
              </a:spcBef>
              <a:spcAft>
                <a:spcPts val="661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92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92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9"/>
              <a:buFont typeface="Century Gothic"/>
              <a:buNone/>
              <a:defRPr sz="4409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body" idx="1"/>
          </p:nvPr>
        </p:nvSpPr>
        <p:spPr>
          <a:xfrm>
            <a:off x="892966" y="2407897"/>
            <a:ext cx="8294691" cy="40503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4584" algn="l" rtl="0">
              <a:spcBef>
                <a:spcPts val="397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Char char="🞆"/>
              <a:defRPr sz="198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0614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🞆"/>
              <a:defRPr sz="176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6580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Noto Sans Symbols"/>
              <a:buChar char="🞆"/>
              <a:defRPr sz="154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2610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2610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2610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2610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2610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2610" algn="l" rtl="0">
              <a:spcBef>
                <a:spcPts val="661"/>
              </a:spcBef>
              <a:spcAft>
                <a:spcPts val="661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92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92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title"/>
          </p:nvPr>
        </p:nvSpPr>
        <p:spPr>
          <a:xfrm>
            <a:off x="892966" y="492942"/>
            <a:ext cx="8294691" cy="10697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9"/>
              <a:buFont typeface="Century Gothic"/>
              <a:buNone/>
              <a:defRPr sz="4409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body" idx="1"/>
          </p:nvPr>
        </p:nvSpPr>
        <p:spPr>
          <a:xfrm>
            <a:off x="892966" y="2407897"/>
            <a:ext cx="8294691" cy="40503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4584" algn="l" rtl="0">
              <a:spcBef>
                <a:spcPts val="397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Char char="🞆"/>
              <a:defRPr sz="198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0614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🞆"/>
              <a:defRPr sz="1764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6580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543"/>
              <a:buFont typeface="Noto Sans Symbols"/>
              <a:buChar char="🞆"/>
              <a:defRPr sz="154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2610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2610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2610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2610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2610" algn="l" rtl="0">
              <a:spcBef>
                <a:spcPts val="661"/>
              </a:spcBef>
              <a:spcAft>
                <a:spcPts val="0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2610" algn="l" rtl="0">
              <a:spcBef>
                <a:spcPts val="661"/>
              </a:spcBef>
              <a:spcAft>
                <a:spcPts val="661"/>
              </a:spcAft>
              <a:buClr>
                <a:schemeClr val="accent1"/>
              </a:buClr>
              <a:buSzPts val="1323"/>
              <a:buFont typeface="Noto Sans Symbols"/>
              <a:buChar char="🞆"/>
              <a:defRPr sz="1323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ftr" idx="11"/>
          </p:nvPr>
        </p:nvSpPr>
        <p:spPr>
          <a:xfrm>
            <a:off x="488153" y="6659482"/>
            <a:ext cx="6933772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dt" idx="10"/>
          </p:nvPr>
        </p:nvSpPr>
        <p:spPr>
          <a:xfrm>
            <a:off x="7619363" y="6659482"/>
            <a:ext cx="1094891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sldNum" idx="12"/>
          </p:nvPr>
        </p:nvSpPr>
        <p:spPr>
          <a:xfrm>
            <a:off x="8714255" y="6521170"/>
            <a:ext cx="878214" cy="54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Century Gothic"/>
              <a:buNone/>
              <a:defRPr sz="2205" b="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/>
        </p:nvSpPr>
        <p:spPr>
          <a:xfrm>
            <a:off x="504762" y="-208722"/>
            <a:ext cx="9071100" cy="589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Review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StudentOne</a:t>
            </a:r>
            <a:endParaRPr sz="4400" b="0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November 12, 2020</a:t>
            </a:r>
            <a:endParaRPr sz="105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" descr="Immagine che contiene test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6094" y="5685183"/>
            <a:ext cx="2857500" cy="17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>
            <a:spLocks noGrp="1"/>
          </p:cNvSpPr>
          <p:nvPr>
            <p:ph type="title"/>
          </p:nvPr>
        </p:nvSpPr>
        <p:spPr>
          <a:xfrm>
            <a:off x="3327306" y="236326"/>
            <a:ext cx="3094883" cy="9127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User</a:t>
            </a:r>
            <a:r>
              <a:rPr lang="en-US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story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294585" y="1000490"/>
            <a:ext cx="9160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Utenti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amministratore di sistema, coordinatore, docente e studente</a:t>
            </a:r>
            <a:endParaRPr/>
          </a:p>
        </p:txBody>
      </p:sp>
      <p:pic>
        <p:nvPicPr>
          <p:cNvPr id="235" name="Google Shape;235;p10" descr="Immagine che contiene test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713" y="1308267"/>
            <a:ext cx="5636191" cy="1799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0" descr="Immagine che contiene testo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5029" y="3415762"/>
            <a:ext cx="6099925" cy="1225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0" descr="Immagine che contiene testo&#10;&#10;Descrizione generat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71879" y="4579017"/>
            <a:ext cx="5948904" cy="239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>
            <a:spLocks noGrp="1"/>
          </p:cNvSpPr>
          <p:nvPr>
            <p:ph type="title"/>
          </p:nvPr>
        </p:nvSpPr>
        <p:spPr>
          <a:xfrm>
            <a:off x="3327306" y="241604"/>
            <a:ext cx="3094883" cy="9127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User story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294585" y="1000490"/>
            <a:ext cx="9160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Utenti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amministratore di sistema, coordinatore, docente e studente</a:t>
            </a:r>
            <a:endParaRPr/>
          </a:p>
        </p:txBody>
      </p:sp>
      <p:pic>
        <p:nvPicPr>
          <p:cNvPr id="245" name="Google Shape;245;p11" descr="Immagine che contiene test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711" y="1058665"/>
            <a:ext cx="5707508" cy="2667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1" descr="Immagine che contiene testo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7405" y="3725725"/>
            <a:ext cx="5707507" cy="368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"/>
          <p:cNvSpPr/>
          <p:nvPr/>
        </p:nvSpPr>
        <p:spPr>
          <a:xfrm>
            <a:off x="0" y="0"/>
            <a:ext cx="10080625" cy="2409646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2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12"/>
          <p:cNvSpPr/>
          <p:nvPr/>
        </p:nvSpPr>
        <p:spPr>
          <a:xfrm rot="-5400000">
            <a:off x="-1482695" y="1482695"/>
            <a:ext cx="7559675" cy="4594285"/>
          </a:xfrm>
          <a:custGeom>
            <a:avLst/>
            <a:gdLst/>
            <a:ahLst/>
            <a:cxnLst/>
            <a:rect l="l" t="t" r="r" b="b"/>
            <a:pathLst>
              <a:path w="6858000" h="5556552" extrusionOk="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2"/>
          <p:cNvSpPr txBox="1">
            <a:spLocks noGrp="1"/>
          </p:cNvSpPr>
          <p:nvPr>
            <p:ph type="title"/>
          </p:nvPr>
        </p:nvSpPr>
        <p:spPr>
          <a:xfrm>
            <a:off x="373322" y="1912358"/>
            <a:ext cx="3113388" cy="373495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lang="en-US" sz="4000" i="0" u="none" strike="noStrike" cap="none"/>
              <a:t>Spikes to be done</a:t>
            </a:r>
            <a:endParaRPr sz="4000"/>
          </a:p>
        </p:txBody>
      </p:sp>
      <p:pic>
        <p:nvPicPr>
          <p:cNvPr id="256" name="Google Shape;256;p12" descr="Immagine che contiene tavolo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7607" y="1893887"/>
            <a:ext cx="29845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2203648" y="-23150"/>
            <a:ext cx="5673327" cy="11231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User Interaction Draft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63" name="Google Shape;26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4638"/>
            <a:ext cx="10080625" cy="523783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3"/>
          <p:cNvSpPr txBox="1"/>
          <p:nvPr/>
        </p:nvSpPr>
        <p:spPr>
          <a:xfrm>
            <a:off x="4440627" y="915306"/>
            <a:ext cx="11993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 txBox="1">
            <a:spLocks noGrp="1"/>
          </p:cNvSpPr>
          <p:nvPr>
            <p:ph type="title"/>
          </p:nvPr>
        </p:nvSpPr>
        <p:spPr>
          <a:xfrm>
            <a:off x="2203648" y="-23150"/>
            <a:ext cx="5673327" cy="112312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User Interaction Draft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71" name="Google Shape;2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967" y="1284638"/>
            <a:ext cx="9328241" cy="621203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4"/>
          <p:cNvSpPr txBox="1"/>
          <p:nvPr/>
        </p:nvSpPr>
        <p:spPr>
          <a:xfrm>
            <a:off x="4451847" y="915306"/>
            <a:ext cx="11769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Docente</a:t>
            </a:r>
            <a:endParaRPr/>
          </a:p>
        </p:txBody>
      </p:sp>
      <p:sp>
        <p:nvSpPr>
          <p:cNvPr id="273" name="Google Shape;273;p14"/>
          <p:cNvSpPr txBox="1"/>
          <p:nvPr/>
        </p:nvSpPr>
        <p:spPr>
          <a:xfrm>
            <a:off x="4192961" y="4703177"/>
            <a:ext cx="16946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Coordinatore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title"/>
          </p:nvPr>
        </p:nvSpPr>
        <p:spPr>
          <a:xfrm>
            <a:off x="3500333" y="136319"/>
            <a:ext cx="3079958" cy="10400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CRC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Cards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80" name="Google Shape;280;p15" descr="Immagine che contiene tavol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366" y="1176384"/>
            <a:ext cx="4472609" cy="1467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5" descr="Immagine che contiene tavolo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6569" y="1176384"/>
            <a:ext cx="5185084" cy="1987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5" descr="Immagine che contiene tavolo&#10;&#10;Descrizione generat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365" y="2893574"/>
            <a:ext cx="4472609" cy="21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5" descr="Immagine che contiene tavolo&#10;&#10;Descrizione generata automa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31903" y="3274154"/>
            <a:ext cx="5185084" cy="1284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5" descr="Immagine che contiene tavolo&#10;&#10;Descrizione generata automa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5700" y="5318211"/>
            <a:ext cx="4472609" cy="1107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5" descr="Immagine che contiene tavolo&#10;&#10;Descrizione generata automaticament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31903" y="4779323"/>
            <a:ext cx="5209750" cy="169275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5"/>
          <p:cNvSpPr txBox="1"/>
          <p:nvPr/>
        </p:nvSpPr>
        <p:spPr>
          <a:xfrm>
            <a:off x="4085863" y="728047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>
            <a:spLocks noGrp="1"/>
          </p:cNvSpPr>
          <p:nvPr>
            <p:ph type="title"/>
          </p:nvPr>
        </p:nvSpPr>
        <p:spPr>
          <a:xfrm>
            <a:off x="3500333" y="136319"/>
            <a:ext cx="3079958" cy="10400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CRC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Cards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93" name="Google Shape;293;p16" descr="Immagine che contiene tavol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128" y="1176384"/>
            <a:ext cx="4568490" cy="1779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6" descr="Immagine che contiene testo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128" y="3062847"/>
            <a:ext cx="4568488" cy="118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6" descr="Immagine che contiene tavolo&#10;&#10;Descrizione generat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6128" y="4383927"/>
            <a:ext cx="4568488" cy="118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6" descr="Immagine che contiene tavolo&#10;&#10;Descrizione generata automa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02493" y="1176384"/>
            <a:ext cx="5020658" cy="2866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 descr="Immagine che contiene testo&#10;&#10;Descrizione generata automa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02494" y="4050760"/>
            <a:ext cx="5020658" cy="9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 descr="Immagine che contiene tavolo&#10;&#10;Descrizione generata automaticament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02493" y="6380453"/>
            <a:ext cx="5020658" cy="989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 descr="Immagine che contiene tavolo&#10;&#10;Descrizione generata automaticament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02493" y="5067152"/>
            <a:ext cx="5020658" cy="1243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 descr="Immagine che contiene tavolo&#10;&#10;Descrizione generata automaticament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6128" y="5757362"/>
            <a:ext cx="4592982" cy="1612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xfrm>
            <a:off x="3718993" y="0"/>
            <a:ext cx="2642636" cy="125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Mockups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 rotWithShape="1">
          <a:blip r:embed="rId3">
            <a:alphaModFix/>
          </a:blip>
          <a:srcRect l="1536" t="1169" r="1089" b="1814"/>
          <a:stretch/>
        </p:blipFill>
        <p:spPr>
          <a:xfrm>
            <a:off x="720311" y="1254000"/>
            <a:ext cx="8640000" cy="6119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8" descr="Immagine che contiene test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 l="401" t="497" r="1466"/>
          <a:stretch/>
        </p:blipFill>
        <p:spPr>
          <a:xfrm>
            <a:off x="720311" y="1254000"/>
            <a:ext cx="8640000" cy="611877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/>
          <p:nvPr/>
        </p:nvSpPr>
        <p:spPr>
          <a:xfrm>
            <a:off x="3718993" y="0"/>
            <a:ext cx="2642636" cy="125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4409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Mockups</a:t>
            </a:r>
            <a:endParaRPr sz="4409" b="1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9" descr="Immagine che contiene test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 l="661" t="1042" r="1249" b="926"/>
          <a:stretch/>
        </p:blipFill>
        <p:spPr>
          <a:xfrm>
            <a:off x="720311" y="1254000"/>
            <a:ext cx="8640000" cy="61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9"/>
          <p:cNvSpPr txBox="1"/>
          <p:nvPr/>
        </p:nvSpPr>
        <p:spPr>
          <a:xfrm>
            <a:off x="3718993" y="0"/>
            <a:ext cx="2642636" cy="125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4409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Mockups</a:t>
            </a:r>
            <a:endParaRPr sz="4409" b="1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/>
          <p:nvPr/>
        </p:nvSpPr>
        <p:spPr>
          <a:xfrm>
            <a:off x="0" y="0"/>
            <a:ext cx="10080625" cy="2409646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2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/>
          <p:nvPr/>
        </p:nvSpPr>
        <p:spPr>
          <a:xfrm rot="-5400000">
            <a:off x="-1482695" y="1482695"/>
            <a:ext cx="7559675" cy="4594285"/>
          </a:xfrm>
          <a:custGeom>
            <a:avLst/>
            <a:gdLst/>
            <a:ahLst/>
            <a:cxnLst/>
            <a:rect l="l" t="t" r="r" b="b"/>
            <a:pathLst>
              <a:path w="6858000" h="5556552" extrusionOk="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"/>
          <p:cNvSpPr txBox="1">
            <a:spLocks noGrp="1"/>
          </p:cNvSpPr>
          <p:nvPr>
            <p:ph type="title"/>
          </p:nvPr>
        </p:nvSpPr>
        <p:spPr>
          <a:xfrm>
            <a:off x="373322" y="1912358"/>
            <a:ext cx="3113388" cy="373495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lang="en-US" sz="4000" i="0" u="none" strike="noStrike" cap="none"/>
              <a:t>Project Review  </a:t>
            </a:r>
            <a:endParaRPr sz="4000"/>
          </a:p>
        </p:txBody>
      </p:sp>
      <p:pic>
        <p:nvPicPr>
          <p:cNvPr id="158" name="Google Shape;158;p2" descr="Immagine che contiene testo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0312" y="642937"/>
            <a:ext cx="4724400" cy="62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0" descr="Immagine che contiene test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 l="1372" t="1650" r="1270" b="1193"/>
          <a:stretch/>
        </p:blipFill>
        <p:spPr>
          <a:xfrm>
            <a:off x="1189535" y="1254000"/>
            <a:ext cx="7701552" cy="61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0"/>
          <p:cNvSpPr txBox="1">
            <a:spLocks noGrp="1"/>
          </p:cNvSpPr>
          <p:nvPr>
            <p:ph type="title"/>
          </p:nvPr>
        </p:nvSpPr>
        <p:spPr>
          <a:xfrm>
            <a:off x="3718993" y="0"/>
            <a:ext cx="2642636" cy="125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Mockups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1" descr="Immagine che contiene test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 l="835" t="1871" r="1706" b="1478"/>
          <a:stretch/>
        </p:blipFill>
        <p:spPr>
          <a:xfrm>
            <a:off x="508811" y="1255298"/>
            <a:ext cx="9063000" cy="504907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1"/>
          <p:cNvSpPr txBox="1"/>
          <p:nvPr/>
        </p:nvSpPr>
        <p:spPr>
          <a:xfrm>
            <a:off x="3718993" y="0"/>
            <a:ext cx="2642636" cy="125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4409" b="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Mockups</a:t>
            </a:r>
            <a:endParaRPr sz="4409" b="1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2" descr="Immagine che contiene test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 l="1092" t="2786" r="1480" b="1840"/>
          <a:stretch/>
        </p:blipFill>
        <p:spPr>
          <a:xfrm>
            <a:off x="0" y="986094"/>
            <a:ext cx="6537288" cy="279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2"/>
          <p:cNvPicPr preferRelativeResize="0"/>
          <p:nvPr/>
        </p:nvPicPr>
        <p:blipFill rotWithShape="1">
          <a:blip r:embed="rId4">
            <a:alphaModFix/>
          </a:blip>
          <a:srcRect l="1370" t="1430" r="2252" b="2592"/>
          <a:stretch/>
        </p:blipFill>
        <p:spPr>
          <a:xfrm>
            <a:off x="3652354" y="3826025"/>
            <a:ext cx="6428271" cy="37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2"/>
          <p:cNvSpPr txBox="1">
            <a:spLocks noGrp="1"/>
          </p:cNvSpPr>
          <p:nvPr>
            <p:ph type="title"/>
          </p:nvPr>
        </p:nvSpPr>
        <p:spPr>
          <a:xfrm>
            <a:off x="3718993" y="0"/>
            <a:ext cx="2642636" cy="1254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Mockups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/>
        </p:nvSpPr>
        <p:spPr>
          <a:xfrm>
            <a:off x="468312" y="0"/>
            <a:ext cx="9071100" cy="6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Grazie per l’attenzione!</a:t>
            </a:r>
            <a:endParaRPr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5400"/>
              <a:buFont typeface="Arial"/>
              <a:buNone/>
            </a:pP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6309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Domande?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/>
          <p:nvPr/>
        </p:nvSpPr>
        <p:spPr>
          <a:xfrm>
            <a:off x="0" y="0"/>
            <a:ext cx="10080625" cy="2409646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3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3"/>
          <p:cNvSpPr/>
          <p:nvPr/>
        </p:nvSpPr>
        <p:spPr>
          <a:xfrm flipH="1">
            <a:off x="6246643" y="0"/>
            <a:ext cx="3833982" cy="7559675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6811999" y="1895918"/>
            <a:ext cx="2703267" cy="444763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lang="en-US" sz="3300"/>
              <a:t>Motivations</a:t>
            </a:r>
            <a:endParaRPr/>
          </a:p>
        </p:txBody>
      </p:sp>
      <p:pic>
        <p:nvPicPr>
          <p:cNvPr id="168" name="Google Shape;168;p3" descr="Immagine che contiene testo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922" y="757237"/>
            <a:ext cx="5892800" cy="60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/>
          <p:nvPr/>
        </p:nvSpPr>
        <p:spPr>
          <a:xfrm>
            <a:off x="0" y="-3499"/>
            <a:ext cx="10080625" cy="5736252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4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0" y="0"/>
            <a:ext cx="3833981" cy="7559675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4"/>
          <p:cNvSpPr txBox="1">
            <a:spLocks noGrp="1"/>
          </p:cNvSpPr>
          <p:nvPr>
            <p:ph type="title"/>
          </p:nvPr>
        </p:nvSpPr>
        <p:spPr>
          <a:xfrm>
            <a:off x="373322" y="1984414"/>
            <a:ext cx="2847752" cy="467506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lang="en-US" sz="4200" i="0" u="none" strike="noStrike" cap="none"/>
              <a:t>Project goals</a:t>
            </a:r>
            <a:endParaRPr sz="4200"/>
          </a:p>
        </p:txBody>
      </p:sp>
      <p:pic>
        <p:nvPicPr>
          <p:cNvPr id="178" name="Google Shape;178;p4" descr="Immagine che contiene testo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0903" y="1109380"/>
            <a:ext cx="5892800" cy="58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/>
          <p:nvPr/>
        </p:nvSpPr>
        <p:spPr>
          <a:xfrm>
            <a:off x="0" y="0"/>
            <a:ext cx="10080625" cy="2409646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5"/>
          <p:cNvSpPr/>
          <p:nvPr/>
        </p:nvSpPr>
        <p:spPr>
          <a:xfrm>
            <a:off x="3781" y="0"/>
            <a:ext cx="10076844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0" y="0"/>
            <a:ext cx="3833981" cy="7559675"/>
          </a:xfrm>
          <a:custGeom>
            <a:avLst/>
            <a:gdLst/>
            <a:ahLst/>
            <a:cxnLst/>
            <a:rect l="l" t="t" r="r" b="b"/>
            <a:pathLst>
              <a:path w="4637005" h="6858000" extrusionOk="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373322" y="1984414"/>
            <a:ext cx="2847752" cy="467506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lang="en-US" sz="42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no goals</a:t>
            </a:r>
            <a:endParaRPr sz="4200" b="1" i="0" u="none" strike="noStrike" cap="non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8" name="Google Shape;188;p5" descr="Immagine che contiene testo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0903" y="757237"/>
            <a:ext cx="5892800" cy="60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>
            <a:spLocks noGrp="1"/>
          </p:cNvSpPr>
          <p:nvPr>
            <p:ph type="title"/>
          </p:nvPr>
        </p:nvSpPr>
        <p:spPr>
          <a:xfrm>
            <a:off x="2368967" y="277399"/>
            <a:ext cx="5342690" cy="12228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Similar Applications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 l="-471" t="12901" r="470" b="-12900"/>
          <a:stretch/>
        </p:blipFill>
        <p:spPr>
          <a:xfrm>
            <a:off x="844094" y="2016231"/>
            <a:ext cx="2073509" cy="749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 descr="Immagine che contiene testo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8521" y="5106030"/>
            <a:ext cx="2682394" cy="1537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63021" y="1914792"/>
            <a:ext cx="2133600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6">
            <a:alphaModFix/>
          </a:blip>
          <a:srcRect l="1" t="9568" r="-1" b="41024"/>
          <a:stretch/>
        </p:blipFill>
        <p:spPr>
          <a:xfrm>
            <a:off x="5433308" y="3588318"/>
            <a:ext cx="2296308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25236" y="3618722"/>
            <a:ext cx="2073509" cy="101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61286" y="1564320"/>
            <a:ext cx="2758052" cy="1551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>
            <a:spLocks noGrp="1"/>
          </p:cNvSpPr>
          <p:nvPr>
            <p:ph type="title"/>
          </p:nvPr>
        </p:nvSpPr>
        <p:spPr>
          <a:xfrm>
            <a:off x="625711" y="241604"/>
            <a:ext cx="8829199" cy="9127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Century Gothic"/>
              <a:buNone/>
            </a:pPr>
            <a:r>
              <a:rPr lang="en-US" sz="4800"/>
              <a:t> </a:t>
            </a:r>
            <a:r>
              <a:rPr lang="en-US">
                <a:solidFill>
                  <a:schemeClr val="accent1"/>
                </a:solidFill>
              </a:rPr>
              <a:t>Initial</a:t>
            </a:r>
            <a:r>
              <a:rPr lang="en-US" sz="4800"/>
              <a:t> </a:t>
            </a:r>
            <a:r>
              <a:rPr lang="en-US">
                <a:solidFill>
                  <a:schemeClr val="accent1"/>
                </a:solidFill>
              </a:rPr>
              <a:t>Project plan summary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294585" y="1000490"/>
            <a:ext cx="9160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Utenti</a:t>
            </a: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amministratore di sistema, coordinatore, docente e studente</a:t>
            </a:r>
            <a:endParaRPr/>
          </a:p>
        </p:txBody>
      </p:sp>
      <p:pic>
        <p:nvPicPr>
          <p:cNvPr id="208" name="Google Shape;208;p7"/>
          <p:cNvPicPr preferRelativeResize="0"/>
          <p:nvPr/>
        </p:nvPicPr>
        <p:blipFill rotWithShape="1">
          <a:blip r:embed="rId3">
            <a:alphaModFix/>
          </a:blip>
          <a:srcRect t="390" b="-389"/>
          <a:stretch/>
        </p:blipFill>
        <p:spPr>
          <a:xfrm>
            <a:off x="244679" y="1267542"/>
            <a:ext cx="9591261" cy="6050529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>
            <a:spLocks noGrp="1"/>
          </p:cNvSpPr>
          <p:nvPr>
            <p:ph type="title"/>
          </p:nvPr>
        </p:nvSpPr>
        <p:spPr>
          <a:xfrm>
            <a:off x="3327306" y="241429"/>
            <a:ext cx="3094883" cy="9127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Use case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294585" y="1000490"/>
            <a:ext cx="9160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Utenti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amministratore di sistema, coordinatore, docente e studente</a:t>
            </a:r>
            <a:endParaRPr/>
          </a:p>
        </p:txBody>
      </p:sp>
      <p:pic>
        <p:nvPicPr>
          <p:cNvPr id="216" name="Google Shape;216;p8" descr="Immagine che contiene test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812" y="1380389"/>
            <a:ext cx="6506179" cy="118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8" descr="Immagine che contiene testo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2587" y="2792429"/>
            <a:ext cx="6425988" cy="1974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8" descr="Immagine che contiene interni, tavolo&#10;&#10;Descrizione generat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3812" y="4993431"/>
            <a:ext cx="6611816" cy="1974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>
            <a:spLocks noGrp="1"/>
          </p:cNvSpPr>
          <p:nvPr>
            <p:ph type="title"/>
          </p:nvPr>
        </p:nvSpPr>
        <p:spPr>
          <a:xfrm>
            <a:off x="3327306" y="241604"/>
            <a:ext cx="3094883" cy="9127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0" tIns="388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Use case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294585" y="1000490"/>
            <a:ext cx="916032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Utenti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amministratore di sistema, coordinatore, docente e studente</a:t>
            </a:r>
            <a:endParaRPr/>
          </a:p>
        </p:txBody>
      </p:sp>
      <p:pic>
        <p:nvPicPr>
          <p:cNvPr id="226" name="Google Shape;226;p9" descr="Immagine che contiene test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8937" y="3685782"/>
            <a:ext cx="5737692" cy="2948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9" descr="Immagine che contiene testo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75787" y="1394848"/>
            <a:ext cx="5737692" cy="2360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tazione">
  <a:themeElements>
    <a:clrScheme name="Rosso arancion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tazione">
  <a:themeElements>
    <a:clrScheme name="Rosso arancion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itazione">
  <a:themeElements>
    <a:clrScheme name="Rosso arancion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Macintosh PowerPoint</Application>
  <PresentationFormat>Personalizzato</PresentationFormat>
  <Paragraphs>38</Paragraphs>
  <Slides>23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23</vt:i4>
      </vt:variant>
    </vt:vector>
  </HeadingPairs>
  <TitlesOfParts>
    <vt:vector size="31" baseType="lpstr">
      <vt:lpstr>Calibri</vt:lpstr>
      <vt:lpstr>Arial</vt:lpstr>
      <vt:lpstr>Century Gothic</vt:lpstr>
      <vt:lpstr>Noto Sans Symbols</vt:lpstr>
      <vt:lpstr>Times New Roman</vt:lpstr>
      <vt:lpstr>Citazione</vt:lpstr>
      <vt:lpstr>Citazione</vt:lpstr>
      <vt:lpstr>Citazione</vt:lpstr>
      <vt:lpstr>Presentazione standard di PowerPoint</vt:lpstr>
      <vt:lpstr>Project Review  </vt:lpstr>
      <vt:lpstr>Motivations</vt:lpstr>
      <vt:lpstr>Project goals</vt:lpstr>
      <vt:lpstr>Presentazione standard di PowerPoint</vt:lpstr>
      <vt:lpstr>Similar Applications</vt:lpstr>
      <vt:lpstr> Initial Project plan summary</vt:lpstr>
      <vt:lpstr>Use case</vt:lpstr>
      <vt:lpstr>Use case</vt:lpstr>
      <vt:lpstr>User story</vt:lpstr>
      <vt:lpstr>User story</vt:lpstr>
      <vt:lpstr>Spikes to be done</vt:lpstr>
      <vt:lpstr>User Interaction Draft</vt:lpstr>
      <vt:lpstr>User Interaction Draft</vt:lpstr>
      <vt:lpstr>CRC Cards</vt:lpstr>
      <vt:lpstr>CRC Cards</vt:lpstr>
      <vt:lpstr>Mockups</vt:lpstr>
      <vt:lpstr>Presentazione standard di PowerPoint</vt:lpstr>
      <vt:lpstr>Presentazione standard di PowerPoint</vt:lpstr>
      <vt:lpstr>Mockups</vt:lpstr>
      <vt:lpstr>Presentazione standard di PowerPoint</vt:lpstr>
      <vt:lpstr>Mockups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Pier Balestrucci</dc:creator>
  <cp:lastModifiedBy>Pier Balestrucci</cp:lastModifiedBy>
  <cp:revision>1</cp:revision>
  <dcterms:created xsi:type="dcterms:W3CDTF">2020-11-07T10:45:01Z</dcterms:created>
  <dcterms:modified xsi:type="dcterms:W3CDTF">2021-03-24T19:30:19Z</dcterms:modified>
</cp:coreProperties>
</file>