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7559675" cx="10080625"/>
  <p:notesSz cx="7559675" cy="106918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k4crxylts8w7E14PCPj0znueo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720725" y="900112"/>
            <a:ext cx="6116637" cy="3438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4" name="Google Shape;144;p1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0" name="Google Shape;230;p10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0" name="Google Shape;240;p1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9" name="Google Shape;249;p12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9" name="Google Shape;259;p13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7" name="Google Shape;267;p14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6" name="Google Shape;276;p1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9" name="Google Shape;289;p16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3" name="Google Shape;303;p17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0" name="Google Shape;310;p18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7" name="Google Shape;317;p19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1" name="Google Shape;151;p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4" name="Google Shape;324;p20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1" name="Google Shape;331;p21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1106488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8" name="Google Shape;338;p22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6" name="Google Shape;346;p23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1" name="Google Shape;161;p3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1" name="Google Shape;171;p4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1" name="Google Shape;181;p5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1" name="Google Shape;191;p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3" name="Google Shape;203;p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1" name="Google Shape;211;p8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1" name="Google Shape;221;p9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0" y="-3499"/>
            <a:ext cx="10080625" cy="5736253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891680" y="1597415"/>
            <a:ext cx="8297265" cy="32750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52"/>
              <a:buFont typeface="Century Gothic"/>
              <a:buNone/>
              <a:defRPr sz="5952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891680" y="5821156"/>
            <a:ext cx="8297265" cy="47947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97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61"/>
              </a:spcBef>
              <a:spcAft>
                <a:spcPts val="0"/>
              </a:spcAft>
              <a:buSzPts val="1764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61"/>
              </a:spcBef>
              <a:spcAft>
                <a:spcPts val="0"/>
              </a:spcAft>
              <a:buSzPts val="1543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61"/>
              </a:spcBef>
              <a:spcAft>
                <a:spcPts val="661"/>
              </a:spcAft>
              <a:buSzPts val="1323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892964" y="801958"/>
            <a:ext cx="3860214" cy="17826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b="0" sz="2646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/>
          <p:nvPr>
            <p:ph idx="2" type="pic"/>
          </p:nvPr>
        </p:nvSpPr>
        <p:spPr>
          <a:xfrm>
            <a:off x="5042063" y="0"/>
            <a:ext cx="5038562" cy="7559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09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None/>
              <a:defRPr b="0" i="0" sz="154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b="0" i="0" sz="176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b="0" i="0" sz="154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8"/>
          <p:cNvSpPr txBox="1"/>
          <p:nvPr>
            <p:ph idx="1" type="body"/>
          </p:nvPr>
        </p:nvSpPr>
        <p:spPr>
          <a:xfrm>
            <a:off x="892964" y="2584581"/>
            <a:ext cx="3860214" cy="38761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indent="-228600" lvl="1" marL="914400" algn="l"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indent="-228600" lvl="2" marL="1371600" algn="l"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indent="-228600" lvl="3" marL="18288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indent="-228600" lvl="4" marL="22860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indent="-228600" lvl="5" marL="27432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indent="-228600" lvl="6" marL="32004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indent="-228600" lvl="7" marL="3657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indent="-228600" lvl="8" marL="4114800" algn="l"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/>
        </p:txBody>
      </p:sp>
      <p:sp>
        <p:nvSpPr>
          <p:cNvPr id="82" name="Google Shape;82;p38"/>
          <p:cNvSpPr txBox="1"/>
          <p:nvPr>
            <p:ph idx="10" type="dt"/>
          </p:nvPr>
        </p:nvSpPr>
        <p:spPr>
          <a:xfrm>
            <a:off x="3212877" y="6659482"/>
            <a:ext cx="807706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1" type="ftr"/>
          </p:nvPr>
        </p:nvSpPr>
        <p:spPr>
          <a:xfrm>
            <a:off x="488153" y="6659482"/>
            <a:ext cx="2724723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4020583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panoramica con didascalia">
  <p:cSld name="Immagine panoramica con didascali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 txBox="1"/>
          <p:nvPr>
            <p:ph type="title"/>
          </p:nvPr>
        </p:nvSpPr>
        <p:spPr>
          <a:xfrm>
            <a:off x="887306" y="5291772"/>
            <a:ext cx="8297264" cy="62472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b="0" sz="2646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/>
          <p:nvPr>
            <p:ph idx="2" type="pic"/>
          </p:nvPr>
        </p:nvSpPr>
        <p:spPr>
          <a:xfrm>
            <a:off x="0" y="0"/>
            <a:ext cx="10080625" cy="5291773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53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None/>
              <a:defRPr b="0" i="0" sz="176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b="0" i="0" sz="176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b="0" i="0" sz="154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39"/>
          <p:cNvSpPr txBox="1"/>
          <p:nvPr>
            <p:ph idx="1" type="body"/>
          </p:nvPr>
        </p:nvSpPr>
        <p:spPr>
          <a:xfrm>
            <a:off x="887306" y="5916496"/>
            <a:ext cx="8297264" cy="5442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indent="-228600" lvl="1" marL="914400" algn="l"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indent="-228600" lvl="2" marL="1371600" algn="l"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indent="-228600" lvl="3" marL="18288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indent="-228600" lvl="4" marL="22860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indent="-228600" lvl="5" marL="27432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indent="-228600" lvl="6" marL="32004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indent="-228600" lvl="7" marL="3657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indent="-228600" lvl="8" marL="4114800" algn="l"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/>
        </p:txBody>
      </p:sp>
      <p:sp>
        <p:nvSpPr>
          <p:cNvPr id="89" name="Google Shape;89;p39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/>
          <p:nvPr/>
        </p:nvSpPr>
        <p:spPr>
          <a:xfrm>
            <a:off x="534797" y="1475425"/>
            <a:ext cx="5235787" cy="3570605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0"/>
          <p:cNvSpPr txBox="1"/>
          <p:nvPr>
            <p:ph type="title"/>
          </p:nvPr>
        </p:nvSpPr>
        <p:spPr>
          <a:xfrm>
            <a:off x="716109" y="1648539"/>
            <a:ext cx="4873162" cy="29166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630"/>
              <a:buFont typeface="Century Gothic"/>
              <a:buNone/>
              <a:defRPr b="1" sz="463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" type="body"/>
          </p:nvPr>
        </p:nvSpPr>
        <p:spPr>
          <a:xfrm>
            <a:off x="717932" y="5181654"/>
            <a:ext cx="4871340" cy="786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40"/>
          <p:cNvSpPr txBox="1"/>
          <p:nvPr>
            <p:ph idx="2" type="body"/>
          </p:nvPr>
        </p:nvSpPr>
        <p:spPr>
          <a:xfrm>
            <a:off x="5951895" y="1475425"/>
            <a:ext cx="3640574" cy="44924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/>
          <p:nvPr/>
        </p:nvSpPr>
        <p:spPr>
          <a:xfrm>
            <a:off x="943309" y="2520537"/>
            <a:ext cx="4047393" cy="2760165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1"/>
          <p:cNvSpPr txBox="1"/>
          <p:nvPr>
            <p:ph type="title"/>
          </p:nvPr>
        </p:nvSpPr>
        <p:spPr>
          <a:xfrm>
            <a:off x="1122072" y="2685191"/>
            <a:ext cx="3623569" cy="2213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27"/>
              <a:buFont typeface="Century Gothic"/>
              <a:buNone/>
              <a:defRPr sz="352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" type="body"/>
          </p:nvPr>
        </p:nvSpPr>
        <p:spPr>
          <a:xfrm>
            <a:off x="5089315" y="2519891"/>
            <a:ext cx="4048002" cy="25356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/>
          <p:nvPr/>
        </p:nvSpPr>
        <p:spPr>
          <a:xfrm>
            <a:off x="0" y="0"/>
            <a:ext cx="10080625" cy="2409647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2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" type="body"/>
          </p:nvPr>
        </p:nvSpPr>
        <p:spPr>
          <a:xfrm rot="5400000">
            <a:off x="3015140" y="285722"/>
            <a:ext cx="4050342" cy="82946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/>
          <p:nvPr/>
        </p:nvSpPr>
        <p:spPr>
          <a:xfrm>
            <a:off x="6341443" y="491730"/>
            <a:ext cx="3739182" cy="5968993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3"/>
          <p:cNvSpPr/>
          <p:nvPr/>
        </p:nvSpPr>
        <p:spPr>
          <a:xfrm>
            <a:off x="5770108" y="0"/>
            <a:ext cx="4310517" cy="646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3"/>
          <p:cNvSpPr txBox="1"/>
          <p:nvPr>
            <p:ph type="title"/>
          </p:nvPr>
        </p:nvSpPr>
        <p:spPr>
          <a:xfrm rot="5400000">
            <a:off x="4874315" y="2538169"/>
            <a:ext cx="5660164" cy="18761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" type="body"/>
          </p:nvPr>
        </p:nvSpPr>
        <p:spPr>
          <a:xfrm rot="5400000">
            <a:off x="629878" y="749157"/>
            <a:ext cx="5968993" cy="54541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/>
          <p:nvPr/>
        </p:nvSpPr>
        <p:spPr>
          <a:xfrm>
            <a:off x="0" y="0"/>
            <a:ext cx="10080625" cy="2409647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31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92966" y="2449660"/>
            <a:ext cx="8294691" cy="400857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0" y="1"/>
            <a:ext cx="10080625" cy="5736253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887306" y="3253368"/>
            <a:ext cx="8297264" cy="16190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291"/>
              <a:buFont typeface="Century Gothic"/>
              <a:buNone/>
              <a:defRPr b="1" sz="529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87306" y="5821546"/>
            <a:ext cx="8297264" cy="4783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/>
          <p:nvPr/>
        </p:nvSpPr>
        <p:spPr>
          <a:xfrm>
            <a:off x="0" y="0"/>
            <a:ext cx="10080625" cy="2409647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3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892965" y="2449661"/>
            <a:ext cx="4046717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5140942" y="2449661"/>
            <a:ext cx="4046714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/>
        </p:nvSpPr>
        <p:spPr>
          <a:xfrm>
            <a:off x="0" y="0"/>
            <a:ext cx="10080625" cy="2409647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4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892965" y="2397397"/>
            <a:ext cx="4046717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41"/>
              </a:spcBef>
              <a:spcAft>
                <a:spcPts val="0"/>
              </a:spcAft>
              <a:buSzPts val="2205"/>
              <a:buNone/>
              <a:defRPr b="0" sz="2205"/>
            </a:lvl1pPr>
            <a:lvl2pPr indent="-228600" lvl="1" marL="914400" algn="l">
              <a:spcBef>
                <a:spcPts val="661"/>
              </a:spcBef>
              <a:spcAft>
                <a:spcPts val="0"/>
              </a:spcAft>
              <a:buSzPts val="2205"/>
              <a:buNone/>
              <a:defRPr b="1" sz="2205"/>
            </a:lvl2pPr>
            <a:lvl3pPr indent="-228600" lvl="2" marL="1371600" algn="l">
              <a:spcBef>
                <a:spcPts val="661"/>
              </a:spcBef>
              <a:spcAft>
                <a:spcPts val="0"/>
              </a:spcAft>
              <a:buSzPts val="1984"/>
              <a:buNone/>
              <a:defRPr b="1" sz="1984"/>
            </a:lvl3pPr>
            <a:lvl4pPr indent="-228600" lvl="3" marL="18288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4pPr>
            <a:lvl5pPr indent="-228600" lvl="4" marL="22860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5pPr>
            <a:lvl6pPr indent="-228600" lvl="5" marL="27432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6pPr>
            <a:lvl7pPr indent="-228600" lvl="6" marL="32004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7pPr>
            <a:lvl8pPr indent="-228600" lvl="7" marL="36576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8pPr>
            <a:lvl9pPr indent="-228600" lvl="8" marL="4114800" algn="l">
              <a:spcBef>
                <a:spcPts val="661"/>
              </a:spcBef>
              <a:spcAft>
                <a:spcPts val="661"/>
              </a:spcAft>
              <a:buSzPts val="1764"/>
              <a:buNone/>
              <a:defRPr b="1" sz="1764"/>
            </a:lvl9pPr>
          </a:lstStyle>
          <a:p/>
        </p:txBody>
      </p:sp>
      <p:sp>
        <p:nvSpPr>
          <p:cNvPr id="54" name="Google Shape;54;p34"/>
          <p:cNvSpPr txBox="1"/>
          <p:nvPr>
            <p:ph idx="2" type="body"/>
          </p:nvPr>
        </p:nvSpPr>
        <p:spPr>
          <a:xfrm>
            <a:off x="892965" y="3032620"/>
            <a:ext cx="4065093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3" type="body"/>
          </p:nvPr>
        </p:nvSpPr>
        <p:spPr>
          <a:xfrm>
            <a:off x="5140942" y="2397397"/>
            <a:ext cx="4046714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41"/>
              </a:spcBef>
              <a:spcAft>
                <a:spcPts val="0"/>
              </a:spcAft>
              <a:buSzPts val="2205"/>
              <a:buNone/>
              <a:defRPr b="0" sz="2205"/>
            </a:lvl1pPr>
            <a:lvl2pPr indent="-228600" lvl="1" marL="914400" algn="l">
              <a:spcBef>
                <a:spcPts val="661"/>
              </a:spcBef>
              <a:spcAft>
                <a:spcPts val="0"/>
              </a:spcAft>
              <a:buSzPts val="2205"/>
              <a:buNone/>
              <a:defRPr b="1" sz="2205"/>
            </a:lvl2pPr>
            <a:lvl3pPr indent="-228600" lvl="2" marL="1371600" algn="l">
              <a:spcBef>
                <a:spcPts val="661"/>
              </a:spcBef>
              <a:spcAft>
                <a:spcPts val="0"/>
              </a:spcAft>
              <a:buSzPts val="1984"/>
              <a:buNone/>
              <a:defRPr b="1" sz="1984"/>
            </a:lvl3pPr>
            <a:lvl4pPr indent="-228600" lvl="3" marL="18288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4pPr>
            <a:lvl5pPr indent="-228600" lvl="4" marL="22860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5pPr>
            <a:lvl6pPr indent="-228600" lvl="5" marL="27432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6pPr>
            <a:lvl7pPr indent="-228600" lvl="6" marL="32004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7pPr>
            <a:lvl8pPr indent="-228600" lvl="7" marL="3657600" algn="l">
              <a:spcBef>
                <a:spcPts val="661"/>
              </a:spcBef>
              <a:spcAft>
                <a:spcPts val="0"/>
              </a:spcAft>
              <a:buSzPts val="1764"/>
              <a:buNone/>
              <a:defRPr b="1" sz="1764"/>
            </a:lvl8pPr>
            <a:lvl9pPr indent="-228600" lvl="8" marL="4114800" algn="l">
              <a:spcBef>
                <a:spcPts val="661"/>
              </a:spcBef>
              <a:spcAft>
                <a:spcPts val="661"/>
              </a:spcAft>
              <a:buSzPts val="1764"/>
              <a:buNone/>
              <a:defRPr b="1" sz="1764"/>
            </a:lvl9pPr>
          </a:lstStyle>
          <a:p/>
        </p:txBody>
      </p:sp>
      <p:sp>
        <p:nvSpPr>
          <p:cNvPr id="56" name="Google Shape;56;p34"/>
          <p:cNvSpPr txBox="1"/>
          <p:nvPr>
            <p:ph idx="4" type="body"/>
          </p:nvPr>
        </p:nvSpPr>
        <p:spPr>
          <a:xfrm>
            <a:off x="5140942" y="3032620"/>
            <a:ext cx="4046714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0" y="0"/>
            <a:ext cx="10080625" cy="2409647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5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/>
          <p:nvPr/>
        </p:nvSpPr>
        <p:spPr>
          <a:xfrm>
            <a:off x="887305" y="491728"/>
            <a:ext cx="2933182" cy="2000317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7"/>
          <p:cNvSpPr txBox="1"/>
          <p:nvPr>
            <p:ph type="title"/>
          </p:nvPr>
        </p:nvSpPr>
        <p:spPr>
          <a:xfrm>
            <a:off x="887305" y="491729"/>
            <a:ext cx="2933182" cy="17839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5"/>
              <a:buFont typeface="Century Gothic"/>
              <a:buNone/>
              <a:defRPr b="1"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" type="body"/>
          </p:nvPr>
        </p:nvSpPr>
        <p:spPr>
          <a:xfrm>
            <a:off x="4014748" y="491729"/>
            <a:ext cx="5169821" cy="59689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2" type="body"/>
          </p:nvPr>
        </p:nvSpPr>
        <p:spPr>
          <a:xfrm>
            <a:off x="887305" y="2492045"/>
            <a:ext cx="2933182" cy="39686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9"/>
              </a:spcBef>
              <a:spcAft>
                <a:spcPts val="0"/>
              </a:spcAft>
              <a:buSzPts val="1543"/>
              <a:buNone/>
              <a:defRPr sz="1543"/>
            </a:lvl1pPr>
            <a:lvl2pPr indent="-228600" lvl="1" marL="914400" algn="l"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indent="-228600" lvl="2" marL="1371600" algn="l"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indent="-228600" lvl="3" marL="18288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indent="-228600" lvl="4" marL="22860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indent="-228600" lvl="5" marL="27432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indent="-228600" lvl="6" marL="32004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indent="-228600" lvl="7" marL="3657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indent="-228600" lvl="8" marL="4114800" algn="l"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b="1" i="0" sz="4409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584" lvl="0" marL="457200" marR="0" rtl="0" algn="l"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0614" lvl="1" marL="9144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b="0" i="0" sz="176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6580" lvl="2" marL="13716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b="0" i="0" sz="154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2610" lvl="3" marL="18288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2610" lvl="4" marL="22860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2610" lvl="5" marL="27432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2610" lvl="6" marL="32004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2610" lvl="7" marL="36576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2610" lvl="8" marL="4114800" marR="0" rtl="0" algn="l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b="1" i="0" sz="4409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584" lvl="0" marL="457200" marR="0" rtl="0" algn="l"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0614" lvl="1" marL="9144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b="0" i="0" sz="1764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6580" lvl="2" marL="13716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b="0" i="0" sz="154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2610" lvl="3" marL="18288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2610" lvl="4" marL="22860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2610" lvl="5" marL="27432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2610" lvl="6" marL="32004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2610" lvl="7" marL="36576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2610" lvl="8" marL="4114800" marR="0" rtl="0" algn="l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b="1" i="0" sz="4409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584" lvl="0" marL="457200" marR="0" rtl="0" algn="l"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0614" lvl="1" marL="9144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b="0" i="0" sz="1764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6580" lvl="2" marL="13716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b="0" i="0" sz="154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2610" lvl="3" marL="18288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2610" lvl="4" marL="22860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2610" lvl="5" marL="27432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2610" lvl="6" marL="32004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2610" lvl="7" marL="3657600" marR="0" rtl="0" algn="l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2610" lvl="8" marL="4114800" marR="0" rtl="0" algn="l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b="0" i="0" sz="1323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b="0" sz="2205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47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5.jpg"/><Relationship Id="rId7" Type="http://schemas.openxmlformats.org/officeDocument/2006/relationships/image" Target="../media/image19.jpg"/><Relationship Id="rId8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504762" y="-208722"/>
            <a:ext cx="9071100" cy="5893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Review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r>
              <a:rPr b="0" i="1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StudentOne</a:t>
            </a:r>
            <a:endParaRPr b="0" i="1" sz="4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November 12, 2020</a:t>
            </a:r>
            <a:endParaRPr b="0" i="0" sz="10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magine che contiene testo&#10;&#10;Descrizione generata automaticamente"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094" y="5685183"/>
            <a:ext cx="28575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3492870" y="241604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accent1"/>
                </a:solidFill>
              </a:rPr>
              <a:t>cases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descr="Immagine che contiene testo&#10;&#10;Descrizione generata automaticamente"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13" y="1308267"/>
            <a:ext cx="5636191" cy="1799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36" name="Google Shape;2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5029" y="3415762"/>
            <a:ext cx="6099925" cy="1225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37" name="Google Shape;23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1879" y="4579017"/>
            <a:ext cx="5948904" cy="239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492870" y="241604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accent1"/>
                </a:solidFill>
              </a:rPr>
              <a:t>cases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descr="Immagine che contiene testo&#10;&#10;Descrizione generata automaticamente"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11" y="1058665"/>
            <a:ext cx="5707508" cy="2667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46" name="Google Shape;2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7405" y="3725725"/>
            <a:ext cx="5707507" cy="368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/>
          <p:nvPr/>
        </p:nvSpPr>
        <p:spPr>
          <a:xfrm>
            <a:off x="0" y="0"/>
            <a:ext cx="10080625" cy="2409646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2"/>
          <p:cNvSpPr/>
          <p:nvPr/>
        </p:nvSpPr>
        <p:spPr>
          <a:xfrm rot="-5400000">
            <a:off x="-1482695" y="1482695"/>
            <a:ext cx="7559675" cy="4594285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373322" y="1912358"/>
            <a:ext cx="3113388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i="0" lang="en-US" sz="4000" u="none" cap="none" strike="noStrike"/>
              <a:t>Spikes to be done</a:t>
            </a:r>
            <a:endParaRPr sz="4000"/>
          </a:p>
        </p:txBody>
      </p:sp>
      <p:pic>
        <p:nvPicPr>
          <p:cNvPr descr="Immagine che contiene tavolo&#10;&#10;Descrizione generata automaticamente"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607" y="1893887"/>
            <a:ext cx="29845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2203648" y="-23150"/>
            <a:ext cx="5673327" cy="11231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User Interaction Draft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4638"/>
            <a:ext cx="10080625" cy="52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4440627" y="915306"/>
            <a:ext cx="1199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type="title"/>
          </p:nvPr>
        </p:nvSpPr>
        <p:spPr>
          <a:xfrm>
            <a:off x="2203648" y="-23150"/>
            <a:ext cx="5673327" cy="11231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User Interaction Draft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67" y="1284638"/>
            <a:ext cx="9328241" cy="621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4451847" y="915306"/>
            <a:ext cx="1176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Docente</a:t>
            </a:r>
            <a:endParaRPr/>
          </a:p>
        </p:txBody>
      </p:sp>
      <p:sp>
        <p:nvSpPr>
          <p:cNvPr id="273" name="Google Shape;273;p14"/>
          <p:cNvSpPr txBox="1"/>
          <p:nvPr/>
        </p:nvSpPr>
        <p:spPr>
          <a:xfrm>
            <a:off x="4192961" y="4703177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3500333" y="136319"/>
            <a:ext cx="3079958" cy="10400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CRC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Cards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Immagine che contiene tavolo&#10;&#10;Descrizione generata automaticamente" id="280" name="Google Shape;2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66" y="1176384"/>
            <a:ext cx="4472609" cy="1467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81" name="Google Shape;2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6569" y="1176384"/>
            <a:ext cx="5185084" cy="1987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82" name="Google Shape;2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365" y="2893574"/>
            <a:ext cx="4472609" cy="215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83" name="Google Shape;2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1903" y="3274154"/>
            <a:ext cx="5185084" cy="1284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84" name="Google Shape;28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5700" y="5318211"/>
            <a:ext cx="4472609" cy="1107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85" name="Google Shape;28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31903" y="4779323"/>
            <a:ext cx="5209750" cy="169275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5"/>
          <p:cNvSpPr txBox="1"/>
          <p:nvPr/>
        </p:nvSpPr>
        <p:spPr>
          <a:xfrm>
            <a:off x="4085863" y="728047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3500333" y="136319"/>
            <a:ext cx="3079958" cy="10400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CRC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Cards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Immagine che contiene tavolo&#10;&#10;Descrizione generata automaticamente" id="293" name="Google Shape;2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28" y="1176384"/>
            <a:ext cx="4568490" cy="1779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94" name="Google Shape;2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128" y="3062847"/>
            <a:ext cx="4568488" cy="1181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95" name="Google Shape;29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128" y="4383927"/>
            <a:ext cx="4568488" cy="1181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96" name="Google Shape;29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2493" y="1176384"/>
            <a:ext cx="5020658" cy="2866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97" name="Google Shape;29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2494" y="4050760"/>
            <a:ext cx="5020658" cy="99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98" name="Google Shape;29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2493" y="6380453"/>
            <a:ext cx="5020658" cy="989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99" name="Google Shape;29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02493" y="5067152"/>
            <a:ext cx="5020658" cy="1243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300" name="Google Shape;300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6128" y="5757362"/>
            <a:ext cx="4592982" cy="161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Mockups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1814" l="1536" r="1089" t="1169"/>
          <a:stretch/>
        </p:blipFill>
        <p:spPr>
          <a:xfrm>
            <a:off x="720311" y="1254000"/>
            <a:ext cx="8640000" cy="611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&#10;&#10;Descrizione generata automaticamente"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401" r="1466" t="497"/>
          <a:stretch/>
        </p:blipFill>
        <p:spPr>
          <a:xfrm>
            <a:off x="720311" y="1254000"/>
            <a:ext cx="8640000" cy="611877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4409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Mockups</a:t>
            </a:r>
            <a:endParaRPr b="1" sz="4409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&#10;&#10;Descrizione generata automaticamente" id="320" name="Google Shape;320;p19"/>
          <p:cNvPicPr preferRelativeResize="0"/>
          <p:nvPr/>
        </p:nvPicPr>
        <p:blipFill rotWithShape="1">
          <a:blip r:embed="rId3">
            <a:alphaModFix/>
          </a:blip>
          <a:srcRect b="926" l="661" r="1249" t="1042"/>
          <a:stretch/>
        </p:blipFill>
        <p:spPr>
          <a:xfrm>
            <a:off x="720311" y="1254000"/>
            <a:ext cx="8640000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4409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Mockups</a:t>
            </a:r>
            <a:endParaRPr b="1" sz="4409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0" y="0"/>
            <a:ext cx="10080625" cy="2409646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/>
          <p:nvPr/>
        </p:nvSpPr>
        <p:spPr>
          <a:xfrm rot="-5400000">
            <a:off x="-1482695" y="1482695"/>
            <a:ext cx="7559675" cy="4594285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"/>
          <p:cNvSpPr txBox="1"/>
          <p:nvPr>
            <p:ph type="title"/>
          </p:nvPr>
        </p:nvSpPr>
        <p:spPr>
          <a:xfrm>
            <a:off x="373322" y="1912358"/>
            <a:ext cx="3113388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i="0" lang="en-US" sz="4000" u="none" cap="none" strike="noStrike"/>
              <a:t>Project Review  </a:t>
            </a:r>
            <a:endParaRPr sz="4000"/>
          </a:p>
        </p:txBody>
      </p:sp>
      <p:pic>
        <p:nvPicPr>
          <p:cNvPr descr="Immagine che contiene testo&#10;&#10;Descrizione generata automaticamente" id="158" name="Google Shape;1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312" y="642937"/>
            <a:ext cx="4724400" cy="62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&#10;&#10;Descrizione generata automaticamente" id="327" name="Google Shape;327;p20"/>
          <p:cNvPicPr preferRelativeResize="0"/>
          <p:nvPr/>
        </p:nvPicPr>
        <p:blipFill rotWithShape="1">
          <a:blip r:embed="rId3">
            <a:alphaModFix/>
          </a:blip>
          <a:srcRect b="1193" l="1372" r="1270" t="1650"/>
          <a:stretch/>
        </p:blipFill>
        <p:spPr>
          <a:xfrm>
            <a:off x="1189535" y="1254000"/>
            <a:ext cx="7701552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>
            <p:ph type="title"/>
          </p:nvPr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Mockups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&#10;&#10;Descrizione generata automaticamente" id="334" name="Google Shape;334;p21"/>
          <p:cNvPicPr preferRelativeResize="0"/>
          <p:nvPr/>
        </p:nvPicPr>
        <p:blipFill rotWithShape="1">
          <a:blip r:embed="rId3">
            <a:alphaModFix/>
          </a:blip>
          <a:srcRect b="1478" l="835" r="1706" t="1871"/>
          <a:stretch/>
        </p:blipFill>
        <p:spPr>
          <a:xfrm>
            <a:off x="508811" y="1255298"/>
            <a:ext cx="9063000" cy="504907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4409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Mockups</a:t>
            </a:r>
            <a:endParaRPr b="1" sz="4409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&#10;&#10;Descrizione generata automaticamente" id="341" name="Google Shape;341;p22"/>
          <p:cNvPicPr preferRelativeResize="0"/>
          <p:nvPr/>
        </p:nvPicPr>
        <p:blipFill rotWithShape="1">
          <a:blip r:embed="rId3">
            <a:alphaModFix/>
          </a:blip>
          <a:srcRect b="1840" l="1092" r="1480" t="2786"/>
          <a:stretch/>
        </p:blipFill>
        <p:spPr>
          <a:xfrm>
            <a:off x="0" y="986094"/>
            <a:ext cx="6537288" cy="27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 rotWithShape="1">
          <a:blip r:embed="rId4">
            <a:alphaModFix/>
          </a:blip>
          <a:srcRect b="2592" l="1370" r="2252" t="1430"/>
          <a:stretch/>
        </p:blipFill>
        <p:spPr>
          <a:xfrm>
            <a:off x="3652354" y="3826025"/>
            <a:ext cx="6428271" cy="3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>
            <p:ph type="title"/>
          </p:nvPr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Mockups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/>
        </p:nvSpPr>
        <p:spPr>
          <a:xfrm>
            <a:off x="468312" y="0"/>
            <a:ext cx="9071100" cy="6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Grazie per l’attenzione!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t/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Domande?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>
            <a:off x="0" y="0"/>
            <a:ext cx="10080625" cy="2409646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"/>
          <p:cNvSpPr/>
          <p:nvPr/>
        </p:nvSpPr>
        <p:spPr>
          <a:xfrm flipH="1">
            <a:off x="6246643" y="0"/>
            <a:ext cx="3833982" cy="7559675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3"/>
          <p:cNvSpPr txBox="1"/>
          <p:nvPr>
            <p:ph type="title"/>
          </p:nvPr>
        </p:nvSpPr>
        <p:spPr>
          <a:xfrm>
            <a:off x="6811999" y="1895918"/>
            <a:ext cx="2703267" cy="44476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3300"/>
              <a:t>Motivations</a:t>
            </a:r>
            <a:endParaRPr/>
          </a:p>
        </p:txBody>
      </p:sp>
      <p:pic>
        <p:nvPicPr>
          <p:cNvPr descr="Immagine che contiene testo&#10;&#10;Descrizione generata automaticamente" id="168" name="Google Shape;1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22" y="757237"/>
            <a:ext cx="5892800" cy="6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0" y="-3499"/>
            <a:ext cx="10080625" cy="5736252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0" y="0"/>
            <a:ext cx="3833981" cy="7559675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4"/>
          <p:cNvSpPr txBox="1"/>
          <p:nvPr>
            <p:ph type="title"/>
          </p:nvPr>
        </p:nvSpPr>
        <p:spPr>
          <a:xfrm>
            <a:off x="373322" y="1984414"/>
            <a:ext cx="2847752" cy="46750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i="0" lang="en-US" sz="4200" u="none" cap="none" strike="noStrike"/>
              <a:t>Project goals</a:t>
            </a:r>
            <a:endParaRPr sz="4200"/>
          </a:p>
        </p:txBody>
      </p:sp>
      <p:pic>
        <p:nvPicPr>
          <p:cNvPr descr="Immagine che contiene testo&#10;&#10;Descrizione generata automaticamente"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0903" y="1109380"/>
            <a:ext cx="5892800" cy="5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/>
          <p:nvPr/>
        </p:nvSpPr>
        <p:spPr>
          <a:xfrm>
            <a:off x="0" y="0"/>
            <a:ext cx="10080625" cy="2409646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"/>
          <p:cNvSpPr/>
          <p:nvPr/>
        </p:nvSpPr>
        <p:spPr>
          <a:xfrm>
            <a:off x="3781" y="0"/>
            <a:ext cx="1007684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0" y="0"/>
            <a:ext cx="3833981" cy="7559675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373322" y="1984414"/>
            <a:ext cx="2847752" cy="46750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b="1" i="0" lang="en-US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no goals</a:t>
            </a:r>
            <a:endParaRPr b="1" i="0" sz="42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magine che contiene testo&#10;&#10;Descrizione generata automaticamente" id="188" name="Google Shape;1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0903" y="757237"/>
            <a:ext cx="5892800" cy="6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368967" y="277399"/>
            <a:ext cx="5342690" cy="12228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Similar Applications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-12900" l="-471" r="470" t="12901"/>
          <a:stretch/>
        </p:blipFill>
        <p:spPr>
          <a:xfrm>
            <a:off x="844094" y="2016231"/>
            <a:ext cx="2073509" cy="749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521" y="5106030"/>
            <a:ext cx="2682394" cy="153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3021" y="1914792"/>
            <a:ext cx="21336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 b="41024" l="1" r="-1" t="9568"/>
          <a:stretch/>
        </p:blipFill>
        <p:spPr>
          <a:xfrm>
            <a:off x="5433308" y="3588318"/>
            <a:ext cx="2296308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5236" y="3618722"/>
            <a:ext cx="2073509" cy="101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61286" y="1564320"/>
            <a:ext cx="2758052" cy="155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625711" y="241604"/>
            <a:ext cx="8829199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800"/>
              <a:t> </a:t>
            </a:r>
            <a:r>
              <a:rPr lang="en-US">
                <a:solidFill>
                  <a:schemeClr val="accent1"/>
                </a:solidFill>
              </a:rPr>
              <a:t>Initial</a:t>
            </a:r>
            <a:r>
              <a:rPr lang="en-US" sz="4800"/>
              <a:t> </a:t>
            </a:r>
            <a:r>
              <a:rPr lang="en-US">
                <a:solidFill>
                  <a:schemeClr val="accent1"/>
                </a:solidFill>
              </a:rPr>
              <a:t>Project plan summary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-389" l="0" r="0" t="390"/>
          <a:stretch/>
        </p:blipFill>
        <p:spPr>
          <a:xfrm>
            <a:off x="244679" y="1267542"/>
            <a:ext cx="9591261" cy="605052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3492870" y="241604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User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accent1"/>
                </a:solidFill>
              </a:rPr>
              <a:t>stories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descr="Immagine che contiene testo&#10;&#10;Descrizione generata automaticamente" id="216" name="Google Shape;2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12" y="1380389"/>
            <a:ext cx="6506179" cy="1185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17" name="Google Shape;2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2587" y="2792429"/>
            <a:ext cx="6425988" cy="1974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interni, tavolo&#10;&#10;Descrizione generata automaticamente" id="218" name="Google Shape;2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812" y="4993431"/>
            <a:ext cx="6611816" cy="197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3492870" y="241604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User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accent1"/>
                </a:solidFill>
              </a:rPr>
              <a:t>stories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descr="Immagine che contiene testo&#10;&#10;Descrizione generata automaticamente"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937" y="3685782"/>
            <a:ext cx="5737692" cy="2948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27" name="Google Shape;2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5787" y="1394848"/>
            <a:ext cx="5737692" cy="236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2020-11-07T10:45:01Z</dcterms:created>
  <dc:creator>Pier Balestrucci</dc:creator>
</cp:coreProperties>
</file>