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  <p:sldMasterId id="2147483666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  <p:sldId id="270" r:id="rId19"/>
  </p:sldIdLst>
  <p:sldSz cx="10080625" cy="7559675"/>
  <p:notesSz cx="7559675" cy="10691813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2VNdD8WNbtwjzpBlDmkKSLWU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4705"/>
  </p:normalViewPr>
  <p:slideViewPr>
    <p:cSldViewPr snapToGrid="0" snapToObjects="1">
      <p:cViewPr varScale="1">
        <p:scale>
          <a:sx n="125" d="100"/>
          <a:sy n="125" d="100"/>
        </p:scale>
        <p:origin x="2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16637" cy="3438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4" name="Google Shape;144;p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" name="Google Shape;232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Google Shape;23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Google Shape;23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77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6" name="Google Shape;246;p23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3" name="Google Shape;253;p24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0" name="Google Shape;260;p2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0" name="Google Shape;270;p2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1" name="Google Shape;151;p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Google Shape;171;p4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1" name="Google Shape;181;p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8" name="Google Shape;188;p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5" name="Google Shape;195;p10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5" name="Google Shape;205;p13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0" name="Google Shape;220;p14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-3499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891680" y="1597415"/>
            <a:ext cx="8297265" cy="32750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52"/>
              <a:buFont typeface="Century Gothic"/>
              <a:buNone/>
              <a:defRPr sz="59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891680" y="5821156"/>
            <a:ext cx="8297265" cy="4794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32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892964" y="801958"/>
            <a:ext cx="3860214" cy="17826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>
            <a:spLocks noGrp="1"/>
          </p:cNvSpPr>
          <p:nvPr>
            <p:ph type="pic" idx="2"/>
          </p:nvPr>
        </p:nvSpPr>
        <p:spPr>
          <a:xfrm>
            <a:off x="5042063" y="0"/>
            <a:ext cx="5038562" cy="7559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None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892964" y="2584581"/>
            <a:ext cx="3860214" cy="38761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3212877" y="6659482"/>
            <a:ext cx="80770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272472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4020583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panoramica con didascalia">
  <p:cSld name="Immagine panoramica con didascali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887306" y="5291772"/>
            <a:ext cx="8297264" cy="62472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>
            <a:spLocks noGrp="1"/>
          </p:cNvSpPr>
          <p:nvPr>
            <p:ph type="pic" idx="2"/>
          </p:nvPr>
        </p:nvSpPr>
        <p:spPr>
          <a:xfrm>
            <a:off x="0" y="0"/>
            <a:ext cx="10080625" cy="5291773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None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887306" y="5916496"/>
            <a:ext cx="8297264" cy="5442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/>
          <p:nvPr/>
        </p:nvSpPr>
        <p:spPr>
          <a:xfrm>
            <a:off x="534797" y="1475425"/>
            <a:ext cx="5235787" cy="357060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716109" y="1648539"/>
            <a:ext cx="4873162" cy="2916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630"/>
              <a:buFont typeface="Century Gothic"/>
              <a:buNone/>
              <a:defRPr sz="463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717932" y="5181654"/>
            <a:ext cx="4871340" cy="786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5951895" y="1475425"/>
            <a:ext cx="3640574" cy="44924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943309" y="2520537"/>
            <a:ext cx="4047393" cy="276016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4"/>
          <p:cNvSpPr txBox="1">
            <a:spLocks noGrp="1"/>
          </p:cNvSpPr>
          <p:nvPr>
            <p:ph type="title"/>
          </p:nvPr>
        </p:nvSpPr>
        <p:spPr>
          <a:xfrm>
            <a:off x="1122072" y="2685191"/>
            <a:ext cx="3623569" cy="2213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27"/>
              <a:buFont typeface="Century Gothic"/>
              <a:buNone/>
              <a:defRPr sz="352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1"/>
          </p:nvPr>
        </p:nvSpPr>
        <p:spPr>
          <a:xfrm>
            <a:off x="5089315" y="2519891"/>
            <a:ext cx="4048002" cy="25356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5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5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1"/>
          </p:nvPr>
        </p:nvSpPr>
        <p:spPr>
          <a:xfrm rot="5400000">
            <a:off x="3015140" y="285722"/>
            <a:ext cx="4050342" cy="82946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/>
          <p:nvPr/>
        </p:nvSpPr>
        <p:spPr>
          <a:xfrm>
            <a:off x="6341443" y="491730"/>
            <a:ext cx="3739182" cy="5968993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6"/>
          <p:cNvSpPr/>
          <p:nvPr/>
        </p:nvSpPr>
        <p:spPr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6"/>
          <p:cNvSpPr txBox="1">
            <a:spLocks noGrp="1"/>
          </p:cNvSpPr>
          <p:nvPr>
            <p:ph type="title"/>
          </p:nvPr>
        </p:nvSpPr>
        <p:spPr>
          <a:xfrm rot="5400000">
            <a:off x="4874315" y="2538169"/>
            <a:ext cx="5660164" cy="18761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1"/>
          </p:nvPr>
        </p:nvSpPr>
        <p:spPr>
          <a:xfrm rot="5400000">
            <a:off x="629878" y="749157"/>
            <a:ext cx="5968993" cy="54541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892966" y="2449660"/>
            <a:ext cx="8294691" cy="40085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1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887306" y="3253368"/>
            <a:ext cx="8297264" cy="16190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sz="5291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887306" y="5821546"/>
            <a:ext cx="8297264" cy="4783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892965" y="2449661"/>
            <a:ext cx="4046717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2"/>
          </p:nvPr>
        </p:nvSpPr>
        <p:spPr>
          <a:xfrm>
            <a:off x="5140942" y="2449661"/>
            <a:ext cx="4046714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892965" y="2397397"/>
            <a:ext cx="4046717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892965" y="3032620"/>
            <a:ext cx="4065093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5140942" y="2397397"/>
            <a:ext cx="4046714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5140942" y="3032620"/>
            <a:ext cx="4046714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/>
          <p:nvPr/>
        </p:nvSpPr>
        <p:spPr>
          <a:xfrm>
            <a:off x="887305" y="491728"/>
            <a:ext cx="2933182" cy="2000317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887305" y="491729"/>
            <a:ext cx="2933182" cy="17839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5"/>
              <a:buFont typeface="Century Gothic"/>
              <a:buNone/>
              <a:defRPr sz="220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4014748" y="491729"/>
            <a:ext cx="5169821" cy="59689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2"/>
          </p:nvPr>
        </p:nvSpPr>
        <p:spPr>
          <a:xfrm>
            <a:off x="887305" y="2492045"/>
            <a:ext cx="2933182" cy="39686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SzPts val="1543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lnSpc>
                <a:spcPct val="100000"/>
              </a:lnSpc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504762" y="-208722"/>
            <a:ext cx="9071100" cy="58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StudentOne</a:t>
            </a:r>
            <a:endParaRPr sz="4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January 14, 2021</a:t>
            </a:r>
            <a:endParaRPr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6094" y="5685183"/>
            <a:ext cx="28575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3449256" y="0"/>
            <a:ext cx="4027989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Class Diagram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3541"/>
            <a:ext cx="10080625" cy="535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562583" y="0"/>
            <a:ext cx="799810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Sequence Diagram (login)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3" name="Google Shape;243;p16" descr="Immagine che contiene testo, interni, piastrella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058264"/>
            <a:ext cx="10080625" cy="372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250699" y="-282732"/>
            <a:ext cx="799810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Architettura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053" name="Picture 29">
            <a:extLst>
              <a:ext uri="{FF2B5EF4-FFF2-40B4-BE49-F238E27FC236}">
                <a16:creationId xmlns:a16="http://schemas.microsoft.com/office/drawing/2014/main" id="{BF12FD01-EC5C-E141-9CE8-505A83C2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0" y="2314957"/>
            <a:ext cx="1254000" cy="1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magine che contiene segnale, esterni, arresto, testo&#10;&#10;Descrizione generata automaticamente">
            <a:extLst>
              <a:ext uri="{FF2B5EF4-FFF2-40B4-BE49-F238E27FC236}">
                <a16:creationId xmlns:a16="http://schemas.microsoft.com/office/drawing/2014/main" id="{195DF279-066F-B644-B7C3-FD31086A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88" y="2440766"/>
            <a:ext cx="629999" cy="6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CD55815-9C65-DB42-B564-59BDA823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" y="5498513"/>
            <a:ext cx="1164764" cy="10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magine che contiene piatto, disegnando&#10;&#10;Descrizione generata automaticamente">
            <a:extLst>
              <a:ext uri="{FF2B5EF4-FFF2-40B4-BE49-F238E27FC236}">
                <a16:creationId xmlns:a16="http://schemas.microsoft.com/office/drawing/2014/main" id="{22BF2640-D6A6-6B4C-830F-BBB3827B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81" y="3991797"/>
            <a:ext cx="1371708" cy="101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magine che contiene oggetto, orologio, segnale, disegnando&#10;&#10;Descrizione generata automaticamente">
            <a:extLst>
              <a:ext uri="{FF2B5EF4-FFF2-40B4-BE49-F238E27FC236}">
                <a16:creationId xmlns:a16="http://schemas.microsoft.com/office/drawing/2014/main" id="{A27F79D0-FB1C-124C-BC1A-236B4E2A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48" y="4192090"/>
            <a:ext cx="1280696" cy="5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8889B97-0B0B-634B-95CE-D81E2149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9" y="3042194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0349947-555B-CF41-A15B-254CE8D4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01" y="4274935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F5DF39B-70FD-6A40-87F3-BF17F9CB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01" y="5338341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2F585E4-272D-174B-8297-41DB9268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3" y="1000148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88DBA-6036-3740-BB06-C8EEBB0BE06A}"/>
              </a:ext>
            </a:extLst>
          </p:cNvPr>
          <p:cNvSpPr txBox="1"/>
          <p:nvPr/>
        </p:nvSpPr>
        <p:spPr>
          <a:xfrm>
            <a:off x="7086372" y="3508217"/>
            <a:ext cx="91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Calendar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3485FC-A5FE-E74B-8235-9B8499A3D031}"/>
              </a:ext>
            </a:extLst>
          </p:cNvPr>
          <p:cNvSpPr txBox="1"/>
          <p:nvPr/>
        </p:nvSpPr>
        <p:spPr>
          <a:xfrm>
            <a:off x="7344354" y="4737688"/>
            <a:ext cx="75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F38454-D693-0141-A345-41C83112C82B}"/>
              </a:ext>
            </a:extLst>
          </p:cNvPr>
          <p:cNvSpPr txBox="1"/>
          <p:nvPr/>
        </p:nvSpPr>
        <p:spPr>
          <a:xfrm>
            <a:off x="7313333" y="5847322"/>
            <a:ext cx="84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A76C21-ABE4-F747-9185-F15BC1824007}"/>
              </a:ext>
            </a:extLst>
          </p:cNvPr>
          <p:cNvSpPr txBox="1"/>
          <p:nvPr/>
        </p:nvSpPr>
        <p:spPr>
          <a:xfrm>
            <a:off x="6931386" y="1449319"/>
            <a:ext cx="14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Authentication</a:t>
            </a:r>
          </a:p>
        </p:txBody>
      </p:sp>
      <p:pic>
        <p:nvPicPr>
          <p:cNvPr id="44" name="Picture 3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41D18A6-6056-A145-B14D-011834F4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3" y="1839763"/>
            <a:ext cx="583026" cy="5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739517-5F50-964B-AA7A-B2AE3E5ECECF}"/>
              </a:ext>
            </a:extLst>
          </p:cNvPr>
          <p:cNvSpPr txBox="1"/>
          <p:nvPr/>
        </p:nvSpPr>
        <p:spPr>
          <a:xfrm>
            <a:off x="7168891" y="23058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Services</a:t>
            </a:r>
          </a:p>
        </p:txBody>
      </p:sp>
      <p:pic>
        <p:nvPicPr>
          <p:cNvPr id="1064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EF6F84-1DCD-0542-84D8-5E458978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1913027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4AC2323-EA42-C644-9608-CC9D3D23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3070765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BF379BF-33EE-4148-B2BD-8EE58B06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4247391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566B453-E9D2-FF4F-9B86-586488EE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5275286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946AFDF-B394-BE43-8A76-995E91C9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948490"/>
            <a:ext cx="1106774" cy="5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160E1DB-9BFA-0743-8E10-7F36A1BDA5A8}"/>
              </a:ext>
            </a:extLst>
          </p:cNvPr>
          <p:cNvCxnSpPr>
            <a:cxnSpLocks/>
          </p:cNvCxnSpPr>
          <p:nvPr/>
        </p:nvCxnSpPr>
        <p:spPr>
          <a:xfrm>
            <a:off x="1805980" y="3346898"/>
            <a:ext cx="718281" cy="630417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B6450E21-EDA2-CE47-A238-831DF7DD42C7}"/>
              </a:ext>
            </a:extLst>
          </p:cNvPr>
          <p:cNvCxnSpPr>
            <a:cxnSpLocks/>
          </p:cNvCxnSpPr>
          <p:nvPr/>
        </p:nvCxnSpPr>
        <p:spPr>
          <a:xfrm flipV="1">
            <a:off x="1805980" y="5008032"/>
            <a:ext cx="658202" cy="6606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0A1A475-5FF2-F249-8145-06F0B65D85AB}"/>
              </a:ext>
            </a:extLst>
          </p:cNvPr>
          <p:cNvCxnSpPr>
            <a:cxnSpLocks/>
          </p:cNvCxnSpPr>
          <p:nvPr/>
        </p:nvCxnSpPr>
        <p:spPr>
          <a:xfrm>
            <a:off x="4114570" y="4457423"/>
            <a:ext cx="77307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B17D74F3-75E1-474C-A497-E160493A2064}"/>
              </a:ext>
            </a:extLst>
          </p:cNvPr>
          <p:cNvCxnSpPr>
            <a:cxnSpLocks/>
          </p:cNvCxnSpPr>
          <p:nvPr/>
        </p:nvCxnSpPr>
        <p:spPr>
          <a:xfrm>
            <a:off x="7894800" y="220031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F581169-BB47-A347-8458-4032A8BC4069}"/>
              </a:ext>
            </a:extLst>
          </p:cNvPr>
          <p:cNvCxnSpPr>
            <a:cxnSpLocks/>
          </p:cNvCxnSpPr>
          <p:nvPr/>
        </p:nvCxnSpPr>
        <p:spPr>
          <a:xfrm>
            <a:off x="7910512" y="332273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E8A1D66-3FBB-5044-89FF-03D13AFF76DE}"/>
              </a:ext>
            </a:extLst>
          </p:cNvPr>
          <p:cNvCxnSpPr>
            <a:cxnSpLocks/>
          </p:cNvCxnSpPr>
          <p:nvPr/>
        </p:nvCxnSpPr>
        <p:spPr>
          <a:xfrm>
            <a:off x="7920000" y="4536927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6C66BC18-6417-0A41-A000-D89F69B3BE22}"/>
              </a:ext>
            </a:extLst>
          </p:cNvPr>
          <p:cNvCxnSpPr>
            <a:cxnSpLocks/>
          </p:cNvCxnSpPr>
          <p:nvPr/>
        </p:nvCxnSpPr>
        <p:spPr>
          <a:xfrm>
            <a:off x="7934400" y="5564822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FC3F3DC-4FEA-9C4C-9C31-700E2D7D1C04}"/>
              </a:ext>
            </a:extLst>
          </p:cNvPr>
          <p:cNvCxnSpPr>
            <a:cxnSpLocks/>
          </p:cNvCxnSpPr>
          <p:nvPr/>
        </p:nvCxnSpPr>
        <p:spPr>
          <a:xfrm flipV="1">
            <a:off x="5682296" y="5052448"/>
            <a:ext cx="0" cy="98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C71D6375-F235-7748-9969-5EFE7801FD07}"/>
              </a:ext>
            </a:extLst>
          </p:cNvPr>
          <p:cNvCxnSpPr>
            <a:cxnSpLocks/>
          </p:cNvCxnSpPr>
          <p:nvPr/>
        </p:nvCxnSpPr>
        <p:spPr>
          <a:xfrm flipV="1">
            <a:off x="5682296" y="6025368"/>
            <a:ext cx="1257164" cy="110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68758CB1-88BB-1848-8685-1EF06856BB59}"/>
              </a:ext>
            </a:extLst>
          </p:cNvPr>
          <p:cNvCxnSpPr>
            <a:cxnSpLocks/>
          </p:cNvCxnSpPr>
          <p:nvPr/>
        </p:nvCxnSpPr>
        <p:spPr>
          <a:xfrm>
            <a:off x="6931386" y="1238026"/>
            <a:ext cx="18291" cy="47983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>
            <a:extLst>
              <a:ext uri="{FF2B5EF4-FFF2-40B4-BE49-F238E27FC236}">
                <a16:creationId xmlns:a16="http://schemas.microsoft.com/office/drawing/2014/main" id="{4A007F49-AF03-4840-BAD9-2FD6F72F5AC0}"/>
              </a:ext>
            </a:extLst>
          </p:cNvPr>
          <p:cNvCxnSpPr/>
          <p:nvPr/>
        </p:nvCxnSpPr>
        <p:spPr>
          <a:xfrm>
            <a:off x="6949677" y="2200317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>
            <a:extLst>
              <a:ext uri="{FF2B5EF4-FFF2-40B4-BE49-F238E27FC236}">
                <a16:creationId xmlns:a16="http://schemas.microsoft.com/office/drawing/2014/main" id="{D5861B4F-EFF8-8D4B-A5A3-9AF014B0979E}"/>
              </a:ext>
            </a:extLst>
          </p:cNvPr>
          <p:cNvCxnSpPr>
            <a:cxnSpLocks/>
          </p:cNvCxnSpPr>
          <p:nvPr/>
        </p:nvCxnSpPr>
        <p:spPr>
          <a:xfrm>
            <a:off x="6949677" y="3461166"/>
            <a:ext cx="15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>
            <a:extLst>
              <a:ext uri="{FF2B5EF4-FFF2-40B4-BE49-F238E27FC236}">
                <a16:creationId xmlns:a16="http://schemas.microsoft.com/office/drawing/2014/main" id="{A74D7174-C79B-2646-B4CE-7A82B923C54D}"/>
              </a:ext>
            </a:extLst>
          </p:cNvPr>
          <p:cNvCxnSpPr/>
          <p:nvPr/>
        </p:nvCxnSpPr>
        <p:spPr>
          <a:xfrm>
            <a:off x="6949677" y="4550027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>
            <a:extLst>
              <a:ext uri="{FF2B5EF4-FFF2-40B4-BE49-F238E27FC236}">
                <a16:creationId xmlns:a16="http://schemas.microsoft.com/office/drawing/2014/main" id="{A930D5D9-B3D9-5342-8AE2-998F89FED884}"/>
              </a:ext>
            </a:extLst>
          </p:cNvPr>
          <p:cNvCxnSpPr/>
          <p:nvPr/>
        </p:nvCxnSpPr>
        <p:spPr>
          <a:xfrm>
            <a:off x="6959895" y="5600333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3AFE95EB-76A0-CB43-BE42-4E8FE76E292D}"/>
              </a:ext>
            </a:extLst>
          </p:cNvPr>
          <p:cNvCxnSpPr>
            <a:cxnSpLocks/>
          </p:cNvCxnSpPr>
          <p:nvPr/>
        </p:nvCxnSpPr>
        <p:spPr>
          <a:xfrm>
            <a:off x="6555977" y="1129572"/>
            <a:ext cx="0" cy="572818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A975D509-DCC2-BF4A-A189-524285D96987}"/>
              </a:ext>
            </a:extLst>
          </p:cNvPr>
          <p:cNvCxnSpPr>
            <a:cxnSpLocks/>
          </p:cNvCxnSpPr>
          <p:nvPr/>
        </p:nvCxnSpPr>
        <p:spPr>
          <a:xfrm>
            <a:off x="6555977" y="2056672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>
            <a:extLst>
              <a:ext uri="{FF2B5EF4-FFF2-40B4-BE49-F238E27FC236}">
                <a16:creationId xmlns:a16="http://schemas.microsoft.com/office/drawing/2014/main" id="{E3C72A36-26EE-8C47-A949-F509053E0C5E}"/>
              </a:ext>
            </a:extLst>
          </p:cNvPr>
          <p:cNvCxnSpPr>
            <a:cxnSpLocks/>
          </p:cNvCxnSpPr>
          <p:nvPr/>
        </p:nvCxnSpPr>
        <p:spPr>
          <a:xfrm>
            <a:off x="6566197" y="3308070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>
            <a:extLst>
              <a:ext uri="{FF2B5EF4-FFF2-40B4-BE49-F238E27FC236}">
                <a16:creationId xmlns:a16="http://schemas.microsoft.com/office/drawing/2014/main" id="{1D5E9614-1A8F-4541-8446-ABDCF8400291}"/>
              </a:ext>
            </a:extLst>
          </p:cNvPr>
          <p:cNvCxnSpPr>
            <a:cxnSpLocks/>
          </p:cNvCxnSpPr>
          <p:nvPr/>
        </p:nvCxnSpPr>
        <p:spPr>
          <a:xfrm>
            <a:off x="6545759" y="4457910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>
            <a:extLst>
              <a:ext uri="{FF2B5EF4-FFF2-40B4-BE49-F238E27FC236}">
                <a16:creationId xmlns:a16="http://schemas.microsoft.com/office/drawing/2014/main" id="{AB8E7CBE-B692-B741-8479-F0D01DED4449}"/>
              </a:ext>
            </a:extLst>
          </p:cNvPr>
          <p:cNvCxnSpPr>
            <a:cxnSpLocks/>
          </p:cNvCxnSpPr>
          <p:nvPr/>
        </p:nvCxnSpPr>
        <p:spPr>
          <a:xfrm>
            <a:off x="6555977" y="5498513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>
            <a:extLst>
              <a:ext uri="{FF2B5EF4-FFF2-40B4-BE49-F238E27FC236}">
                <a16:creationId xmlns:a16="http://schemas.microsoft.com/office/drawing/2014/main" id="{97721169-0E63-7F4E-8811-F7E70C00E7BA}"/>
              </a:ext>
            </a:extLst>
          </p:cNvPr>
          <p:cNvCxnSpPr>
            <a:cxnSpLocks/>
          </p:cNvCxnSpPr>
          <p:nvPr/>
        </p:nvCxnSpPr>
        <p:spPr>
          <a:xfrm>
            <a:off x="3281835" y="6857754"/>
            <a:ext cx="3284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E2E68C5-9FAC-EA46-A345-22D61C81CDB1}"/>
              </a:ext>
            </a:extLst>
          </p:cNvPr>
          <p:cNvCxnSpPr>
            <a:cxnSpLocks/>
          </p:cNvCxnSpPr>
          <p:nvPr/>
        </p:nvCxnSpPr>
        <p:spPr>
          <a:xfrm flipV="1">
            <a:off x="3281835" y="5052449"/>
            <a:ext cx="0" cy="1805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9242C972-4423-E344-AE2E-3C6B6F3173DE}"/>
              </a:ext>
            </a:extLst>
          </p:cNvPr>
          <p:cNvSpPr txBox="1"/>
          <p:nvPr/>
        </p:nvSpPr>
        <p:spPr>
          <a:xfrm rot="2462683">
            <a:off x="1795513" y="3552039"/>
            <a:ext cx="10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REST API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C8F98FD6-A850-FA48-B2BE-1C540F0057B5}"/>
              </a:ext>
            </a:extLst>
          </p:cNvPr>
          <p:cNvSpPr txBox="1"/>
          <p:nvPr/>
        </p:nvSpPr>
        <p:spPr>
          <a:xfrm rot="18980518">
            <a:off x="1831495" y="5183749"/>
            <a:ext cx="10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REST API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6EDAB24-767B-3641-A0F8-81817D268E57}"/>
              </a:ext>
            </a:extLst>
          </p:cNvPr>
          <p:cNvSpPr txBox="1"/>
          <p:nvPr/>
        </p:nvSpPr>
        <p:spPr>
          <a:xfrm>
            <a:off x="3850721" y="418936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Server Discovery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35AEB9D1-4195-8045-8CC4-ADF719DB1785}"/>
              </a:ext>
            </a:extLst>
          </p:cNvPr>
          <p:cNvSpPr/>
          <p:nvPr/>
        </p:nvSpPr>
        <p:spPr>
          <a:xfrm>
            <a:off x="3854109" y="6842463"/>
            <a:ext cx="26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chemeClr val="tx1"/>
                </a:solidFill>
                <a:latin typeface="+mn-lt"/>
              </a:rPr>
              <a:t>Request forwarding / response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07F877F-0ECE-7841-9D2B-48BDBA555159}"/>
              </a:ext>
            </a:extLst>
          </p:cNvPr>
          <p:cNvSpPr txBox="1"/>
          <p:nvPr/>
        </p:nvSpPr>
        <p:spPr>
          <a:xfrm>
            <a:off x="4804090" y="1234504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Pre-Filter</a:t>
            </a:r>
            <a:endParaRPr lang="it-IT" sz="1200" dirty="0"/>
          </a:p>
        </p:txBody>
      </p: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2B41368-E17A-854A-8A89-F5652B03F58D}"/>
              </a:ext>
            </a:extLst>
          </p:cNvPr>
          <p:cNvCxnSpPr>
            <a:cxnSpLocks/>
          </p:cNvCxnSpPr>
          <p:nvPr/>
        </p:nvCxnSpPr>
        <p:spPr>
          <a:xfrm>
            <a:off x="7909200" y="1262140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1 150">
            <a:extLst>
              <a:ext uri="{FF2B5EF4-FFF2-40B4-BE49-F238E27FC236}">
                <a16:creationId xmlns:a16="http://schemas.microsoft.com/office/drawing/2014/main" id="{CC637244-1215-4443-91A0-1F778D6B11E1}"/>
              </a:ext>
            </a:extLst>
          </p:cNvPr>
          <p:cNvCxnSpPr>
            <a:cxnSpLocks/>
          </p:cNvCxnSpPr>
          <p:nvPr/>
        </p:nvCxnSpPr>
        <p:spPr>
          <a:xfrm>
            <a:off x="6555977" y="1129572"/>
            <a:ext cx="54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1 155">
            <a:extLst>
              <a:ext uri="{FF2B5EF4-FFF2-40B4-BE49-F238E27FC236}">
                <a16:creationId xmlns:a16="http://schemas.microsoft.com/office/drawing/2014/main" id="{007D9AA9-0816-7B47-AE86-DE9B154EC8F1}"/>
              </a:ext>
            </a:extLst>
          </p:cNvPr>
          <p:cNvCxnSpPr/>
          <p:nvPr/>
        </p:nvCxnSpPr>
        <p:spPr>
          <a:xfrm>
            <a:off x="6931386" y="1238026"/>
            <a:ext cx="13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4 116">
            <a:extLst>
              <a:ext uri="{FF2B5EF4-FFF2-40B4-BE49-F238E27FC236}">
                <a16:creationId xmlns:a16="http://schemas.microsoft.com/office/drawing/2014/main" id="{DA1839E8-A8A4-DC44-AE3E-2E1287F9E338}"/>
              </a:ext>
            </a:extLst>
          </p:cNvPr>
          <p:cNvCxnSpPr>
            <a:endCxn id="1058" idx="0"/>
          </p:cNvCxnSpPr>
          <p:nvPr/>
        </p:nvCxnSpPr>
        <p:spPr>
          <a:xfrm rot="10800000" flipV="1">
            <a:off x="3281836" y="1449319"/>
            <a:ext cx="3814983" cy="254247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3ADCAF56-D552-1140-9F74-1381606A19CF}"/>
              </a:ext>
            </a:extLst>
          </p:cNvPr>
          <p:cNvSpPr txBox="1"/>
          <p:nvPr/>
        </p:nvSpPr>
        <p:spPr>
          <a:xfrm>
            <a:off x="890571" y="64884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client</a:t>
            </a:r>
            <a:endParaRPr lang="it-IT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196A85FE-DE8E-994B-9C24-E345AFA42821}"/>
              </a:ext>
            </a:extLst>
          </p:cNvPr>
          <p:cNvSpPr txBox="1"/>
          <p:nvPr/>
        </p:nvSpPr>
        <p:spPr>
          <a:xfrm>
            <a:off x="603673" y="3515822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800" dirty="0"/>
              <a:t>Web App </a:t>
            </a:r>
          </a:p>
          <a:p>
            <a:pPr algn="ctr"/>
            <a:r>
              <a:rPr lang="it-IT" sz="1800" dirty="0"/>
              <a:t>client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AB2411-21D0-134D-B759-C1CBE0B0558F}"/>
              </a:ext>
            </a:extLst>
          </p:cNvPr>
          <p:cNvSpPr/>
          <p:nvPr/>
        </p:nvSpPr>
        <p:spPr>
          <a:xfrm>
            <a:off x="274320" y="751840"/>
            <a:ext cx="9570720" cy="66446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9117F61-BC60-7B4F-ACFE-5C240A845619}"/>
              </a:ext>
            </a:extLst>
          </p:cNvPr>
          <p:cNvSpPr/>
          <p:nvPr/>
        </p:nvSpPr>
        <p:spPr>
          <a:xfrm>
            <a:off x="5458325" y="6011074"/>
            <a:ext cx="18533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chemeClr val="tx1"/>
                </a:solidFill>
                <a:latin typeface="+mn-lt"/>
              </a:rPr>
              <a:t>Microservices registrations</a:t>
            </a:r>
          </a:p>
        </p:txBody>
      </p:sp>
    </p:spTree>
    <p:extLst>
      <p:ext uri="{BB962C8B-B14F-4D97-AF65-F5344CB8AC3E}">
        <p14:creationId xmlns:p14="http://schemas.microsoft.com/office/powerpoint/2010/main" val="348369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5008880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Demo prototype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0" name="Google Shape;250;p23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3822" r="5525"/>
          <a:stretch/>
        </p:blipFill>
        <p:spPr>
          <a:xfrm>
            <a:off x="711550" y="1254000"/>
            <a:ext cx="9072179" cy="60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5008880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Demo prototype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7" name="Google Shape;257;p24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3915" t="-191" r="5062" b="189"/>
          <a:stretch/>
        </p:blipFill>
        <p:spPr>
          <a:xfrm>
            <a:off x="485674" y="1254000"/>
            <a:ext cx="9109276" cy="60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5"/>
          <p:cNvSpPr/>
          <p:nvPr/>
        </p:nvSpPr>
        <p:spPr>
          <a:xfrm rot="-5400000">
            <a:off x="-1482695" y="1482695"/>
            <a:ext cx="7559675" cy="4594285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/>
              <a:t>Issues and Roadblock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4967608" y="1079158"/>
            <a:ext cx="4436085" cy="540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L’implementazione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servizio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login con API Google ha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impiegato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molto tempo.</a:t>
            </a:r>
            <a:endParaRPr sz="19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08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Inoltre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difficoltà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maggiori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riscontrate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nell’implementazione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dell’API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Gateway e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nell’autenticazione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centralizzata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attraverso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il micro 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servizio</a:t>
            </a: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Authentication.</a:t>
            </a: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r>
              <a:rPr lang="en-US" sz="19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hanno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prolungato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tempi di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lavoro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sul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servizio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autenticazione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slittare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scadenze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prefissate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 il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completamento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altri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task e testing.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Grazie per l’attenzione!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Domande?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0" y="0"/>
            <a:ext cx="3833981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3600"/>
              <a:t>Motivations</a:t>
            </a:r>
            <a:endParaRPr/>
          </a:p>
        </p:txBody>
      </p:sp>
      <p:pic>
        <p:nvPicPr>
          <p:cNvPr id="158" name="Google Shape;158;p2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7303" y="1028162"/>
            <a:ext cx="5365766" cy="5503349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/>
          <p:nvPr/>
        </p:nvSpPr>
        <p:spPr>
          <a:xfrm flipH="1">
            <a:off x="6246643" y="0"/>
            <a:ext cx="3833982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6725666" y="2005413"/>
            <a:ext cx="2981636" cy="46540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i="0" u="none" strike="noStrike" cap="none"/>
              <a:t>Project goals</a:t>
            </a:r>
            <a:endParaRPr sz="4200"/>
          </a:p>
        </p:txBody>
      </p:sp>
      <p:pic>
        <p:nvPicPr>
          <p:cNvPr id="168" name="Google Shape;168;p3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33" y="1132198"/>
            <a:ext cx="5182575" cy="5104389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"/>
          <p:cNvSpPr/>
          <p:nvPr/>
        </p:nvSpPr>
        <p:spPr>
          <a:xfrm flipH="1">
            <a:off x="6246643" y="0"/>
            <a:ext cx="3833982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725666" y="2005413"/>
            <a:ext cx="2981636" cy="465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no goals</a:t>
            </a:r>
            <a:endParaRPr sz="42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4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33" y="1026089"/>
            <a:ext cx="5182575" cy="5316607"/>
          </a:xfrm>
          <a:prstGeom prst="roundRect">
            <a:avLst>
              <a:gd name="adj" fmla="val 38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625710" y="272911"/>
            <a:ext cx="8829199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Initial</a:t>
            </a: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Project plan summary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60" y="1308267"/>
            <a:ext cx="9715500" cy="5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956841" y="241604"/>
            <a:ext cx="8829199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>
                <a:solidFill>
                  <a:schemeClr val="accent1"/>
                </a:solidFill>
              </a:rPr>
              <a:t>Project plan summary, v2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83" y="1308267"/>
            <a:ext cx="9859853" cy="580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0"/>
          <p:cNvSpPr/>
          <p:nvPr/>
        </p:nvSpPr>
        <p:spPr>
          <a:xfrm rot="-5400000">
            <a:off x="-1482695" y="1482695"/>
            <a:ext cx="7559675" cy="4594285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 i="0" u="none" strike="noStrike" cap="none"/>
              <a:t>Spikes to be done</a:t>
            </a:r>
            <a:endParaRPr sz="4000"/>
          </a:p>
        </p:txBody>
      </p:sp>
      <p:sp>
        <p:nvSpPr>
          <p:cNvPr id="202" name="Google Shape;202;p10"/>
          <p:cNvSpPr txBox="1"/>
          <p:nvPr/>
        </p:nvSpPr>
        <p:spPr>
          <a:xfrm>
            <a:off x="5679440" y="3318172"/>
            <a:ext cx="17379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Kubernetes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1899920" y="136319"/>
            <a:ext cx="6725920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CRC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Cards (revisionate)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4085863" y="72804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13" descr="Immagine che contiene tav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1188406"/>
            <a:ext cx="44640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3" descr="Immagine che contiene tavol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262" y="3085209"/>
            <a:ext cx="4464050" cy="1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 descr="Immagine che contiene tavol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262" y="5260301"/>
            <a:ext cx="4464050" cy="218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 descr="Immagine che contiene tavolo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0312" y="1176384"/>
            <a:ext cx="44640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 descr="Immagine che contiene tavolo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0312" y="2270628"/>
            <a:ext cx="4464050" cy="119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 descr="Immagine che contiene tavolo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0312" y="3484229"/>
            <a:ext cx="4464050" cy="119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 descr="Immagine che contiene tavolo&#10;&#10;Descrizione generata automa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0312" y="4683721"/>
            <a:ext cx="4464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 descr="Immagine che contiene tavolo&#10;&#10;Descrizione generata automaticament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40312" y="5988256"/>
            <a:ext cx="446405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1899920" y="136319"/>
            <a:ext cx="6725920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4409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CRC</a:t>
            </a:r>
            <a:r>
              <a:rPr lang="en-US"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9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Cards (revisionate)</a:t>
            </a:r>
            <a:endParaRPr sz="4409" b="1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p14" descr="Immagine che contiene tav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09" y="1314140"/>
            <a:ext cx="5099319" cy="195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 descr="Immagine che contiene tavol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08" y="3279005"/>
            <a:ext cx="5099319" cy="128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 descr="Immagine che contiene tavol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308" y="4571711"/>
            <a:ext cx="5099319" cy="169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 descr="Immagine che contiene tavolo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1628" y="1314140"/>
            <a:ext cx="4781738" cy="273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4" descr="Immagine che contiene tavolo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91628" y="4081074"/>
            <a:ext cx="4781738" cy="99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 descr="Immagine che contiene tavolo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91627" y="5189517"/>
            <a:ext cx="4781738" cy="107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142</Words>
  <Application>Microsoft Macintosh PowerPoint</Application>
  <PresentationFormat>Personalizzato</PresentationFormat>
  <Paragraphs>45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Noto Sans Symbols</vt:lpstr>
      <vt:lpstr>Century Gothic</vt:lpstr>
      <vt:lpstr>Times New Roman</vt:lpstr>
      <vt:lpstr>Citazione</vt:lpstr>
      <vt:lpstr>Citazione</vt:lpstr>
      <vt:lpstr>Citazione</vt:lpstr>
      <vt:lpstr>Presentazione standard di PowerPoint</vt:lpstr>
      <vt:lpstr>Motivations</vt:lpstr>
      <vt:lpstr>Project goals</vt:lpstr>
      <vt:lpstr>Presentazione standard di PowerPoint</vt:lpstr>
      <vt:lpstr> Initial Project plan summary</vt:lpstr>
      <vt:lpstr>Project plan summary, v2</vt:lpstr>
      <vt:lpstr>Spikes to be done</vt:lpstr>
      <vt:lpstr>CRC Cards (revisionate)</vt:lpstr>
      <vt:lpstr>Presentazione standard di PowerPoint</vt:lpstr>
      <vt:lpstr>Class Diagram</vt:lpstr>
      <vt:lpstr>Sequence Diagram (login)</vt:lpstr>
      <vt:lpstr>Architettura</vt:lpstr>
      <vt:lpstr>Demo prototype</vt:lpstr>
      <vt:lpstr>Demo prototype</vt:lpstr>
      <vt:lpstr>Issues and Roadblock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 Balestrucci</dc:creator>
  <cp:lastModifiedBy>Pier Balestrucci</cp:lastModifiedBy>
  <cp:revision>6</cp:revision>
  <dcterms:created xsi:type="dcterms:W3CDTF">2021-01-11T15:41:45Z</dcterms:created>
  <dcterms:modified xsi:type="dcterms:W3CDTF">2021-01-14T16:55:34Z</dcterms:modified>
</cp:coreProperties>
</file>