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ownload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93670" y="2049145"/>
            <a:ext cx="7642225" cy="1445260"/>
          </a:xfrm>
          <a:prstGeom prst="rect">
            <a:avLst/>
          </a:prstGeom>
          <a:noFill/>
          <a:effectLst>
            <a:outerShdw blurRad="254000" dist="1765300" dir="2700000" sx="145000" sy="145000" algn="tl" rotWithShape="0">
              <a:srgbClr val="7030A0">
                <a:alpha val="0"/>
              </a:srgbClr>
            </a:outerShdw>
            <a:reflection blurRad="431800" stA="45000" endPos="20000" dist="736600" dir="5400000" sy="-100000" algn="bl" rotWithShape="0"/>
          </a:effectLst>
        </p:spPr>
        <p:txBody>
          <a:bodyPr wrap="square" rtlCol="0">
            <a:spAutoFit/>
          </a:bodyPr>
          <a:p>
            <a:r>
              <a:rPr lang="en-GB" altLang="en-US" sz="8800" b="1">
                <a:solidFill>
                  <a:schemeClr val="tx1"/>
                </a:solidFill>
                <a:effectLst>
                  <a:reflection blurRad="6350" stA="55000" endA="50" endPos="85000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Aladdin</a:t>
            </a:r>
            <a:endParaRPr lang="en-GB" altLang="en-US" sz="8800" b="1">
              <a:solidFill>
                <a:schemeClr val="tx1"/>
              </a:solidFill>
              <a:effectLst>
                <a:reflection blurRad="6350" stA="55000" endA="50" endPos="85000" dir="5400000" sy="-10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01140" y="3494405"/>
            <a:ext cx="9878695" cy="742950"/>
          </a:xfrm>
          <a:prstGeom prst="rect">
            <a:avLst/>
          </a:prstGeom>
          <a:noFill/>
        </p:spPr>
        <p:txBody>
          <a:bodyPr wrap="square" lIns="269875" tIns="136525" rIns="288290" bIns="136525" rtlCol="0">
            <a:noAutofit/>
          </a:bodyPr>
          <a:p>
            <a:r>
              <a:rPr lang="en-GB" altLang="en-US" sz="3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 don’t grant three wishes, I grant unlimited wishes 🌠</a:t>
            </a:r>
            <a:endParaRPr lang="en-GB" altLang="en-US" sz="3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nder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8430" y="635"/>
            <a:ext cx="123812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nderer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175"/>
            <a:ext cx="12191365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nderer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9380" y="0"/>
            <a:ext cx="121939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nderer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nderer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nderer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TABREZ SAYED</cp:lastModifiedBy>
  <cp:revision>1</cp:revision>
  <dcterms:created xsi:type="dcterms:W3CDTF">2024-11-29T05:39:26Z</dcterms:created>
  <dcterms:modified xsi:type="dcterms:W3CDTF">2024-11-29T05:39:27Z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D98CB741323945C1B5848489A7EDAD8F_11</vt:lpwstr>
  </property>
  <property fmtid="{D5CDD505-2E9C-101B-9397-08002B2CF9AE}" pid="3" name="KSOProductBuildVer">
    <vt:lpwstr>2057-12.2.0.18639</vt:lpwstr>
  </property>
</Properties>
</file>