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40F45-9187-5E39-6C10-785CE992B180}" v="84" dt="2020-03-03T21:15:29.478"/>
    <p1510:client id="{FDDD9BE6-908F-417B-A348-8F70FDC4FBAE}" v="89" dt="2020-03-05T22:30:09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48"/>
    <p:restoredTop sz="94675"/>
  </p:normalViewPr>
  <p:slideViewPr>
    <p:cSldViewPr snapToGrid="0" snapToObjects="1">
      <p:cViewPr varScale="1">
        <p:scale>
          <a:sx n="105" d="100"/>
          <a:sy n="105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964B-0E33-AC42-AFF4-0BA5C9E845C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65AF-33E9-E845-9319-47A69DFD8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1" y="1857375"/>
            <a:ext cx="10325098" cy="21574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4289522"/>
            <a:ext cx="5114924" cy="158264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18172" y="6356350"/>
            <a:ext cx="783772" cy="365125"/>
          </a:xfrm>
        </p:spPr>
        <p:txBody>
          <a:bodyPr/>
          <a:lstStyle/>
          <a:p>
            <a:fld id="{3644E428-E91E-4B49-8640-0BEF5C9A992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0028" y="6356350"/>
            <a:ext cx="783771" cy="365125"/>
          </a:xfrm>
        </p:spPr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962774" y="4246658"/>
            <a:ext cx="1453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cap="all" dirty="0">
                <a:latin typeface="Helvetica Neue Condensed Bold"/>
              </a:rPr>
              <a:t>Presented</a:t>
            </a:r>
            <a:r>
              <a:rPr lang="en-US" sz="1600" cap="all" baseline="0" dirty="0">
                <a:latin typeface="Helvetica Neue Condensed Bold"/>
              </a:rPr>
              <a:t> by:</a:t>
            </a:r>
            <a:endParaRPr lang="en-US" sz="1600" cap="all" dirty="0">
              <a:latin typeface="Helvetica Neue Condensed Bold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672263" y="4289522"/>
            <a:ext cx="0" cy="1582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2774" y="4585212"/>
            <a:ext cx="4391025" cy="128695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91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B3D-6B4A-0E4B-BC20-3FE22ACD4F14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28701" y="1857375"/>
            <a:ext cx="10325098" cy="21574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28701" y="4289522"/>
            <a:ext cx="10325098" cy="158264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38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EF6B-4AE3-B94E-8D53-A2EB4DACB17D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6364-5A28-0C46-A2BF-9853109CF96F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285E-91E3-D54B-AF5E-323BBDA6364A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6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4425-DFE9-384F-9DB3-3E361560D413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Helvetica Neue LT Std 85 Heavy" charset="0"/>
                <a:ea typeface="Helvetica Neue LT Std 85 Heavy" charset="0"/>
                <a:cs typeface="Helvetica Neue LT Std 85 Heavy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Helvetica Neue LT Std 85 Heavy" charset="0"/>
                <a:ea typeface="Helvetica Neue LT Std 85 Heavy" charset="0"/>
                <a:cs typeface="Helvetica Neue LT Std 85 Heavy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57F-26A9-DF48-ACAB-B687C61D6BC1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EE53-6B1F-E04F-AC4C-C3E578626F07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5058-1B87-AB47-8588-32A56C1C5CB6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5156-AA38-4842-9E5E-805E63640FEA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AA8B-F1EC-D547-99EC-1807C0CD66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319657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4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8" r:id="rId4"/>
    <p:sldLayoutId id="2147483650" r:id="rId5"/>
    <p:sldLayoutId id="2147483652" r:id="rId6"/>
    <p:sldLayoutId id="2147483653" r:id="rId7"/>
    <p:sldLayoutId id="2147483656" r:id="rId8"/>
    <p:sldLayoutId id="2147483657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 Neue LT Std 77 Bold Condensed" charset="0"/>
          <a:ea typeface="Helvetica Neue LT Std 77 Bold Condensed" charset="0"/>
          <a:cs typeface="Helvetica Neue LT Std 77 Bold Condensed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b="0" i="0" kern="1200">
          <a:solidFill>
            <a:schemeClr val="tx1"/>
          </a:solidFill>
          <a:latin typeface="Helvetica Neue LT Std 55 Roman" charset="0"/>
          <a:ea typeface="Helvetica Neue LT Std 55 Roman" charset="0"/>
          <a:cs typeface="Helvetica Neue LT Std 55 Roman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400" b="0" i="0" kern="1200">
          <a:solidFill>
            <a:schemeClr val="bg1">
              <a:lumMod val="50000"/>
            </a:schemeClr>
          </a:solidFill>
          <a:latin typeface="Helvetica Neue LT Std 55 Roman" charset="0"/>
          <a:ea typeface="Helvetica Neue LT Std 55 Roman" charset="0"/>
          <a:cs typeface="Helvetica Neue LT Std 55 Roman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b="0" i="0" kern="1200">
          <a:solidFill>
            <a:schemeClr val="bg1">
              <a:lumMod val="50000"/>
            </a:schemeClr>
          </a:solidFill>
          <a:latin typeface="Helvetica Neue LT Std 55 Roman" charset="0"/>
          <a:ea typeface="Helvetica Neue LT Std 55 Roman" charset="0"/>
          <a:cs typeface="Helvetica Neue LT Std 55 Roman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bg1">
              <a:lumMod val="50000"/>
            </a:schemeClr>
          </a:solidFill>
          <a:latin typeface="Helvetica Neue LT Std 55 Roman" charset="0"/>
          <a:ea typeface="Helvetica Neue LT Std 55 Roman" charset="0"/>
          <a:cs typeface="Helvetica Neue LT Std 55 Roman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bg1">
              <a:lumMod val="50000"/>
            </a:schemeClr>
          </a:solidFill>
          <a:latin typeface="Helvetica Neue LT Std 55 Roman" charset="0"/>
          <a:ea typeface="Helvetica Neue LT Std 55 Roman" charset="0"/>
          <a:cs typeface="Helvetica Neue LT Std 55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 LT Std 77 Bold Condensed"/>
              </a:rPr>
              <a:t>Introduction To 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E428-E91E-4B49-8640-0BEF5C9A992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 Neue LT Std 55 Roman"/>
              </a:rPr>
              <a:t>Shweta </a:t>
            </a:r>
            <a:r>
              <a:rPr lang="en-US" dirty="0" err="1">
                <a:latin typeface="Helvetica Neue LT Std 55 Roman"/>
              </a:rPr>
              <a:t>Gopaulakrishnan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6002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 LT Std 77 Bold Condensed"/>
              </a:rPr>
              <a:t>Getting Started With Docker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E428-E91E-4B49-8640-0BEF5C9A992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 Neue LT Std 55 Roman"/>
              </a:rPr>
              <a:t>Shweta </a:t>
            </a:r>
            <a:r>
              <a:rPr lang="en-US" dirty="0" err="1">
                <a:latin typeface="Helvetica Neue LT Std 55 Roman"/>
              </a:rPr>
              <a:t>Gopaulakrishnan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63318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 LT Std 77 Bold Condensed"/>
              </a:rPr>
              <a:t>Working With Docker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E428-E91E-4B49-8640-0BEF5C9A992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 Neue LT Std 55 Roman"/>
              </a:rPr>
              <a:t>Shweta </a:t>
            </a:r>
            <a:r>
              <a:rPr lang="en-US" dirty="0" err="1">
                <a:latin typeface="Helvetica Neue LT Std 55 Roman"/>
              </a:rPr>
              <a:t>Gopaulakrishnan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4284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Code Interactively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E428-E91E-4B49-8640-0BEF5C9A992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Joe Allen</a:t>
            </a:r>
          </a:p>
        </p:txBody>
      </p:sp>
    </p:spTree>
    <p:extLst>
      <p:ext uri="{BB962C8B-B14F-4D97-AF65-F5344CB8AC3E}">
        <p14:creationId xmlns:p14="http://schemas.microsoft.com/office/powerpoint/2010/main" val="8307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from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E428-E91E-4B49-8640-0BEF5C9A992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Joe Allen</a:t>
            </a:r>
          </a:p>
        </p:txBody>
      </p:sp>
    </p:spTree>
    <p:extLst>
      <p:ext uri="{BB962C8B-B14F-4D97-AF65-F5344CB8AC3E}">
        <p14:creationId xmlns:p14="http://schemas.microsoft.com/office/powerpoint/2010/main" val="198875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Share Your Docker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E428-E91E-4B49-8640-0BEF5C9A992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Joe Allen</a:t>
            </a:r>
          </a:p>
        </p:txBody>
      </p:sp>
    </p:spTree>
    <p:extLst>
      <p:ext uri="{BB962C8B-B14F-4D97-AF65-F5344CB8AC3E}">
        <p14:creationId xmlns:p14="http://schemas.microsoft.com/office/powerpoint/2010/main" val="106387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 LT Std 77 Bold Condensed"/>
              </a:rPr>
              <a:t>Introduction to Singularity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E428-E91E-4B49-8640-0BEF5C9A992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 Neue LT Std 55 Roman"/>
              </a:rPr>
              <a:t>John Fonner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8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 LT Std 77 Bold Condensed"/>
              </a:rPr>
              <a:t>Using HPC environments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E428-E91E-4B49-8640-0BEF5C9A992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 Neue LT Std 55 Roman"/>
              </a:rPr>
              <a:t>John Fonner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 LT Std 77 Bold Condensed"/>
              </a:rPr>
              <a:t>MPI and GPU 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E428-E91E-4B49-8640-0BEF5C9A992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 Neue LT Std 55 Roman"/>
              </a:rPr>
              <a:t>John Fonner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1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Containers</vt:lpstr>
      <vt:lpstr>Getting Started With Docker</vt:lpstr>
      <vt:lpstr>Working With Docker</vt:lpstr>
      <vt:lpstr>Install Code Interactively</vt:lpstr>
      <vt:lpstr>Build from a Dockerfile</vt:lpstr>
      <vt:lpstr>Share Your Docker Image</vt:lpstr>
      <vt:lpstr>Introduction to Singularity</vt:lpstr>
      <vt:lpstr>Using HPC environments</vt:lpstr>
      <vt:lpstr>MPI and GPU Containers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Stelmaszek</dc:creator>
  <cp:lastModifiedBy>William J Allen</cp:lastModifiedBy>
  <cp:revision>44</cp:revision>
  <dcterms:created xsi:type="dcterms:W3CDTF">2016-06-03T20:30:17Z</dcterms:created>
  <dcterms:modified xsi:type="dcterms:W3CDTF">2020-03-05T22:30:51Z</dcterms:modified>
</cp:coreProperties>
</file>