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March 7,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9E1B-DA26-4365-90B4-79B918961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Warehouse 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70D66-4C73-49AA-A177-1AE957311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and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BE84F-CD2A-4206-861F-984E9A0B22F1}"/>
              </a:ext>
            </a:extLst>
          </p:cNvPr>
          <p:cNvSpPr txBox="1"/>
          <p:nvPr/>
        </p:nvSpPr>
        <p:spPr>
          <a:xfrm>
            <a:off x="94268" y="599309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Xiaorui Zhang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B344D-46FB-461B-A488-B7102A5E8296}"/>
              </a:ext>
            </a:extLst>
          </p:cNvPr>
          <p:cNvSpPr txBox="1"/>
          <p:nvPr/>
        </p:nvSpPr>
        <p:spPr>
          <a:xfrm>
            <a:off x="11022292" y="5993091"/>
            <a:ext cx="99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3-17-23</a:t>
            </a:r>
          </a:p>
        </p:txBody>
      </p:sp>
    </p:spTree>
    <p:extLst>
      <p:ext uri="{BB962C8B-B14F-4D97-AF65-F5344CB8AC3E}">
        <p14:creationId xmlns:p14="http://schemas.microsoft.com/office/powerpoint/2010/main" val="3502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B170-8C51-4CE9-ADEA-B8F0931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522A-DC7F-47E4-8239-0C80702F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 EVERYTHING</a:t>
            </a:r>
          </a:p>
          <a:p>
            <a:pPr lvl="1"/>
            <a:r>
              <a:rPr lang="en-US" dirty="0"/>
              <a:t>Nobody likes documentation, but everyone needs documentation</a:t>
            </a:r>
          </a:p>
          <a:p>
            <a:pPr lvl="1"/>
            <a:r>
              <a:rPr lang="en-US" dirty="0"/>
              <a:t>Figuring out WHY something needs to happen takes way more time than actually making it happen</a:t>
            </a:r>
          </a:p>
          <a:p>
            <a:pPr lvl="1"/>
            <a:r>
              <a:rPr lang="en-US" dirty="0"/>
              <a:t>No need to explain the same thing over and over again to different people</a:t>
            </a:r>
          </a:p>
          <a:p>
            <a:pPr lvl="1"/>
            <a:r>
              <a:rPr lang="en-US" dirty="0"/>
              <a:t>If someone leaves the project, their work can be continued</a:t>
            </a:r>
          </a:p>
          <a:p>
            <a:r>
              <a:rPr lang="en-US" dirty="0"/>
              <a:t>At least 2 people</a:t>
            </a:r>
          </a:p>
          <a:p>
            <a:r>
              <a:rPr lang="en-US" dirty="0"/>
              <a:t>Mistakes exist on every level</a:t>
            </a:r>
          </a:p>
        </p:txBody>
      </p:sp>
    </p:spTree>
    <p:extLst>
      <p:ext uri="{BB962C8B-B14F-4D97-AF65-F5344CB8AC3E}">
        <p14:creationId xmlns:p14="http://schemas.microsoft.com/office/powerpoint/2010/main" val="38880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B170-8C51-4CE9-ADEA-B8F0931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522A-DC7F-47E4-8239-0C80702F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 EVERYTHING</a:t>
            </a:r>
          </a:p>
          <a:p>
            <a:pPr lvl="1"/>
            <a:r>
              <a:rPr lang="en-US" dirty="0"/>
              <a:t>Nobody likes documentation, but everyone needs documentation</a:t>
            </a:r>
          </a:p>
          <a:p>
            <a:pPr lvl="1"/>
            <a:r>
              <a:rPr lang="en-US" dirty="0"/>
              <a:t>Figuring out WHY something needs to happen takes way more time than actually making it happen</a:t>
            </a:r>
          </a:p>
          <a:p>
            <a:pPr lvl="1"/>
            <a:r>
              <a:rPr lang="en-US" dirty="0"/>
              <a:t>No need to explain the same thing over and over again to different people</a:t>
            </a:r>
          </a:p>
          <a:p>
            <a:pPr lvl="1"/>
            <a:r>
              <a:rPr lang="en-US" dirty="0"/>
              <a:t>If someone leaves the project, their work can be continued</a:t>
            </a:r>
          </a:p>
          <a:p>
            <a:r>
              <a:rPr lang="en-US" dirty="0"/>
              <a:t>At least 2 people</a:t>
            </a:r>
          </a:p>
          <a:p>
            <a:r>
              <a:rPr lang="en-US" dirty="0"/>
              <a:t>Mistakes exist on every level</a:t>
            </a:r>
          </a:p>
        </p:txBody>
      </p:sp>
    </p:spTree>
    <p:extLst>
      <p:ext uri="{BB962C8B-B14F-4D97-AF65-F5344CB8AC3E}">
        <p14:creationId xmlns:p14="http://schemas.microsoft.com/office/powerpoint/2010/main" val="155285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B170-8C51-4CE9-ADEA-B8F0931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522A-DC7F-47E4-8239-0C80702F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 EVERYTHING</a:t>
            </a:r>
          </a:p>
          <a:p>
            <a:pPr lvl="1"/>
            <a:r>
              <a:rPr lang="en-US" dirty="0"/>
              <a:t>Nobody likes documentation, but everyone needs documentation</a:t>
            </a:r>
          </a:p>
          <a:p>
            <a:pPr lvl="1"/>
            <a:r>
              <a:rPr lang="en-US" dirty="0"/>
              <a:t>Figuring out WHY something needs to happen takes way more time than actually making it happen</a:t>
            </a:r>
          </a:p>
          <a:p>
            <a:pPr lvl="1"/>
            <a:r>
              <a:rPr lang="en-US" dirty="0"/>
              <a:t>No need to explain the same thing over and over again to different people</a:t>
            </a:r>
          </a:p>
          <a:p>
            <a:pPr lvl="1"/>
            <a:r>
              <a:rPr lang="en-US" dirty="0"/>
              <a:t>If someone leaves the project, their work can be continued</a:t>
            </a:r>
          </a:p>
          <a:p>
            <a:r>
              <a:rPr lang="en-US" dirty="0"/>
              <a:t>At least 2 people</a:t>
            </a:r>
          </a:p>
          <a:p>
            <a:r>
              <a:rPr lang="en-US" dirty="0"/>
              <a:t>Mistakes exist on every level</a:t>
            </a:r>
          </a:p>
        </p:txBody>
      </p:sp>
    </p:spTree>
    <p:extLst>
      <p:ext uri="{BB962C8B-B14F-4D97-AF65-F5344CB8AC3E}">
        <p14:creationId xmlns:p14="http://schemas.microsoft.com/office/powerpoint/2010/main" val="263199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B170-8C51-4CE9-ADEA-B8F0931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522A-DC7F-47E4-8239-0C80702F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raw row counts</a:t>
            </a:r>
          </a:p>
          <a:p>
            <a:r>
              <a:rPr lang="en-US" dirty="0"/>
              <a:t>Check distinct key counts</a:t>
            </a:r>
          </a:p>
          <a:p>
            <a:r>
              <a:rPr lang="en-US" dirty="0"/>
              <a:t>Spot-check individual values</a:t>
            </a:r>
          </a:p>
        </p:txBody>
      </p:sp>
    </p:spTree>
    <p:extLst>
      <p:ext uri="{BB962C8B-B14F-4D97-AF65-F5344CB8AC3E}">
        <p14:creationId xmlns:p14="http://schemas.microsoft.com/office/powerpoint/2010/main" val="199165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93AA0-BF2A-481F-9E65-F7F23FF2E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57" y="169863"/>
            <a:ext cx="8802044" cy="61261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CD6416-28D5-4A6F-B915-373E6B58F826}"/>
              </a:ext>
            </a:extLst>
          </p:cNvPr>
          <p:cNvSpPr/>
          <p:nvPr/>
        </p:nvSpPr>
        <p:spPr>
          <a:xfrm>
            <a:off x="605623" y="1481617"/>
            <a:ext cx="5490377" cy="164257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A07AB3-88A7-492F-BC96-04FEE636642C}"/>
              </a:ext>
            </a:extLst>
          </p:cNvPr>
          <p:cNvCxnSpPr>
            <a:cxnSpLocks/>
          </p:cNvCxnSpPr>
          <p:nvPr/>
        </p:nvCxnSpPr>
        <p:spPr>
          <a:xfrm flipV="1">
            <a:off x="6096000" y="1646401"/>
            <a:ext cx="542925" cy="1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F994A5-96BB-43E2-A1A0-80776405E8A0}"/>
              </a:ext>
            </a:extLst>
          </p:cNvPr>
          <p:cNvSpPr txBox="1"/>
          <p:nvPr/>
        </p:nvSpPr>
        <p:spPr>
          <a:xfrm>
            <a:off x="9554226" y="238809"/>
            <a:ext cx="242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being counted and runtime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6D6F9E-BB93-40A7-857E-D5F61BEC65C2}"/>
              </a:ext>
            </a:extLst>
          </p:cNvPr>
          <p:cNvCxnSpPr>
            <a:cxnSpLocks/>
          </p:cNvCxnSpPr>
          <p:nvPr/>
        </p:nvCxnSpPr>
        <p:spPr>
          <a:xfrm>
            <a:off x="6638925" y="561975"/>
            <a:ext cx="1" cy="1084426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57A004-6BD5-46EC-9AB6-24D259A3B92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38925" y="561975"/>
            <a:ext cx="2915301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9C2CB-89F0-46EB-B951-85A45402C258}"/>
              </a:ext>
            </a:extLst>
          </p:cNvPr>
          <p:cNvSpPr/>
          <p:nvPr/>
        </p:nvSpPr>
        <p:spPr>
          <a:xfrm>
            <a:off x="6905627" y="704853"/>
            <a:ext cx="2105671" cy="241933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32268-A30E-4426-A258-CDF8A7FF40F2}"/>
              </a:ext>
            </a:extLst>
          </p:cNvPr>
          <p:cNvCxnSpPr>
            <a:cxnSpLocks/>
          </p:cNvCxnSpPr>
          <p:nvPr/>
        </p:nvCxnSpPr>
        <p:spPr>
          <a:xfrm>
            <a:off x="9011298" y="1181100"/>
            <a:ext cx="466077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C133E-F8BD-4790-978A-87B77329D758}"/>
              </a:ext>
            </a:extLst>
          </p:cNvPr>
          <p:cNvSpPr txBox="1"/>
          <p:nvPr/>
        </p:nvSpPr>
        <p:spPr>
          <a:xfrm>
            <a:off x="9528715" y="1000070"/>
            <a:ext cx="26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has sections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E48BE0D-6B5D-4E86-8E7D-CF117C6A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23" y="4278982"/>
            <a:ext cx="6300004" cy="236192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A1FC883-5A7B-4306-957C-3412679A86D3}"/>
              </a:ext>
            </a:extLst>
          </p:cNvPr>
          <p:cNvSpPr/>
          <p:nvPr/>
        </p:nvSpPr>
        <p:spPr>
          <a:xfrm>
            <a:off x="605623" y="4278982"/>
            <a:ext cx="6300003" cy="236192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8F04D5-1E10-46B0-81AA-3C5BD2BEDCA0}"/>
              </a:ext>
            </a:extLst>
          </p:cNvPr>
          <p:cNvCxnSpPr>
            <a:cxnSpLocks/>
          </p:cNvCxnSpPr>
          <p:nvPr/>
        </p:nvCxnSpPr>
        <p:spPr>
          <a:xfrm>
            <a:off x="6905626" y="5648325"/>
            <a:ext cx="2371724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98773B-6C09-4DE8-BCF5-EA92337406D2}"/>
              </a:ext>
            </a:extLst>
          </p:cNvPr>
          <p:cNvSpPr txBox="1"/>
          <p:nvPr/>
        </p:nvSpPr>
        <p:spPr>
          <a:xfrm>
            <a:off x="9277350" y="5463659"/>
            <a:ext cx="26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directly to .xlsx with formatting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ABC5D1-2196-4D8C-9D95-CA8269B93506}"/>
              </a:ext>
            </a:extLst>
          </p:cNvPr>
          <p:cNvSpPr txBox="1"/>
          <p:nvPr/>
        </p:nvSpPr>
        <p:spPr>
          <a:xfrm>
            <a:off x="9277350" y="1988526"/>
            <a:ext cx="26005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in R markdown because:</a:t>
            </a:r>
          </a:p>
          <a:p>
            <a:pPr marL="342900" indent="-342900">
              <a:buAutoNum type="arabicParenR"/>
            </a:pPr>
            <a:r>
              <a:rPr lang="en-US" dirty="0"/>
              <a:t>Can talk to both Greenplum and local SQL server in the same script</a:t>
            </a:r>
          </a:p>
          <a:p>
            <a:pPr marL="342900" indent="-342900">
              <a:buAutoNum type="arabicParenR"/>
            </a:pPr>
            <a:r>
              <a:rPr lang="en-US" dirty="0"/>
              <a:t>Can export data to excel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Note that Python can do this too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A359222-0A05-4472-B71E-D24C0898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7" y="-129914"/>
            <a:ext cx="2228849" cy="83476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69484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1F2B2C-846A-4AA1-8982-C02E28CD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33" y="726628"/>
            <a:ext cx="6187815" cy="5688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B654E-DB1D-49B6-BA00-D547B8698998}"/>
              </a:ext>
            </a:extLst>
          </p:cNvPr>
          <p:cNvSpPr txBox="1"/>
          <p:nvPr/>
        </p:nvSpPr>
        <p:spPr>
          <a:xfrm>
            <a:off x="7665422" y="604033"/>
            <a:ext cx="238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being counted and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B12D0-4259-4455-ACE5-63A9DAE31E01}"/>
              </a:ext>
            </a:extLst>
          </p:cNvPr>
          <p:cNvSpPr/>
          <p:nvPr/>
        </p:nvSpPr>
        <p:spPr>
          <a:xfrm>
            <a:off x="1018633" y="682316"/>
            <a:ext cx="2880271" cy="33945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FAC38E-E9ED-4C43-B01A-EF75B85479A5}"/>
              </a:ext>
            </a:extLst>
          </p:cNvPr>
          <p:cNvCxnSpPr>
            <a:cxnSpLocks/>
          </p:cNvCxnSpPr>
          <p:nvPr/>
        </p:nvCxnSpPr>
        <p:spPr>
          <a:xfrm>
            <a:off x="3880465" y="846878"/>
            <a:ext cx="3682996" cy="652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A0B91A-86C2-4F83-AE6B-3CEA4AC8A2E5}"/>
              </a:ext>
            </a:extLst>
          </p:cNvPr>
          <p:cNvSpPr/>
          <p:nvPr/>
        </p:nvSpPr>
        <p:spPr>
          <a:xfrm>
            <a:off x="1004994" y="1111342"/>
            <a:ext cx="6033366" cy="164455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D886A3-BDC8-4338-BAE9-A105BF7447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38360" y="1933621"/>
            <a:ext cx="525101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9113D0-2C9D-4F23-8529-711A4BEBF432}"/>
              </a:ext>
            </a:extLst>
          </p:cNvPr>
          <p:cNvSpPr txBox="1"/>
          <p:nvPr/>
        </p:nvSpPr>
        <p:spPr>
          <a:xfrm>
            <a:off x="7563461" y="1764872"/>
            <a:ext cx="238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numbers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7D04B-1308-46A9-95BF-20B153A52CA6}"/>
              </a:ext>
            </a:extLst>
          </p:cNvPr>
          <p:cNvSpPr/>
          <p:nvPr/>
        </p:nvSpPr>
        <p:spPr>
          <a:xfrm>
            <a:off x="1004994" y="2797407"/>
            <a:ext cx="6033368" cy="175131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46102-1FA2-4B4A-B65D-8284CA65E8B6}"/>
              </a:ext>
            </a:extLst>
          </p:cNvPr>
          <p:cNvCxnSpPr>
            <a:cxnSpLocks/>
          </p:cNvCxnSpPr>
          <p:nvPr/>
        </p:nvCxnSpPr>
        <p:spPr>
          <a:xfrm flipV="1">
            <a:off x="7048752" y="3429000"/>
            <a:ext cx="616670" cy="2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3EE13-B138-4FEF-9E35-CBB5D10ADE32}"/>
              </a:ext>
            </a:extLst>
          </p:cNvPr>
          <p:cNvSpPr txBox="1"/>
          <p:nvPr/>
        </p:nvSpPr>
        <p:spPr>
          <a:xfrm>
            <a:off x="7675812" y="3113330"/>
            <a:ext cx="2389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(highlight discrepancies)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75AE2-3FB9-4E7A-92FA-1FD36B10C8BE}"/>
              </a:ext>
            </a:extLst>
          </p:cNvPr>
          <p:cNvSpPr/>
          <p:nvPr/>
        </p:nvSpPr>
        <p:spPr>
          <a:xfrm>
            <a:off x="1004993" y="4639552"/>
            <a:ext cx="6033368" cy="106934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AF2CEB-2632-4314-BE89-DA289A9A82E9}"/>
              </a:ext>
            </a:extLst>
          </p:cNvPr>
          <p:cNvCxnSpPr>
            <a:cxnSpLocks/>
          </p:cNvCxnSpPr>
          <p:nvPr/>
        </p:nvCxnSpPr>
        <p:spPr>
          <a:xfrm flipV="1">
            <a:off x="7038360" y="5165518"/>
            <a:ext cx="616670" cy="2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8D6EB9-A8CF-42C8-87A2-4ACB3D42AE85}"/>
              </a:ext>
            </a:extLst>
          </p:cNvPr>
          <p:cNvSpPr txBox="1"/>
          <p:nvPr/>
        </p:nvSpPr>
        <p:spPr>
          <a:xfrm>
            <a:off x="7655030" y="4885707"/>
            <a:ext cx="238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Explanation of columns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FE55E5-1D31-4CBF-9480-C32192C5651A}"/>
              </a:ext>
            </a:extLst>
          </p:cNvPr>
          <p:cNvSpPr/>
          <p:nvPr/>
        </p:nvSpPr>
        <p:spPr>
          <a:xfrm>
            <a:off x="1004993" y="5867406"/>
            <a:ext cx="6033368" cy="59247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474C8E-A05D-4CAE-8651-D6BF73E01866}"/>
              </a:ext>
            </a:extLst>
          </p:cNvPr>
          <p:cNvCxnSpPr>
            <a:cxnSpLocks/>
          </p:cNvCxnSpPr>
          <p:nvPr/>
        </p:nvCxnSpPr>
        <p:spPr>
          <a:xfrm flipV="1">
            <a:off x="7038360" y="6180505"/>
            <a:ext cx="616670" cy="2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C5768A-2E69-4D7A-A947-EAEFE2E6388D}"/>
              </a:ext>
            </a:extLst>
          </p:cNvPr>
          <p:cNvSpPr txBox="1"/>
          <p:nvPr/>
        </p:nvSpPr>
        <p:spPr>
          <a:xfrm>
            <a:off x="7655029" y="6001115"/>
            <a:ext cx="238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 (explain discrepancies)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E1B1887-23F4-415E-880B-0E5EAD2E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9" y="-77066"/>
            <a:ext cx="7486651" cy="71956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OUTPUT: COUNTING</a:t>
            </a:r>
          </a:p>
        </p:txBody>
      </p:sp>
    </p:spTree>
    <p:extLst>
      <p:ext uri="{BB962C8B-B14F-4D97-AF65-F5344CB8AC3E}">
        <p14:creationId xmlns:p14="http://schemas.microsoft.com/office/powerpoint/2010/main" val="5237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F8D823-57ED-4907-8BF2-C59AD8A3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9" y="3883024"/>
            <a:ext cx="11627930" cy="17049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C0E5DE-2C80-4876-B5C3-FD61900C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9" y="0"/>
            <a:ext cx="8575061" cy="71956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OUTPUT: spot checks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D2802-6253-4C56-BD55-58E665BB5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9" y="937634"/>
            <a:ext cx="5210175" cy="25622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000A47-AD3B-4B12-B96C-B8709F42B23A}"/>
              </a:ext>
            </a:extLst>
          </p:cNvPr>
          <p:cNvCxnSpPr>
            <a:cxnSpLocks/>
          </p:cNvCxnSpPr>
          <p:nvPr/>
        </p:nvCxnSpPr>
        <p:spPr>
          <a:xfrm>
            <a:off x="5412760" y="1768521"/>
            <a:ext cx="525101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A0F225-7601-4BA9-B92B-CD5AAB8A6782}"/>
              </a:ext>
            </a:extLst>
          </p:cNvPr>
          <p:cNvSpPr txBox="1"/>
          <p:nvPr/>
        </p:nvSpPr>
        <p:spPr>
          <a:xfrm>
            <a:off x="5937861" y="1440778"/>
            <a:ext cx="3663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Adaptable code: can number of rows to check, number of mismatches to print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68ACB-0647-4ED7-ACE6-93F554661C3C}"/>
              </a:ext>
            </a:extLst>
          </p:cNvPr>
          <p:cNvSpPr txBox="1"/>
          <p:nvPr/>
        </p:nvSpPr>
        <p:spPr>
          <a:xfrm>
            <a:off x="8089030" y="3085317"/>
            <a:ext cx="366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mismatches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C61E87-3DDE-4A94-8B10-258B612B30AC}"/>
              </a:ext>
            </a:extLst>
          </p:cNvPr>
          <p:cNvCxnSpPr>
            <a:cxnSpLocks/>
          </p:cNvCxnSpPr>
          <p:nvPr/>
        </p:nvCxnSpPr>
        <p:spPr>
          <a:xfrm flipV="1">
            <a:off x="9601199" y="3419893"/>
            <a:ext cx="0" cy="32660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24EC6-5EF0-41F9-AC46-4FE4E752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1" y="883279"/>
            <a:ext cx="6096000" cy="5436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28955-E5A9-4F7D-8349-8D5EC9488CC4}"/>
              </a:ext>
            </a:extLst>
          </p:cNvPr>
          <p:cNvSpPr txBox="1"/>
          <p:nvPr/>
        </p:nvSpPr>
        <p:spPr>
          <a:xfrm>
            <a:off x="7180980" y="1571624"/>
            <a:ext cx="366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out mismatch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0DD15-5B60-4F2F-A547-0721A04F02CD}"/>
              </a:ext>
            </a:extLst>
          </p:cNvPr>
          <p:cNvCxnSpPr>
            <a:cxnSpLocks/>
          </p:cNvCxnSpPr>
          <p:nvPr/>
        </p:nvCxnSpPr>
        <p:spPr>
          <a:xfrm>
            <a:off x="2165351" y="1756291"/>
            <a:ext cx="4940299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EB0D66-69AB-4728-A597-EE2DAAE433C9}"/>
              </a:ext>
            </a:extLst>
          </p:cNvPr>
          <p:cNvSpPr/>
          <p:nvPr/>
        </p:nvSpPr>
        <p:spPr>
          <a:xfrm>
            <a:off x="1549401" y="1386959"/>
            <a:ext cx="1231899" cy="27356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B6653-203E-43FD-B81F-405A10C2A46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65351" y="1660525"/>
            <a:ext cx="0" cy="95766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72B625-1F71-41D2-B414-D9176E7547D7}"/>
              </a:ext>
            </a:extLst>
          </p:cNvPr>
          <p:cNvCxnSpPr>
            <a:cxnSpLocks/>
          </p:cNvCxnSpPr>
          <p:nvPr/>
        </p:nvCxnSpPr>
        <p:spPr>
          <a:xfrm>
            <a:off x="4857751" y="4048641"/>
            <a:ext cx="2323229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72DB62-AD85-4D13-8001-23D44186AE8B}"/>
              </a:ext>
            </a:extLst>
          </p:cNvPr>
          <p:cNvCxnSpPr>
            <a:cxnSpLocks/>
          </p:cNvCxnSpPr>
          <p:nvPr/>
        </p:nvCxnSpPr>
        <p:spPr>
          <a:xfrm flipV="1">
            <a:off x="4857751" y="2098675"/>
            <a:ext cx="0" cy="370205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82906A-8DAB-4A04-8BB5-4869AD0C915A}"/>
              </a:ext>
            </a:extLst>
          </p:cNvPr>
          <p:cNvCxnSpPr>
            <a:cxnSpLocks/>
          </p:cNvCxnSpPr>
          <p:nvPr/>
        </p:nvCxnSpPr>
        <p:spPr>
          <a:xfrm flipH="1">
            <a:off x="4718053" y="2098675"/>
            <a:ext cx="13969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F601E8-3818-458F-A39D-3E6A49BE001E}"/>
              </a:ext>
            </a:extLst>
          </p:cNvPr>
          <p:cNvCxnSpPr>
            <a:cxnSpLocks/>
          </p:cNvCxnSpPr>
          <p:nvPr/>
        </p:nvCxnSpPr>
        <p:spPr>
          <a:xfrm flipH="1">
            <a:off x="4718053" y="5800725"/>
            <a:ext cx="13969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B12329-E1B5-4A70-A241-0CC873EAA69E}"/>
              </a:ext>
            </a:extLst>
          </p:cNvPr>
          <p:cNvSpPr txBox="1"/>
          <p:nvPr/>
        </p:nvSpPr>
        <p:spPr>
          <a:xfrm>
            <a:off x="7180980" y="3863975"/>
            <a:ext cx="366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out raw data that generated mismatch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815D74E-3352-486C-8424-FE563B26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1" y="57865"/>
            <a:ext cx="8575061" cy="71956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OUTPUT: spot checks</a:t>
            </a:r>
          </a:p>
        </p:txBody>
      </p:sp>
    </p:spTree>
    <p:extLst>
      <p:ext uri="{BB962C8B-B14F-4D97-AF65-F5344CB8AC3E}">
        <p14:creationId xmlns:p14="http://schemas.microsoft.com/office/powerpoint/2010/main" val="218187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B170-8C51-4CE9-ADEA-B8F0931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522A-DC7F-47E4-8239-0C80702F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EVERYTHING</a:t>
            </a:r>
          </a:p>
          <a:p>
            <a:r>
              <a:rPr lang="en-US" dirty="0"/>
              <a:t>At least 2 people</a:t>
            </a:r>
          </a:p>
          <a:p>
            <a:r>
              <a:rPr lang="en-US" dirty="0"/>
              <a:t>Mistakes exist on every level</a:t>
            </a:r>
          </a:p>
        </p:txBody>
      </p:sp>
    </p:spTree>
    <p:extLst>
      <p:ext uri="{BB962C8B-B14F-4D97-AF65-F5344CB8AC3E}">
        <p14:creationId xmlns:p14="http://schemas.microsoft.com/office/powerpoint/2010/main" val="174098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B170-8C51-4CE9-ADEA-B8F0931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522A-DC7F-47E4-8239-0C80702F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 EVERYTHING</a:t>
            </a:r>
          </a:p>
          <a:p>
            <a:pPr lvl="1"/>
            <a:r>
              <a:rPr lang="en-US" dirty="0"/>
              <a:t>Nobody likes documentation, but everyone needs documentation</a:t>
            </a:r>
          </a:p>
          <a:p>
            <a:pPr lvl="1"/>
            <a:r>
              <a:rPr lang="en-US" dirty="0"/>
              <a:t>Figuring out WHY something needs to happen takes way more time than actually making it happen</a:t>
            </a:r>
          </a:p>
          <a:p>
            <a:pPr lvl="1"/>
            <a:r>
              <a:rPr lang="en-US" dirty="0"/>
              <a:t>No need to explain the same thing over and over again to different people</a:t>
            </a:r>
          </a:p>
          <a:p>
            <a:pPr lvl="1"/>
            <a:r>
              <a:rPr lang="en-US" dirty="0"/>
              <a:t>If someone leaves the project, their work can be continued</a:t>
            </a:r>
          </a:p>
          <a:p>
            <a:r>
              <a:rPr lang="en-US" dirty="0"/>
              <a:t>At least 2 people</a:t>
            </a:r>
          </a:p>
          <a:p>
            <a:r>
              <a:rPr lang="en-US" dirty="0"/>
              <a:t>Mistakes exist on every level</a:t>
            </a:r>
          </a:p>
        </p:txBody>
      </p:sp>
    </p:spTree>
    <p:extLst>
      <p:ext uri="{BB962C8B-B14F-4D97-AF65-F5344CB8AC3E}">
        <p14:creationId xmlns:p14="http://schemas.microsoft.com/office/powerpoint/2010/main" val="10651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B170-8C51-4CE9-ADEA-B8F0931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522A-DC7F-47E4-8239-0C80702F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EVERYTHING</a:t>
            </a:r>
          </a:p>
          <a:p>
            <a:r>
              <a:rPr lang="en-US" dirty="0"/>
              <a:t>At least 2 people</a:t>
            </a:r>
          </a:p>
          <a:p>
            <a:pPr lvl="1"/>
            <a:r>
              <a:rPr lang="en-US" dirty="0"/>
              <a:t>2 pairs of eyes = more mistakes caught</a:t>
            </a:r>
          </a:p>
          <a:p>
            <a:pPr lvl="1"/>
            <a:r>
              <a:rPr lang="en-US" dirty="0"/>
              <a:t>Separating </a:t>
            </a:r>
            <a:r>
              <a:rPr lang="en-US"/>
              <a:t>QA from coding </a:t>
            </a:r>
            <a:endParaRPr lang="en-US" dirty="0"/>
          </a:p>
          <a:p>
            <a:r>
              <a:rPr lang="en-US" dirty="0"/>
              <a:t>Mistakes exist on every level</a:t>
            </a:r>
          </a:p>
        </p:txBody>
      </p:sp>
    </p:spTree>
    <p:extLst>
      <p:ext uri="{BB962C8B-B14F-4D97-AF65-F5344CB8AC3E}">
        <p14:creationId xmlns:p14="http://schemas.microsoft.com/office/powerpoint/2010/main" val="29275269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69</TotalTime>
  <Words>413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Avenir Next LT Pro Light</vt:lpstr>
      <vt:lpstr>GradientRiseVTI</vt:lpstr>
      <vt:lpstr>Data Warehouse QA</vt:lpstr>
      <vt:lpstr>Method</vt:lpstr>
      <vt:lpstr>code</vt:lpstr>
      <vt:lpstr>OUTPUT: COUNTING</vt:lpstr>
      <vt:lpstr>OUTPUT: spot checks</vt:lpstr>
      <vt:lpstr>OUTPUT: spot checks</vt:lpstr>
      <vt:lpstr>Lessons learned</vt:lpstr>
      <vt:lpstr>Lessons learned</vt:lpstr>
      <vt:lpstr>Lessons learned</vt:lpstr>
      <vt:lpstr>Lessons learned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QA</dc:title>
  <dc:creator>Zhang, Xiaorui</dc:creator>
  <cp:lastModifiedBy>Zhang, Xiaorui</cp:lastModifiedBy>
  <cp:revision>6</cp:revision>
  <dcterms:created xsi:type="dcterms:W3CDTF">2023-03-07T14:58:41Z</dcterms:created>
  <dcterms:modified xsi:type="dcterms:W3CDTF">2023-03-07T16:08:00Z</dcterms:modified>
</cp:coreProperties>
</file>