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88825"/>
  <p:notesSz cx="6858000" cy="9144000"/>
  <p:embeddedFontLst>
    <p:embeddedFont>
      <p:font typeface="Arial Narrow"/>
      <p:regular r:id="rId19"/>
      <p:bold r:id="rId20"/>
      <p:italic r:id="rId21"/>
      <p:boldItalic r:id="rId22"/>
    </p:embeddedFont>
    <p:embeddedFont>
      <p:font typeface="Lemon"/>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9">
          <p15:clr>
            <a:srgbClr val="A4A3A4"/>
          </p15:clr>
        </p15:guide>
        <p15:guide id="2" orient="horz" pos="338">
          <p15:clr>
            <a:srgbClr val="A4A3A4"/>
          </p15:clr>
        </p15:guide>
        <p15:guide id="3" orient="horz" pos="2160">
          <p15:clr>
            <a:srgbClr val="A4A3A4"/>
          </p15:clr>
        </p15:guide>
        <p15:guide id="4" orient="horz" pos="3992">
          <p15:clr>
            <a:srgbClr val="A4A3A4"/>
          </p15:clr>
        </p15:guide>
        <p15:guide id="5" orient="horz" pos="4105">
          <p15:clr>
            <a:srgbClr val="A4A3A4"/>
          </p15:clr>
        </p15:guide>
        <p15:guide id="6" orient="horz" pos="1006">
          <p15:clr>
            <a:srgbClr val="A4A3A4"/>
          </p15:clr>
        </p15:guide>
        <p15:guide id="7" orient="horz" pos="1250">
          <p15:clr>
            <a:srgbClr val="A4A3A4"/>
          </p15:clr>
        </p15:guide>
        <p15:guide id="8" pos="3144">
          <p15:clr>
            <a:srgbClr val="A4A3A4"/>
          </p15:clr>
        </p15:guide>
        <p15:guide id="9" pos="341">
          <p15:clr>
            <a:srgbClr val="A4A3A4"/>
          </p15:clr>
        </p15:guide>
        <p15:guide id="10" pos="1746">
          <p15:clr>
            <a:srgbClr val="A4A3A4"/>
          </p15:clr>
        </p15:guide>
        <p15:guide id="11" pos="3620">
          <p15:clr>
            <a:srgbClr val="A4A3A4"/>
          </p15:clr>
        </p15:guide>
        <p15:guide id="12" pos="3839">
          <p15:clr>
            <a:srgbClr val="A4A3A4"/>
          </p15:clr>
        </p15:guide>
        <p15:guide id="13" pos="5950">
          <p15:clr>
            <a:srgbClr val="A4A3A4"/>
          </p15:clr>
        </p15:guide>
        <p15:guide id="14" pos="7349">
          <p15:clr>
            <a:srgbClr val="A4A3A4"/>
          </p15:clr>
        </p15:guide>
        <p15:guide id="15" pos="4057">
          <p15:clr>
            <a:srgbClr val="A4A3A4"/>
          </p15:clr>
        </p15:guide>
        <p15:guide id="16" pos="4551">
          <p15:clr>
            <a:srgbClr val="A4A3A4"/>
          </p15:clr>
        </p15:guide>
        <p15:guide id="17" pos="6917">
          <p15:clr>
            <a:srgbClr val="A4A3A4"/>
          </p15:clr>
        </p15:guide>
        <p15:guide id="18" pos="618">
          <p15:clr>
            <a:srgbClr val="A4A3A4"/>
          </p15:clr>
        </p15:guide>
      </p15:sldGuideLst>
    </p:ext>
    <p:ext uri="GoogleSlidesCustomDataVersion2">
      <go:slidesCustomData xmlns:go="http://customooxmlschemas.google.com/" r:id="rId24" roundtripDataSignature="AMtx7mjuD6zJiGY4fhreAlKPG++7R33o6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CD094B2-112B-41E4-9EF5-2AD5385376F7}">
  <a:tblStyle styleId="{CCD094B2-112B-41E4-9EF5-2AD5385376F7}"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9"/>
          </a:solidFill>
        </a:fill>
      </a:tcStyle>
    </a:wholeTbl>
    <a:band1H>
      <a:tcTxStyle/>
      <a:tcStyle>
        <a:fill>
          <a:solidFill>
            <a:srgbClr val="CADEF2"/>
          </a:solidFill>
        </a:fill>
      </a:tcStyle>
    </a:band1H>
    <a:band2H>
      <a:tcTxStyle/>
    </a:band2H>
    <a:band1V>
      <a:tcTxStyle/>
      <a:tcStyle>
        <a:fill>
          <a:solidFill>
            <a:srgbClr val="CADEF2"/>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9" orient="horz"/>
        <p:guide pos="338" orient="horz"/>
        <p:guide pos="2160" orient="horz"/>
        <p:guide pos="3992" orient="horz"/>
        <p:guide pos="4105" orient="horz"/>
        <p:guide pos="1006" orient="horz"/>
        <p:guide pos="1250" orient="horz"/>
        <p:guide pos="3144"/>
        <p:guide pos="341"/>
        <p:guide pos="1746"/>
        <p:guide pos="3620"/>
        <p:guide pos="3839"/>
        <p:guide pos="5950"/>
        <p:guide pos="7349"/>
        <p:guide pos="4057"/>
        <p:guide pos="4551"/>
        <p:guide pos="6917"/>
        <p:guide pos="61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ialNarrow-bold.fntdata"/><Relationship Id="rId22" Type="http://schemas.openxmlformats.org/officeDocument/2006/relationships/font" Target="fonts/ArialNarrow-boldItalic.fntdata"/><Relationship Id="rId21" Type="http://schemas.openxmlformats.org/officeDocument/2006/relationships/font" Target="fonts/ArialNarrow-italic.fntdata"/><Relationship Id="rId24" Type="http://customschemas.google.com/relationships/presentationmetadata" Target="metadata"/><Relationship Id="rId23" Type="http://schemas.openxmlformats.org/officeDocument/2006/relationships/font" Target="fonts/Lemon-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ArialNarrow-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3" name="Google Shape;75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4" name="Google Shape;754;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9" name="Google Shape;77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BERT (Bidirectional Encoder Representations from Transformers) is a method of pretraining language representations that was used to create models.</a:t>
            </a:r>
            <a:endParaRPr/>
          </a:p>
          <a:p>
            <a:pPr indent="0" lvl="0" marL="0" rtl="0" algn="l">
              <a:spcBef>
                <a:spcPts val="0"/>
              </a:spcBef>
              <a:spcAft>
                <a:spcPts val="0"/>
              </a:spcAft>
              <a:buNone/>
            </a:pPr>
            <a:r>
              <a:rPr lang="en-US"/>
              <a:t>We can use these models to extract high quality language features from text data or can fine-tune these models on a specific task (classification, entity recognition, question answering, etc.) with our own data to produce state of the art predictions.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179996" lvl="0" marL="179996" rtl="0" algn="l">
              <a:spcBef>
                <a:spcPts val="800"/>
              </a:spcBef>
              <a:spcAft>
                <a:spcPts val="0"/>
              </a:spcAft>
              <a:buClr>
                <a:srgbClr val="FF6C00"/>
              </a:buClr>
              <a:buSzPts val="1200"/>
              <a:buFont typeface="Arial"/>
              <a:buChar char="•"/>
            </a:pPr>
            <a:r>
              <a:rPr lang="en-US" sz="1200">
                <a:solidFill>
                  <a:schemeClr val="dk1"/>
                </a:solidFill>
              </a:rPr>
              <a:t>ClinicalKey and ScienceDirect Topic Pages are </a:t>
            </a:r>
            <a:r>
              <a:rPr b="1" lang="en-US" sz="1200">
                <a:solidFill>
                  <a:schemeClr val="dk1"/>
                </a:solidFill>
              </a:rPr>
              <a:t>indexable</a:t>
            </a:r>
            <a:r>
              <a:rPr lang="en-US" sz="1200">
                <a:solidFill>
                  <a:schemeClr val="dk1"/>
                </a:solidFill>
              </a:rPr>
              <a:t> and </a:t>
            </a:r>
            <a:r>
              <a:rPr b="1" lang="en-US" sz="1200">
                <a:solidFill>
                  <a:schemeClr val="dk1"/>
                </a:solidFill>
              </a:rPr>
              <a:t>searchable</a:t>
            </a:r>
            <a:r>
              <a:rPr lang="en-US" sz="1200">
                <a:solidFill>
                  <a:schemeClr val="dk1"/>
                </a:solidFill>
              </a:rPr>
              <a:t> on </a:t>
            </a:r>
            <a:r>
              <a:rPr b="1" lang="en-US" sz="1200">
                <a:solidFill>
                  <a:schemeClr val="dk1"/>
                </a:solidFill>
              </a:rPr>
              <a:t>Google</a:t>
            </a:r>
            <a:r>
              <a:rPr lang="en-US" sz="1200">
                <a:solidFill>
                  <a:schemeClr val="dk1"/>
                </a:solidFill>
              </a:rPr>
              <a:t> </a:t>
            </a:r>
            <a:endParaRPr/>
          </a:p>
          <a:p>
            <a:pPr indent="-179996" lvl="0" marL="179996" rtl="0" algn="l">
              <a:spcBef>
                <a:spcPts val="800"/>
              </a:spcBef>
              <a:spcAft>
                <a:spcPts val="0"/>
              </a:spcAft>
              <a:buClr>
                <a:srgbClr val="FF6C00"/>
              </a:buClr>
              <a:buSzPts val="1200"/>
              <a:buFont typeface="Arial"/>
              <a:buChar char="•"/>
            </a:pPr>
            <a:r>
              <a:rPr lang="en-US" sz="1200">
                <a:solidFill>
                  <a:schemeClr val="dk1"/>
                </a:solidFill>
              </a:rPr>
              <a:t>Provide definitions and related terms for each concept as well as snippets of high-quality, relevant, peer-reviewed content</a:t>
            </a:r>
            <a:endParaRPr/>
          </a:p>
          <a:p>
            <a:pPr indent="-179996" lvl="0" marL="179996" rtl="0" algn="l">
              <a:spcBef>
                <a:spcPts val="800"/>
              </a:spcBef>
              <a:spcAft>
                <a:spcPts val="0"/>
              </a:spcAft>
              <a:buClr>
                <a:srgbClr val="FF6C00"/>
              </a:buClr>
              <a:buSzPts val="1200"/>
              <a:buFont typeface="Arial"/>
              <a:buChar char="•"/>
            </a:pPr>
            <a:r>
              <a:rPr lang="en-US" sz="1200"/>
              <a:t>Enrich content with hyperlinks to other topics of interest: </a:t>
            </a:r>
            <a:r>
              <a:rPr b="1" lang="en-US" sz="1200"/>
              <a:t>images, calculators, articles, book content</a:t>
            </a:r>
            <a:endParaRPr/>
          </a:p>
          <a:p>
            <a:pPr indent="0" lvl="0" marL="0" rtl="0" algn="l">
              <a:spcBef>
                <a:spcPts val="0"/>
              </a:spcBef>
              <a:spcAft>
                <a:spcPts val="0"/>
              </a:spcAft>
              <a:buNone/>
            </a:pPr>
            <a:r>
              <a:t/>
            </a:r>
            <a:endParaRPr/>
          </a:p>
          <a:p>
            <a:pPr indent="-103796" lvl="0" marL="179996" rtl="0" algn="l">
              <a:spcBef>
                <a:spcPts val="800"/>
              </a:spcBef>
              <a:spcAft>
                <a:spcPts val="0"/>
              </a:spcAft>
              <a:buClr>
                <a:srgbClr val="FF6C00"/>
              </a:buClr>
              <a:buSzPts val="1200"/>
              <a:buFont typeface="Arial"/>
              <a:buNone/>
            </a:pPr>
            <a:r>
              <a:t/>
            </a:r>
            <a:endParaRPr sz="1200">
              <a:solidFill>
                <a:schemeClr val="dk1"/>
              </a:solidFill>
            </a:endParaRPr>
          </a:p>
          <a:p>
            <a:pPr indent="-179996" lvl="0" marL="179996" marR="0" rtl="0" algn="l">
              <a:lnSpc>
                <a:spcPct val="100000"/>
              </a:lnSpc>
              <a:spcBef>
                <a:spcPts val="800"/>
              </a:spcBef>
              <a:spcAft>
                <a:spcPts val="0"/>
              </a:spcAft>
              <a:buClr>
                <a:srgbClr val="FF6C00"/>
              </a:buClr>
              <a:buSzPts val="1200"/>
              <a:buFont typeface="Arial"/>
              <a:buChar char="•"/>
            </a:pPr>
            <a:r>
              <a:rPr lang="en-US" sz="1200">
                <a:solidFill>
                  <a:schemeClr val="dk1"/>
                </a:solidFill>
              </a:rPr>
              <a:t>Offer hundreds of thousands of comprehensive and topical web pages</a:t>
            </a:r>
            <a:endParaRPr/>
          </a:p>
          <a:p>
            <a:pPr indent="-179996" lvl="0" marL="179996" rtl="0" algn="l">
              <a:spcBef>
                <a:spcPts val="800"/>
              </a:spcBef>
              <a:spcAft>
                <a:spcPts val="0"/>
              </a:spcAft>
              <a:buClr>
                <a:srgbClr val="FF6C00"/>
              </a:buClr>
              <a:buSzPts val="1200"/>
              <a:buFont typeface="Arial"/>
              <a:buChar char="•"/>
            </a:pPr>
            <a:r>
              <a:rPr lang="en-US" sz="1200">
                <a:solidFill>
                  <a:schemeClr val="dk1"/>
                </a:solidFill>
              </a:rPr>
              <a:t>Improve the physician and student search experience</a:t>
            </a:r>
            <a:endParaRPr/>
          </a:p>
          <a:p>
            <a:pPr indent="-179996" lvl="0" marL="179996" rtl="0" algn="l">
              <a:spcBef>
                <a:spcPts val="800"/>
              </a:spcBef>
              <a:spcAft>
                <a:spcPts val="0"/>
              </a:spcAft>
              <a:buClr>
                <a:srgbClr val="FF6C00"/>
              </a:buClr>
              <a:buSzPts val="1200"/>
              <a:buFont typeface="Arial"/>
              <a:buChar char="•"/>
            </a:pPr>
            <a:r>
              <a:rPr lang="en-US" sz="1200">
                <a:solidFill>
                  <a:schemeClr val="dk1"/>
                </a:solidFill>
              </a:rPr>
              <a:t>Free to access through ScienceDirect</a:t>
            </a:r>
            <a:endParaRPr/>
          </a:p>
          <a:p>
            <a:pPr indent="0" lvl="0" marL="0" rtl="0" algn="l">
              <a:spcBef>
                <a:spcPts val="0"/>
              </a:spcBef>
              <a:spcAft>
                <a:spcPts val="0"/>
              </a:spcAft>
              <a:buNone/>
            </a:pPr>
            <a:r>
              <a:t/>
            </a:r>
            <a:endParaRPr/>
          </a:p>
        </p:txBody>
      </p:sp>
      <p:sp>
        <p:nvSpPr>
          <p:cNvPr id="780" name="Google Shape;78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2" name="Google Shape;48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3" name="Google Shape;72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3" name="Google Shape;73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4" name="Google Shape;73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solidFill>
                  <a:srgbClr val="000000"/>
                </a:solidFill>
              </a:rPr>
              <a:t>‹#›</a:t>
            </a:fld>
            <a:endParaRPr>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6" name="Google Shape;7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ynamic Blue Title Slide">
  <p:cSld name="Dynamic Blue Title Slide">
    <p:spTree>
      <p:nvGrpSpPr>
        <p:cNvPr id="15" name="Shape 15"/>
        <p:cNvGrpSpPr/>
        <p:nvPr/>
      </p:nvGrpSpPr>
      <p:grpSpPr>
        <a:xfrm>
          <a:off x="0" y="0"/>
          <a:ext cx="0" cy="0"/>
          <a:chOff x="0" y="0"/>
          <a:chExt cx="0" cy="0"/>
        </a:xfrm>
      </p:grpSpPr>
      <p:pic>
        <p:nvPicPr>
          <p:cNvPr id="16" name="Google Shape;16;p14"/>
          <p:cNvPicPr preferRelativeResize="0"/>
          <p:nvPr/>
        </p:nvPicPr>
        <p:blipFill rotWithShape="1">
          <a:blip r:embed="rId2">
            <a:alphaModFix/>
          </a:blip>
          <a:srcRect b="0" l="0" r="0" t="0"/>
          <a:stretch/>
        </p:blipFill>
        <p:spPr>
          <a:xfrm>
            <a:off x="0" y="1786"/>
            <a:ext cx="12188825" cy="6856214"/>
          </a:xfrm>
          <a:prstGeom prst="rect">
            <a:avLst/>
          </a:prstGeom>
          <a:noFill/>
          <a:ln>
            <a:noFill/>
          </a:ln>
        </p:spPr>
      </p:pic>
      <p:sp>
        <p:nvSpPr>
          <p:cNvPr id="17" name="Google Shape;17;p14"/>
          <p:cNvSpPr txBox="1"/>
          <p:nvPr>
            <p:ph type="ctrTitle"/>
          </p:nvPr>
        </p:nvSpPr>
        <p:spPr>
          <a:xfrm>
            <a:off x="973137" y="2854325"/>
            <a:ext cx="9996735" cy="1397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dk1"/>
              </a:buClr>
              <a:buSzPts val="6000"/>
              <a:buFont typeface="Arial"/>
              <a:buNone/>
              <a:defRPr sz="6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4"/>
          <p:cNvSpPr txBox="1"/>
          <p:nvPr>
            <p:ph idx="1" type="subTitle"/>
          </p:nvPr>
        </p:nvSpPr>
        <p:spPr>
          <a:xfrm>
            <a:off x="973009" y="4257675"/>
            <a:ext cx="9999050" cy="685800"/>
          </a:xfrm>
          <a:prstGeom prst="rect">
            <a:avLst/>
          </a:prstGeom>
          <a:noFill/>
          <a:ln>
            <a:noFill/>
          </a:ln>
        </p:spPr>
        <p:txBody>
          <a:bodyPr anchorCtr="0" anchor="t" bIns="45700" lIns="0" spcFirstLastPara="1" rIns="0" wrap="square" tIns="45700">
            <a:noAutofit/>
          </a:bodyPr>
          <a:lstStyle>
            <a:lvl1pPr lvl="0" algn="l">
              <a:lnSpc>
                <a:spcPct val="80000"/>
              </a:lnSpc>
              <a:spcBef>
                <a:spcPts val="0"/>
              </a:spcBef>
              <a:spcAft>
                <a:spcPts val="0"/>
              </a:spcAft>
              <a:buSzPts val="2400"/>
              <a:buNone/>
              <a:defRPr b="0" sz="2400" cap="none">
                <a:solidFill>
                  <a:schemeClr val="dk1"/>
                </a:solidFill>
              </a:defRPr>
            </a:lvl1pPr>
            <a:lvl2pPr lvl="1" algn="ctr">
              <a:lnSpc>
                <a:spcPct val="90000"/>
              </a:lnSpc>
              <a:spcBef>
                <a:spcPts val="600"/>
              </a:spcBef>
              <a:spcAft>
                <a:spcPts val="0"/>
              </a:spcAft>
              <a:buSzPts val="2400"/>
              <a:buNone/>
              <a:defRPr>
                <a:solidFill>
                  <a:srgbClr val="888888"/>
                </a:solidFill>
              </a:defRPr>
            </a:lvl2pPr>
            <a:lvl3pPr lvl="2" algn="ctr">
              <a:lnSpc>
                <a:spcPct val="90000"/>
              </a:lnSpc>
              <a:spcBef>
                <a:spcPts val="600"/>
              </a:spcBef>
              <a:spcAft>
                <a:spcPts val="0"/>
              </a:spcAft>
              <a:buSzPts val="2400"/>
              <a:buNone/>
              <a:defRPr>
                <a:solidFill>
                  <a:srgbClr val="888888"/>
                </a:solidFill>
              </a:defRPr>
            </a:lvl3pPr>
            <a:lvl4pPr lvl="3" algn="ctr">
              <a:lnSpc>
                <a:spcPct val="90000"/>
              </a:lnSpc>
              <a:spcBef>
                <a:spcPts val="600"/>
              </a:spcBef>
              <a:spcAft>
                <a:spcPts val="0"/>
              </a:spcAft>
              <a:buSzPts val="2400"/>
              <a:buNone/>
              <a:defRPr>
                <a:solidFill>
                  <a:srgbClr val="888888"/>
                </a:solidFill>
              </a:defRPr>
            </a:lvl4pPr>
            <a:lvl5pPr lvl="4" algn="ctr">
              <a:lnSpc>
                <a:spcPct val="90000"/>
              </a:lnSpc>
              <a:spcBef>
                <a:spcPts val="600"/>
              </a:spcBef>
              <a:spcAft>
                <a:spcPts val="0"/>
              </a:spcAft>
              <a:buSzPts val="2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14"/>
          <p:cNvSpPr txBox="1"/>
          <p:nvPr/>
        </p:nvSpPr>
        <p:spPr>
          <a:xfrm>
            <a:off x="6702425" y="6657947"/>
            <a:ext cx="5486400" cy="20005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700" u="none" cap="none" strike="noStrike">
                <a:solidFill>
                  <a:schemeClr val="dk1"/>
                </a:solidFill>
                <a:latin typeface="Arial"/>
                <a:ea typeface="Arial"/>
                <a:cs typeface="Arial"/>
                <a:sym typeface="Arial"/>
              </a:rPr>
              <a:t>©2025 Mayo Foundation for Medical Education and Research  |  slide-</a:t>
            </a:r>
            <a:fld id="{00000000-1234-1234-1234-123412341234}" type="slidenum">
              <a:rPr b="0" i="0" lang="en-US" sz="700" u="none" cap="none" strike="noStrike">
                <a:solidFill>
                  <a:schemeClr val="dk1"/>
                </a:solidFill>
                <a:latin typeface="Arial"/>
                <a:ea typeface="Arial"/>
                <a:cs typeface="Arial"/>
                <a:sym typeface="Arial"/>
              </a:rPr>
              <a:t>‹#›</a:t>
            </a:fld>
            <a:endParaRPr b="0" i="0" sz="700" u="none" cap="none" strike="noStrike">
              <a:solidFill>
                <a:schemeClr val="dk1"/>
              </a:solidFill>
              <a:latin typeface="Arial"/>
              <a:ea typeface="Arial"/>
              <a:cs typeface="Arial"/>
              <a:sym typeface="Arial"/>
            </a:endParaRPr>
          </a:p>
        </p:txBody>
      </p:sp>
      <p:pic>
        <p:nvPicPr>
          <p:cNvPr id="20" name="Google Shape;20;p14"/>
          <p:cNvPicPr preferRelativeResize="0"/>
          <p:nvPr/>
        </p:nvPicPr>
        <p:blipFill rotWithShape="1">
          <a:blip r:embed="rId3">
            <a:alphaModFix/>
          </a:blip>
          <a:srcRect b="0" l="0" r="0" t="0"/>
          <a:stretch/>
        </p:blipFill>
        <p:spPr>
          <a:xfrm>
            <a:off x="530948" y="500748"/>
            <a:ext cx="3531898" cy="1075171"/>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er Bio">
  <p:cSld name="Presenter Bio">
    <p:spTree>
      <p:nvGrpSpPr>
        <p:cNvPr id="145" name="Shape 145"/>
        <p:cNvGrpSpPr/>
        <p:nvPr/>
      </p:nvGrpSpPr>
      <p:grpSpPr>
        <a:xfrm>
          <a:off x="0" y="0"/>
          <a:ext cx="0" cy="0"/>
          <a:chOff x="0" y="0"/>
          <a:chExt cx="0" cy="0"/>
        </a:xfrm>
      </p:grpSpPr>
      <p:sp>
        <p:nvSpPr>
          <p:cNvPr id="146" name="Google Shape;146;p23"/>
          <p:cNvSpPr txBox="1"/>
          <p:nvPr>
            <p:ph idx="1" type="body"/>
          </p:nvPr>
        </p:nvSpPr>
        <p:spPr>
          <a:xfrm>
            <a:off x="973138" y="2714625"/>
            <a:ext cx="4773612" cy="357188"/>
          </a:xfrm>
          <a:prstGeom prst="rect">
            <a:avLst/>
          </a:prstGeom>
          <a:noFill/>
          <a:ln>
            <a:noFill/>
          </a:ln>
        </p:spPr>
        <p:txBody>
          <a:bodyPr anchorCtr="0" anchor="b" bIns="45700" lIns="0" spcFirstLastPara="1" rIns="0" wrap="square" tIns="0">
            <a:noAutofit/>
          </a:bodyPr>
          <a:lstStyle>
            <a:lvl1pPr indent="-228600" lvl="0" marL="457200" algn="l">
              <a:lnSpc>
                <a:spcPct val="90000"/>
              </a:lnSpc>
              <a:spcBef>
                <a:spcPts val="1500"/>
              </a:spcBef>
              <a:spcAft>
                <a:spcPts val="0"/>
              </a:spcAft>
              <a:buSzPts val="1800"/>
              <a:buNone/>
              <a:defRPr sz="1800"/>
            </a:lvl1pPr>
            <a:lvl2pPr indent="-342900" lvl="1" marL="914400" algn="l">
              <a:lnSpc>
                <a:spcPct val="90000"/>
              </a:lnSpc>
              <a:spcBef>
                <a:spcPts val="600"/>
              </a:spcBef>
              <a:spcAft>
                <a:spcPts val="0"/>
              </a:spcAft>
              <a:buSzPts val="1800"/>
              <a:buChar char="•"/>
              <a:defRPr sz="1800"/>
            </a:lvl2pPr>
            <a:lvl3pPr indent="-342900" lvl="2" marL="1371600" algn="l">
              <a:lnSpc>
                <a:spcPct val="90000"/>
              </a:lnSpc>
              <a:spcBef>
                <a:spcPts val="600"/>
              </a:spcBef>
              <a:spcAft>
                <a:spcPts val="0"/>
              </a:spcAft>
              <a:buSzPts val="1800"/>
              <a:buChar char="•"/>
              <a:defRPr sz="1800"/>
            </a:lvl3pPr>
            <a:lvl4pPr indent="-342900" lvl="3" marL="1828800" algn="l">
              <a:lnSpc>
                <a:spcPct val="90000"/>
              </a:lnSpc>
              <a:spcBef>
                <a:spcPts val="600"/>
              </a:spcBef>
              <a:spcAft>
                <a:spcPts val="0"/>
              </a:spcAft>
              <a:buSzPts val="1800"/>
              <a:buChar char="•"/>
              <a:defRPr sz="1800"/>
            </a:lvl4pPr>
            <a:lvl5pPr indent="-342900" lvl="4" marL="2286000" algn="l">
              <a:lnSpc>
                <a:spcPct val="90000"/>
              </a:lnSpc>
              <a:spcBef>
                <a:spcPts val="600"/>
              </a:spcBef>
              <a:spcAft>
                <a:spcPts val="0"/>
              </a:spcAft>
              <a:buSzPts val="1800"/>
              <a:buChar char="•"/>
              <a:defRPr sz="1800"/>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47" name="Google Shape;147;p23"/>
          <p:cNvSpPr/>
          <p:nvPr>
            <p:ph idx="2" type="pic"/>
          </p:nvPr>
        </p:nvSpPr>
        <p:spPr>
          <a:xfrm>
            <a:off x="6094413" y="0"/>
            <a:ext cx="6094412" cy="6858000"/>
          </a:xfrm>
          <a:prstGeom prst="rect">
            <a:avLst/>
          </a:prstGeom>
          <a:noFill/>
          <a:ln>
            <a:noFill/>
          </a:ln>
        </p:spPr>
      </p:sp>
      <p:sp>
        <p:nvSpPr>
          <p:cNvPr id="148" name="Google Shape;148;p23"/>
          <p:cNvSpPr txBox="1"/>
          <p:nvPr>
            <p:ph type="title"/>
          </p:nvPr>
        </p:nvSpPr>
        <p:spPr>
          <a:xfrm>
            <a:off x="973138" y="536574"/>
            <a:ext cx="4773612" cy="978408"/>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23"/>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3"/>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3"/>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2" name="Google Shape;152;p23"/>
          <p:cNvSpPr txBox="1"/>
          <p:nvPr>
            <p:ph idx="3" type="body"/>
          </p:nvPr>
        </p:nvSpPr>
        <p:spPr>
          <a:xfrm>
            <a:off x="973138" y="1984375"/>
            <a:ext cx="4773612" cy="730250"/>
          </a:xfrm>
          <a:prstGeom prst="rect">
            <a:avLst/>
          </a:prstGeom>
          <a:noFill/>
          <a:ln>
            <a:noFill/>
          </a:ln>
        </p:spPr>
        <p:txBody>
          <a:bodyPr anchorCtr="0" anchor="b" bIns="45700" lIns="0" spcFirstLastPara="1" rIns="0" wrap="square" tIns="0">
            <a:noAutofit/>
          </a:bodyPr>
          <a:lstStyle>
            <a:lvl1pPr indent="-228600" lvl="0" marL="457200" algn="l">
              <a:lnSpc>
                <a:spcPct val="90000"/>
              </a:lnSpc>
              <a:spcBef>
                <a:spcPts val="1500"/>
              </a:spcBef>
              <a:spcAft>
                <a:spcPts val="0"/>
              </a:spcAft>
              <a:buSzPts val="2400"/>
              <a:buNone/>
              <a:defRPr b="1"/>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53" name="Google Shape;153;p23"/>
          <p:cNvSpPr txBox="1"/>
          <p:nvPr>
            <p:ph idx="4" type="body"/>
          </p:nvPr>
        </p:nvSpPr>
        <p:spPr>
          <a:xfrm>
            <a:off x="973138" y="3429000"/>
            <a:ext cx="4773612" cy="1828800"/>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2000"/>
              <a:buNone/>
              <a:defRPr sz="2000">
                <a:solidFill>
                  <a:schemeClr val="lt1"/>
                </a:solidFil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_Team Intro">
  <p:cSld name="White_Team Intro">
    <p:bg>
      <p:bgPr>
        <a:solidFill>
          <a:schemeClr val="dk1"/>
        </a:solidFill>
      </p:bgPr>
    </p:bg>
    <p:spTree>
      <p:nvGrpSpPr>
        <p:cNvPr id="154" name="Shape 154"/>
        <p:cNvGrpSpPr/>
        <p:nvPr/>
      </p:nvGrpSpPr>
      <p:grpSpPr>
        <a:xfrm>
          <a:off x="0" y="0"/>
          <a:ext cx="0" cy="0"/>
          <a:chOff x="0" y="0"/>
          <a:chExt cx="0" cy="0"/>
        </a:xfrm>
      </p:grpSpPr>
      <p:sp>
        <p:nvSpPr>
          <p:cNvPr id="155" name="Google Shape;155;p24"/>
          <p:cNvSpPr txBox="1"/>
          <p:nvPr>
            <p:ph idx="1" type="body"/>
          </p:nvPr>
        </p:nvSpPr>
        <p:spPr>
          <a:xfrm>
            <a:off x="6097842" y="539624"/>
            <a:ext cx="5568696" cy="1444752"/>
          </a:xfrm>
          <a:prstGeom prst="rect">
            <a:avLst/>
          </a:prstGeom>
          <a:noFill/>
          <a:ln>
            <a:noFill/>
          </a:ln>
        </p:spPr>
        <p:txBody>
          <a:bodyPr anchorCtr="0" anchor="t" bIns="45700" lIns="0" spcFirstLastPara="1" rIns="0" wrap="square" tIns="64000">
            <a:noAutofit/>
          </a:bodyPr>
          <a:lstStyle>
            <a:lvl1pPr indent="-228600" lvl="0" marL="457200" algn="l">
              <a:lnSpc>
                <a:spcPct val="90000"/>
              </a:lnSpc>
              <a:spcBef>
                <a:spcPts val="600"/>
              </a:spcBef>
              <a:spcAft>
                <a:spcPts val="0"/>
              </a:spcAft>
              <a:buSzPts val="2000"/>
              <a:buNone/>
              <a:defRPr sz="2000">
                <a:solidFill>
                  <a:schemeClr val="lt1"/>
                </a:solidFill>
              </a:defRPr>
            </a:lvl1pPr>
            <a:lvl2pPr indent="-228600" lvl="1" marL="914400" algn="l">
              <a:lnSpc>
                <a:spcPct val="90000"/>
              </a:lnSpc>
              <a:spcBef>
                <a:spcPts val="600"/>
              </a:spcBef>
              <a:spcAft>
                <a:spcPts val="0"/>
              </a:spcAft>
              <a:buSzPts val="2000"/>
              <a:buNone/>
              <a:defRPr sz="2000"/>
            </a:lvl2pPr>
            <a:lvl3pPr indent="-228600" lvl="2" marL="1371600" algn="l">
              <a:lnSpc>
                <a:spcPct val="90000"/>
              </a:lnSpc>
              <a:spcBef>
                <a:spcPts val="600"/>
              </a:spcBef>
              <a:spcAft>
                <a:spcPts val="0"/>
              </a:spcAft>
              <a:buSzPts val="2000"/>
              <a:buNone/>
              <a:defRPr sz="2000"/>
            </a:lvl3pPr>
            <a:lvl4pPr indent="-228600" lvl="3" marL="1828800" algn="l">
              <a:lnSpc>
                <a:spcPct val="90000"/>
              </a:lnSpc>
              <a:spcBef>
                <a:spcPts val="600"/>
              </a:spcBef>
              <a:spcAft>
                <a:spcPts val="0"/>
              </a:spcAft>
              <a:buSzPts val="2000"/>
              <a:buNone/>
              <a:defRPr sz="2000"/>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56" name="Google Shape;156;p24"/>
          <p:cNvSpPr txBox="1"/>
          <p:nvPr>
            <p:ph type="title"/>
          </p:nvPr>
        </p:nvSpPr>
        <p:spPr>
          <a:xfrm>
            <a:off x="973138" y="536575"/>
            <a:ext cx="4773612" cy="1447800"/>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4"/>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58" name="Google Shape;158;p24"/>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4"/>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4"/>
          <p:cNvSpPr/>
          <p:nvPr>
            <p:ph idx="2" type="pic"/>
          </p:nvPr>
        </p:nvSpPr>
        <p:spPr>
          <a:xfrm>
            <a:off x="978694" y="3123084"/>
            <a:ext cx="1757362" cy="2103120"/>
          </a:xfrm>
          <a:prstGeom prst="rect">
            <a:avLst/>
          </a:prstGeom>
          <a:solidFill>
            <a:schemeClr val="dk2"/>
          </a:solidFill>
          <a:ln cap="flat" cmpd="sng" w="9525">
            <a:solidFill>
              <a:schemeClr val="dk2"/>
            </a:solidFill>
            <a:prstDash val="solid"/>
            <a:round/>
            <a:headEnd len="sm" w="sm" type="none"/>
            <a:tailEnd len="sm" w="sm" type="none"/>
          </a:ln>
        </p:spPr>
      </p:sp>
      <p:sp>
        <p:nvSpPr>
          <p:cNvPr id="161" name="Google Shape;161;p24"/>
          <p:cNvSpPr/>
          <p:nvPr>
            <p:ph idx="3" type="pic"/>
          </p:nvPr>
        </p:nvSpPr>
        <p:spPr>
          <a:xfrm>
            <a:off x="3209990" y="3123084"/>
            <a:ext cx="1757362" cy="2103120"/>
          </a:xfrm>
          <a:prstGeom prst="rect">
            <a:avLst/>
          </a:prstGeom>
          <a:solidFill>
            <a:schemeClr val="dk2"/>
          </a:solidFill>
          <a:ln cap="flat" cmpd="sng" w="9525">
            <a:solidFill>
              <a:schemeClr val="dk2"/>
            </a:solidFill>
            <a:prstDash val="solid"/>
            <a:round/>
            <a:headEnd len="sm" w="sm" type="none"/>
            <a:tailEnd len="sm" w="sm" type="none"/>
          </a:ln>
        </p:spPr>
      </p:sp>
      <p:sp>
        <p:nvSpPr>
          <p:cNvPr id="162" name="Google Shape;162;p24"/>
          <p:cNvSpPr/>
          <p:nvPr>
            <p:ph idx="4" type="pic"/>
          </p:nvPr>
        </p:nvSpPr>
        <p:spPr>
          <a:xfrm>
            <a:off x="5441286" y="3123084"/>
            <a:ext cx="1757362" cy="2103120"/>
          </a:xfrm>
          <a:prstGeom prst="rect">
            <a:avLst/>
          </a:prstGeom>
          <a:solidFill>
            <a:schemeClr val="dk2"/>
          </a:solidFill>
          <a:ln cap="flat" cmpd="sng" w="9525">
            <a:solidFill>
              <a:schemeClr val="dk2"/>
            </a:solidFill>
            <a:prstDash val="solid"/>
            <a:round/>
            <a:headEnd len="sm" w="sm" type="none"/>
            <a:tailEnd len="sm" w="sm" type="none"/>
          </a:ln>
        </p:spPr>
      </p:sp>
      <p:sp>
        <p:nvSpPr>
          <p:cNvPr id="163" name="Google Shape;163;p24"/>
          <p:cNvSpPr/>
          <p:nvPr>
            <p:ph idx="5" type="pic"/>
          </p:nvPr>
        </p:nvSpPr>
        <p:spPr>
          <a:xfrm>
            <a:off x="7672582" y="3123084"/>
            <a:ext cx="1757362" cy="2103120"/>
          </a:xfrm>
          <a:prstGeom prst="rect">
            <a:avLst/>
          </a:prstGeom>
          <a:solidFill>
            <a:schemeClr val="dk2"/>
          </a:solidFill>
          <a:ln cap="flat" cmpd="sng" w="9525">
            <a:solidFill>
              <a:schemeClr val="dk2"/>
            </a:solidFill>
            <a:prstDash val="solid"/>
            <a:round/>
            <a:headEnd len="sm" w="sm" type="none"/>
            <a:tailEnd len="sm" w="sm" type="none"/>
          </a:ln>
        </p:spPr>
      </p:sp>
      <p:sp>
        <p:nvSpPr>
          <p:cNvPr id="164" name="Google Shape;164;p24"/>
          <p:cNvSpPr/>
          <p:nvPr>
            <p:ph idx="6" type="pic"/>
          </p:nvPr>
        </p:nvSpPr>
        <p:spPr>
          <a:xfrm>
            <a:off x="9903879" y="3123084"/>
            <a:ext cx="1757362" cy="2103120"/>
          </a:xfrm>
          <a:prstGeom prst="rect">
            <a:avLst/>
          </a:prstGeom>
          <a:solidFill>
            <a:schemeClr val="dk2"/>
          </a:solidFill>
          <a:ln cap="flat" cmpd="sng" w="9525">
            <a:solidFill>
              <a:schemeClr val="dk2"/>
            </a:solidFill>
            <a:prstDash val="solid"/>
            <a:round/>
            <a:headEnd len="sm" w="sm" type="none"/>
            <a:tailEnd len="sm" w="sm" type="none"/>
          </a:ln>
        </p:spPr>
      </p:sp>
      <p:sp>
        <p:nvSpPr>
          <p:cNvPr id="165" name="Google Shape;165;p24"/>
          <p:cNvSpPr txBox="1"/>
          <p:nvPr>
            <p:ph idx="7" type="body"/>
          </p:nvPr>
        </p:nvSpPr>
        <p:spPr>
          <a:xfrm>
            <a:off x="3211315" y="5235729"/>
            <a:ext cx="1755774" cy="791699"/>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SzPts val="1400"/>
              <a:buNone/>
              <a:defRPr sz="14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66" name="Google Shape;166;p24"/>
          <p:cNvSpPr txBox="1"/>
          <p:nvPr>
            <p:ph idx="8" type="body"/>
          </p:nvPr>
        </p:nvSpPr>
        <p:spPr>
          <a:xfrm>
            <a:off x="9903614" y="5235729"/>
            <a:ext cx="1755774" cy="791699"/>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SzPts val="1400"/>
              <a:buNone/>
              <a:defRPr sz="14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67" name="Google Shape;167;p24"/>
          <p:cNvSpPr txBox="1"/>
          <p:nvPr>
            <p:ph idx="9" type="body"/>
          </p:nvPr>
        </p:nvSpPr>
        <p:spPr>
          <a:xfrm>
            <a:off x="7672582" y="5235729"/>
            <a:ext cx="1755774" cy="791699"/>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SzPts val="1400"/>
              <a:buNone/>
              <a:defRPr sz="14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68" name="Google Shape;168;p24"/>
          <p:cNvSpPr txBox="1"/>
          <p:nvPr>
            <p:ph idx="13" type="body"/>
          </p:nvPr>
        </p:nvSpPr>
        <p:spPr>
          <a:xfrm>
            <a:off x="5442348" y="5235729"/>
            <a:ext cx="1755774" cy="791699"/>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SzPts val="1400"/>
              <a:buNone/>
              <a:defRPr sz="14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69" name="Google Shape;169;p24"/>
          <p:cNvSpPr txBox="1"/>
          <p:nvPr>
            <p:ph idx="14" type="body"/>
          </p:nvPr>
        </p:nvSpPr>
        <p:spPr>
          <a:xfrm>
            <a:off x="980282" y="5235729"/>
            <a:ext cx="1755774" cy="791699"/>
          </a:xfrm>
          <a:prstGeom prst="rect">
            <a:avLst/>
          </a:prstGeom>
          <a:noFill/>
          <a:ln>
            <a:noFill/>
          </a:ln>
        </p:spPr>
        <p:txBody>
          <a:bodyPr anchorCtr="0" anchor="t" bIns="45700" lIns="0" spcFirstLastPara="1" rIns="0" wrap="square" tIns="45700">
            <a:noAutofit/>
          </a:bodyPr>
          <a:lstStyle>
            <a:lvl1pPr indent="-228600" lvl="0" marL="457200" algn="ctr">
              <a:lnSpc>
                <a:spcPct val="100000"/>
              </a:lnSpc>
              <a:spcBef>
                <a:spcPts val="0"/>
              </a:spcBef>
              <a:spcAft>
                <a:spcPts val="0"/>
              </a:spcAft>
              <a:buSzPts val="1400"/>
              <a:buNone/>
              <a:defRPr sz="14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_Large Team Intro">
  <p:cSld name="White_Large Team Intro">
    <p:bg>
      <p:bgPr>
        <a:solidFill>
          <a:schemeClr val="dk1"/>
        </a:solidFill>
      </p:bgPr>
    </p:bg>
    <p:spTree>
      <p:nvGrpSpPr>
        <p:cNvPr id="170" name="Shape 170"/>
        <p:cNvGrpSpPr/>
        <p:nvPr/>
      </p:nvGrpSpPr>
      <p:grpSpPr>
        <a:xfrm>
          <a:off x="0" y="0"/>
          <a:ext cx="0" cy="0"/>
          <a:chOff x="0" y="0"/>
          <a:chExt cx="0" cy="0"/>
        </a:xfrm>
      </p:grpSpPr>
      <p:sp>
        <p:nvSpPr>
          <p:cNvPr id="171" name="Google Shape;171;p25"/>
          <p:cNvSpPr txBox="1"/>
          <p:nvPr>
            <p:ph idx="1" type="body"/>
          </p:nvPr>
        </p:nvSpPr>
        <p:spPr>
          <a:xfrm>
            <a:off x="6097842" y="539624"/>
            <a:ext cx="5568696" cy="1444752"/>
          </a:xfrm>
          <a:prstGeom prst="rect">
            <a:avLst/>
          </a:prstGeom>
          <a:noFill/>
          <a:ln>
            <a:noFill/>
          </a:ln>
        </p:spPr>
        <p:txBody>
          <a:bodyPr anchorCtr="0" anchor="t" bIns="45700" lIns="0" spcFirstLastPara="1" rIns="0" wrap="square" tIns="64000">
            <a:noAutofit/>
          </a:bodyPr>
          <a:lstStyle>
            <a:lvl1pPr indent="-228600" lvl="0" marL="457200" algn="l">
              <a:lnSpc>
                <a:spcPct val="90000"/>
              </a:lnSpc>
              <a:spcBef>
                <a:spcPts val="600"/>
              </a:spcBef>
              <a:spcAft>
                <a:spcPts val="0"/>
              </a:spcAft>
              <a:buSzPts val="2000"/>
              <a:buNone/>
              <a:defRPr sz="2000">
                <a:solidFill>
                  <a:schemeClr val="lt1"/>
                </a:solidFill>
              </a:defRPr>
            </a:lvl1pPr>
            <a:lvl2pPr indent="-228600" lvl="1" marL="914400" algn="l">
              <a:lnSpc>
                <a:spcPct val="90000"/>
              </a:lnSpc>
              <a:spcBef>
                <a:spcPts val="600"/>
              </a:spcBef>
              <a:spcAft>
                <a:spcPts val="0"/>
              </a:spcAft>
              <a:buSzPts val="2000"/>
              <a:buNone/>
              <a:defRPr sz="2000"/>
            </a:lvl2pPr>
            <a:lvl3pPr indent="-228600" lvl="2" marL="1371600" algn="l">
              <a:lnSpc>
                <a:spcPct val="90000"/>
              </a:lnSpc>
              <a:spcBef>
                <a:spcPts val="600"/>
              </a:spcBef>
              <a:spcAft>
                <a:spcPts val="0"/>
              </a:spcAft>
              <a:buSzPts val="2000"/>
              <a:buNone/>
              <a:defRPr sz="2000"/>
            </a:lvl3pPr>
            <a:lvl4pPr indent="-228600" lvl="3" marL="1828800" algn="l">
              <a:lnSpc>
                <a:spcPct val="90000"/>
              </a:lnSpc>
              <a:spcBef>
                <a:spcPts val="600"/>
              </a:spcBef>
              <a:spcAft>
                <a:spcPts val="0"/>
              </a:spcAft>
              <a:buSzPts val="2000"/>
              <a:buNone/>
              <a:defRPr sz="2000"/>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72" name="Google Shape;172;p25"/>
          <p:cNvSpPr txBox="1"/>
          <p:nvPr>
            <p:ph type="title"/>
          </p:nvPr>
        </p:nvSpPr>
        <p:spPr>
          <a:xfrm>
            <a:off x="973138" y="536575"/>
            <a:ext cx="4773612" cy="1447800"/>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25"/>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174" name="Google Shape;174;p25"/>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5"/>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5"/>
          <p:cNvSpPr/>
          <p:nvPr>
            <p:ph idx="2" type="pic"/>
          </p:nvPr>
        </p:nvSpPr>
        <p:spPr>
          <a:xfrm>
            <a:off x="978694" y="2635414"/>
            <a:ext cx="1143000" cy="1367883"/>
          </a:xfrm>
          <a:prstGeom prst="rect">
            <a:avLst/>
          </a:prstGeom>
          <a:solidFill>
            <a:schemeClr val="dk2"/>
          </a:solidFill>
          <a:ln cap="flat" cmpd="sng" w="9525">
            <a:solidFill>
              <a:schemeClr val="dk2"/>
            </a:solidFill>
            <a:prstDash val="solid"/>
            <a:round/>
            <a:headEnd len="sm" w="sm" type="none"/>
            <a:tailEnd len="sm" w="sm" type="none"/>
          </a:ln>
        </p:spPr>
      </p:sp>
      <p:sp>
        <p:nvSpPr>
          <p:cNvPr id="177" name="Google Shape;177;p25"/>
          <p:cNvSpPr/>
          <p:nvPr>
            <p:ph idx="3" type="pic"/>
          </p:nvPr>
        </p:nvSpPr>
        <p:spPr>
          <a:xfrm>
            <a:off x="2763731" y="2635414"/>
            <a:ext cx="1143000" cy="1367883"/>
          </a:xfrm>
          <a:prstGeom prst="rect">
            <a:avLst/>
          </a:prstGeom>
          <a:solidFill>
            <a:schemeClr val="dk2"/>
          </a:solidFill>
          <a:ln cap="flat" cmpd="sng" w="9525">
            <a:solidFill>
              <a:schemeClr val="dk2"/>
            </a:solidFill>
            <a:prstDash val="solid"/>
            <a:round/>
            <a:headEnd len="sm" w="sm" type="none"/>
            <a:tailEnd len="sm" w="sm" type="none"/>
          </a:ln>
        </p:spPr>
      </p:sp>
      <p:sp>
        <p:nvSpPr>
          <p:cNvPr id="178" name="Google Shape;178;p25"/>
          <p:cNvSpPr/>
          <p:nvPr>
            <p:ph idx="4" type="pic"/>
          </p:nvPr>
        </p:nvSpPr>
        <p:spPr>
          <a:xfrm>
            <a:off x="4548768" y="2635414"/>
            <a:ext cx="1143000" cy="1367883"/>
          </a:xfrm>
          <a:prstGeom prst="rect">
            <a:avLst/>
          </a:prstGeom>
          <a:solidFill>
            <a:schemeClr val="dk2"/>
          </a:solidFill>
          <a:ln cap="flat" cmpd="sng" w="9525">
            <a:solidFill>
              <a:schemeClr val="dk2"/>
            </a:solidFill>
            <a:prstDash val="solid"/>
            <a:round/>
            <a:headEnd len="sm" w="sm" type="none"/>
            <a:tailEnd len="sm" w="sm" type="none"/>
          </a:ln>
        </p:spPr>
      </p:sp>
      <p:sp>
        <p:nvSpPr>
          <p:cNvPr id="179" name="Google Shape;179;p25"/>
          <p:cNvSpPr/>
          <p:nvPr>
            <p:ph idx="5" type="pic"/>
          </p:nvPr>
        </p:nvSpPr>
        <p:spPr>
          <a:xfrm>
            <a:off x="8118842" y="2635414"/>
            <a:ext cx="1143000" cy="1367883"/>
          </a:xfrm>
          <a:prstGeom prst="rect">
            <a:avLst/>
          </a:prstGeom>
          <a:solidFill>
            <a:schemeClr val="dk2"/>
          </a:solidFill>
          <a:ln cap="flat" cmpd="sng" w="9525">
            <a:solidFill>
              <a:schemeClr val="dk2"/>
            </a:solidFill>
            <a:prstDash val="solid"/>
            <a:round/>
            <a:headEnd len="sm" w="sm" type="none"/>
            <a:tailEnd len="sm" w="sm" type="none"/>
          </a:ln>
        </p:spPr>
      </p:sp>
      <p:sp>
        <p:nvSpPr>
          <p:cNvPr id="180" name="Google Shape;180;p25"/>
          <p:cNvSpPr/>
          <p:nvPr>
            <p:ph idx="6" type="pic"/>
          </p:nvPr>
        </p:nvSpPr>
        <p:spPr>
          <a:xfrm>
            <a:off x="9903879" y="2635414"/>
            <a:ext cx="1143000" cy="1367883"/>
          </a:xfrm>
          <a:prstGeom prst="rect">
            <a:avLst/>
          </a:prstGeom>
          <a:solidFill>
            <a:schemeClr val="dk2"/>
          </a:solidFill>
          <a:ln cap="flat" cmpd="sng" w="9525">
            <a:solidFill>
              <a:schemeClr val="dk2"/>
            </a:solidFill>
            <a:prstDash val="solid"/>
            <a:round/>
            <a:headEnd len="sm" w="sm" type="none"/>
            <a:tailEnd len="sm" w="sm" type="none"/>
          </a:ln>
        </p:spPr>
      </p:sp>
      <p:sp>
        <p:nvSpPr>
          <p:cNvPr id="181" name="Google Shape;181;p25"/>
          <p:cNvSpPr txBox="1"/>
          <p:nvPr>
            <p:ph idx="7" type="body"/>
          </p:nvPr>
        </p:nvSpPr>
        <p:spPr>
          <a:xfrm>
            <a:off x="2765108" y="4003297"/>
            <a:ext cx="1143000" cy="397036"/>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SzPts val="1100"/>
              <a:buNone/>
              <a:defRPr sz="11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82" name="Google Shape;182;p25"/>
          <p:cNvSpPr txBox="1"/>
          <p:nvPr>
            <p:ph idx="8" type="body"/>
          </p:nvPr>
        </p:nvSpPr>
        <p:spPr>
          <a:xfrm>
            <a:off x="9904413" y="4003297"/>
            <a:ext cx="1143000" cy="397036"/>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SzPts val="1100"/>
              <a:buNone/>
              <a:defRPr sz="11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83" name="Google Shape;183;p25"/>
          <p:cNvSpPr txBox="1"/>
          <p:nvPr>
            <p:ph idx="9" type="body"/>
          </p:nvPr>
        </p:nvSpPr>
        <p:spPr>
          <a:xfrm>
            <a:off x="8119586" y="4003297"/>
            <a:ext cx="1143000" cy="397036"/>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SzPts val="1100"/>
              <a:buNone/>
              <a:defRPr sz="11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84" name="Google Shape;184;p25"/>
          <p:cNvSpPr txBox="1"/>
          <p:nvPr>
            <p:ph idx="13" type="body"/>
          </p:nvPr>
        </p:nvSpPr>
        <p:spPr>
          <a:xfrm>
            <a:off x="4549934" y="4003297"/>
            <a:ext cx="1143000" cy="397036"/>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SzPts val="1100"/>
              <a:buNone/>
              <a:defRPr sz="11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85" name="Google Shape;185;p25"/>
          <p:cNvSpPr txBox="1"/>
          <p:nvPr>
            <p:ph idx="14" type="body"/>
          </p:nvPr>
        </p:nvSpPr>
        <p:spPr>
          <a:xfrm>
            <a:off x="980282" y="4003297"/>
            <a:ext cx="1143000" cy="397036"/>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SzPts val="1100"/>
              <a:buNone/>
              <a:defRPr sz="11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86" name="Google Shape;186;p25"/>
          <p:cNvSpPr/>
          <p:nvPr>
            <p:ph idx="15" type="pic"/>
          </p:nvPr>
        </p:nvSpPr>
        <p:spPr>
          <a:xfrm>
            <a:off x="6333805" y="2635414"/>
            <a:ext cx="1143000" cy="1367883"/>
          </a:xfrm>
          <a:prstGeom prst="rect">
            <a:avLst/>
          </a:prstGeom>
          <a:solidFill>
            <a:schemeClr val="dk2"/>
          </a:solidFill>
          <a:ln cap="flat" cmpd="sng" w="9525">
            <a:solidFill>
              <a:schemeClr val="dk2"/>
            </a:solidFill>
            <a:prstDash val="solid"/>
            <a:round/>
            <a:headEnd len="sm" w="sm" type="none"/>
            <a:tailEnd len="sm" w="sm" type="none"/>
          </a:ln>
        </p:spPr>
      </p:sp>
      <p:sp>
        <p:nvSpPr>
          <p:cNvPr id="187" name="Google Shape;187;p25"/>
          <p:cNvSpPr txBox="1"/>
          <p:nvPr>
            <p:ph idx="16" type="body"/>
          </p:nvPr>
        </p:nvSpPr>
        <p:spPr>
          <a:xfrm>
            <a:off x="6334760" y="4003297"/>
            <a:ext cx="1143000" cy="397036"/>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SzPts val="1100"/>
              <a:buNone/>
              <a:defRPr sz="11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88" name="Google Shape;188;p25"/>
          <p:cNvSpPr/>
          <p:nvPr>
            <p:ph idx="17" type="pic"/>
          </p:nvPr>
        </p:nvSpPr>
        <p:spPr>
          <a:xfrm>
            <a:off x="978694" y="4750209"/>
            <a:ext cx="1143000" cy="1367883"/>
          </a:xfrm>
          <a:prstGeom prst="rect">
            <a:avLst/>
          </a:prstGeom>
          <a:solidFill>
            <a:schemeClr val="dk2"/>
          </a:solidFill>
          <a:ln cap="flat" cmpd="sng" w="9525">
            <a:solidFill>
              <a:schemeClr val="dk2"/>
            </a:solidFill>
            <a:prstDash val="solid"/>
            <a:round/>
            <a:headEnd len="sm" w="sm" type="none"/>
            <a:tailEnd len="sm" w="sm" type="none"/>
          </a:ln>
        </p:spPr>
      </p:sp>
      <p:sp>
        <p:nvSpPr>
          <p:cNvPr id="189" name="Google Shape;189;p25"/>
          <p:cNvSpPr/>
          <p:nvPr>
            <p:ph idx="18" type="pic"/>
          </p:nvPr>
        </p:nvSpPr>
        <p:spPr>
          <a:xfrm>
            <a:off x="2763731" y="4750209"/>
            <a:ext cx="1143000" cy="1367883"/>
          </a:xfrm>
          <a:prstGeom prst="rect">
            <a:avLst/>
          </a:prstGeom>
          <a:solidFill>
            <a:schemeClr val="dk2"/>
          </a:solidFill>
          <a:ln cap="flat" cmpd="sng" w="9525">
            <a:solidFill>
              <a:schemeClr val="dk2"/>
            </a:solidFill>
            <a:prstDash val="solid"/>
            <a:round/>
            <a:headEnd len="sm" w="sm" type="none"/>
            <a:tailEnd len="sm" w="sm" type="none"/>
          </a:ln>
        </p:spPr>
      </p:sp>
      <p:sp>
        <p:nvSpPr>
          <p:cNvPr id="190" name="Google Shape;190;p25"/>
          <p:cNvSpPr/>
          <p:nvPr>
            <p:ph idx="19" type="pic"/>
          </p:nvPr>
        </p:nvSpPr>
        <p:spPr>
          <a:xfrm>
            <a:off x="4548768" y="4750209"/>
            <a:ext cx="1143000" cy="1367883"/>
          </a:xfrm>
          <a:prstGeom prst="rect">
            <a:avLst/>
          </a:prstGeom>
          <a:solidFill>
            <a:schemeClr val="dk2"/>
          </a:solidFill>
          <a:ln cap="flat" cmpd="sng" w="9525">
            <a:solidFill>
              <a:schemeClr val="dk2"/>
            </a:solidFill>
            <a:prstDash val="solid"/>
            <a:round/>
            <a:headEnd len="sm" w="sm" type="none"/>
            <a:tailEnd len="sm" w="sm" type="none"/>
          </a:ln>
        </p:spPr>
      </p:sp>
      <p:sp>
        <p:nvSpPr>
          <p:cNvPr id="191" name="Google Shape;191;p25"/>
          <p:cNvSpPr/>
          <p:nvPr>
            <p:ph idx="20" type="pic"/>
          </p:nvPr>
        </p:nvSpPr>
        <p:spPr>
          <a:xfrm>
            <a:off x="8118842" y="4750209"/>
            <a:ext cx="1143000" cy="1367883"/>
          </a:xfrm>
          <a:prstGeom prst="rect">
            <a:avLst/>
          </a:prstGeom>
          <a:solidFill>
            <a:schemeClr val="dk2"/>
          </a:solidFill>
          <a:ln cap="flat" cmpd="sng" w="9525">
            <a:solidFill>
              <a:schemeClr val="dk2"/>
            </a:solidFill>
            <a:prstDash val="solid"/>
            <a:round/>
            <a:headEnd len="sm" w="sm" type="none"/>
            <a:tailEnd len="sm" w="sm" type="none"/>
          </a:ln>
        </p:spPr>
      </p:sp>
      <p:sp>
        <p:nvSpPr>
          <p:cNvPr id="192" name="Google Shape;192;p25"/>
          <p:cNvSpPr/>
          <p:nvPr>
            <p:ph idx="21" type="pic"/>
          </p:nvPr>
        </p:nvSpPr>
        <p:spPr>
          <a:xfrm>
            <a:off x="9903879" y="4750209"/>
            <a:ext cx="1143000" cy="1367883"/>
          </a:xfrm>
          <a:prstGeom prst="rect">
            <a:avLst/>
          </a:prstGeom>
          <a:solidFill>
            <a:schemeClr val="dk2"/>
          </a:solidFill>
          <a:ln cap="flat" cmpd="sng" w="9525">
            <a:solidFill>
              <a:schemeClr val="dk2"/>
            </a:solidFill>
            <a:prstDash val="solid"/>
            <a:round/>
            <a:headEnd len="sm" w="sm" type="none"/>
            <a:tailEnd len="sm" w="sm" type="none"/>
          </a:ln>
        </p:spPr>
      </p:sp>
      <p:sp>
        <p:nvSpPr>
          <p:cNvPr id="193" name="Google Shape;193;p25"/>
          <p:cNvSpPr txBox="1"/>
          <p:nvPr>
            <p:ph idx="22" type="body"/>
          </p:nvPr>
        </p:nvSpPr>
        <p:spPr>
          <a:xfrm>
            <a:off x="2765108" y="6118092"/>
            <a:ext cx="1143000" cy="397036"/>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SzPts val="1100"/>
              <a:buNone/>
              <a:defRPr sz="11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94" name="Google Shape;194;p25"/>
          <p:cNvSpPr txBox="1"/>
          <p:nvPr>
            <p:ph idx="23" type="body"/>
          </p:nvPr>
        </p:nvSpPr>
        <p:spPr>
          <a:xfrm>
            <a:off x="9904413" y="6118092"/>
            <a:ext cx="1143000" cy="397036"/>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SzPts val="1100"/>
              <a:buNone/>
              <a:defRPr sz="11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95" name="Google Shape;195;p25"/>
          <p:cNvSpPr txBox="1"/>
          <p:nvPr>
            <p:ph idx="24" type="body"/>
          </p:nvPr>
        </p:nvSpPr>
        <p:spPr>
          <a:xfrm>
            <a:off x="8119586" y="6118092"/>
            <a:ext cx="1143000" cy="397036"/>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SzPts val="1100"/>
              <a:buNone/>
              <a:defRPr sz="11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96" name="Google Shape;196;p25"/>
          <p:cNvSpPr txBox="1"/>
          <p:nvPr>
            <p:ph idx="25" type="body"/>
          </p:nvPr>
        </p:nvSpPr>
        <p:spPr>
          <a:xfrm>
            <a:off x="4549934" y="6118092"/>
            <a:ext cx="1143000" cy="397036"/>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SzPts val="1100"/>
              <a:buNone/>
              <a:defRPr sz="11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97" name="Google Shape;197;p25"/>
          <p:cNvSpPr txBox="1"/>
          <p:nvPr>
            <p:ph idx="26" type="body"/>
          </p:nvPr>
        </p:nvSpPr>
        <p:spPr>
          <a:xfrm>
            <a:off x="980282" y="6118092"/>
            <a:ext cx="1143000" cy="397036"/>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SzPts val="1100"/>
              <a:buNone/>
              <a:defRPr sz="11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98" name="Google Shape;198;p25"/>
          <p:cNvSpPr/>
          <p:nvPr>
            <p:ph idx="27" type="pic"/>
          </p:nvPr>
        </p:nvSpPr>
        <p:spPr>
          <a:xfrm>
            <a:off x="6333805" y="4750209"/>
            <a:ext cx="1143000" cy="1367883"/>
          </a:xfrm>
          <a:prstGeom prst="rect">
            <a:avLst/>
          </a:prstGeom>
          <a:solidFill>
            <a:schemeClr val="dk2"/>
          </a:solidFill>
          <a:ln cap="flat" cmpd="sng" w="9525">
            <a:solidFill>
              <a:schemeClr val="dk2"/>
            </a:solidFill>
            <a:prstDash val="solid"/>
            <a:round/>
            <a:headEnd len="sm" w="sm" type="none"/>
            <a:tailEnd len="sm" w="sm" type="none"/>
          </a:ln>
        </p:spPr>
      </p:sp>
      <p:sp>
        <p:nvSpPr>
          <p:cNvPr id="199" name="Google Shape;199;p25"/>
          <p:cNvSpPr txBox="1"/>
          <p:nvPr>
            <p:ph idx="28" type="body"/>
          </p:nvPr>
        </p:nvSpPr>
        <p:spPr>
          <a:xfrm>
            <a:off x="6334760" y="6118092"/>
            <a:ext cx="1143000" cy="397036"/>
          </a:xfrm>
          <a:prstGeom prst="rect">
            <a:avLst/>
          </a:prstGeom>
          <a:noFill/>
          <a:ln>
            <a:noFill/>
          </a:ln>
        </p:spPr>
        <p:txBody>
          <a:bodyPr anchorCtr="0" anchor="t" bIns="45700" lIns="0" spcFirstLastPara="1" rIns="0" wrap="square" tIns="45700">
            <a:noAutofit/>
          </a:bodyPr>
          <a:lstStyle>
            <a:lvl1pPr indent="-228600" lvl="0" marL="457200" algn="ctr">
              <a:lnSpc>
                <a:spcPct val="90000"/>
              </a:lnSpc>
              <a:spcBef>
                <a:spcPts val="0"/>
              </a:spcBef>
              <a:spcAft>
                <a:spcPts val="0"/>
              </a:spcAft>
              <a:buSzPts val="1100"/>
              <a:buNone/>
              <a:defRPr sz="1100">
                <a:solidFill>
                  <a:schemeClr val="lt1"/>
                </a:solidFill>
              </a:defRPr>
            </a:lvl1pPr>
            <a:lvl2pPr indent="-228600" lvl="1" marL="914400" algn="l">
              <a:lnSpc>
                <a:spcPct val="90000"/>
              </a:lnSpc>
              <a:spcBef>
                <a:spcPts val="300"/>
              </a:spcBef>
              <a:spcAft>
                <a:spcPts val="0"/>
              </a:spcAft>
              <a:buSzPts val="2400"/>
              <a:buNone/>
              <a:defRPr>
                <a:solidFill>
                  <a:schemeClr val="dk1"/>
                </a:solidFill>
              </a:defRPr>
            </a:lvl2pPr>
            <a:lvl3pPr indent="-228600" lvl="2" marL="1371600" algn="l">
              <a:lnSpc>
                <a:spcPct val="90000"/>
              </a:lnSpc>
              <a:spcBef>
                <a:spcPts val="300"/>
              </a:spcBef>
              <a:spcAft>
                <a:spcPts val="0"/>
              </a:spcAft>
              <a:buSzPts val="2400"/>
              <a:buNone/>
              <a:defRPr>
                <a:solidFill>
                  <a:schemeClr val="dk1"/>
                </a:solidFill>
              </a:defRPr>
            </a:lvl3pPr>
            <a:lvl4pPr indent="-228600" lvl="3" marL="1828800" algn="l">
              <a:lnSpc>
                <a:spcPct val="90000"/>
              </a:lnSpc>
              <a:spcBef>
                <a:spcPts val="300"/>
              </a:spcBef>
              <a:spcAft>
                <a:spcPts val="0"/>
              </a:spcAft>
              <a:buSzPts val="2400"/>
              <a:buNone/>
              <a:defRPr>
                <a:solidFill>
                  <a:schemeClr val="dk1"/>
                </a:solidFill>
              </a:defRPr>
            </a:lvl4pPr>
            <a:lvl5pPr indent="-228600" lvl="4" marL="2286000" algn="l">
              <a:lnSpc>
                <a:spcPct val="90000"/>
              </a:lnSpc>
              <a:spcBef>
                <a:spcPts val="300"/>
              </a:spcBef>
              <a:spcAft>
                <a:spcPts val="0"/>
              </a:spcAft>
              <a:buSzPts val="2400"/>
              <a:buNone/>
              <a:defRPr>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S_question">
  <p:cSld name="ARS_question">
    <p:spTree>
      <p:nvGrpSpPr>
        <p:cNvPr id="200" name="Shape 200"/>
        <p:cNvGrpSpPr/>
        <p:nvPr/>
      </p:nvGrpSpPr>
      <p:grpSpPr>
        <a:xfrm>
          <a:off x="0" y="0"/>
          <a:ext cx="0" cy="0"/>
          <a:chOff x="0" y="0"/>
          <a:chExt cx="0" cy="0"/>
        </a:xfrm>
      </p:grpSpPr>
      <p:sp>
        <p:nvSpPr>
          <p:cNvPr id="201" name="Google Shape;201;p26"/>
          <p:cNvSpPr txBox="1"/>
          <p:nvPr>
            <p:ph type="title"/>
          </p:nvPr>
        </p:nvSpPr>
        <p:spPr>
          <a:xfrm>
            <a:off x="973138" y="536574"/>
            <a:ext cx="9998921" cy="1645920"/>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2400"/>
              <a:buFont typeface="Arial"/>
              <a:buNone/>
              <a:defRPr sz="2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26"/>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26"/>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26"/>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05" name="Google Shape;205;p26"/>
          <p:cNvSpPr txBox="1"/>
          <p:nvPr>
            <p:ph idx="1" type="body"/>
          </p:nvPr>
        </p:nvSpPr>
        <p:spPr>
          <a:xfrm>
            <a:off x="973138" y="2746375"/>
            <a:ext cx="9999662" cy="3264408"/>
          </a:xfrm>
          <a:prstGeom prst="rect">
            <a:avLst/>
          </a:prstGeom>
          <a:noFill/>
          <a:ln>
            <a:noFill/>
          </a:ln>
        </p:spPr>
        <p:txBody>
          <a:bodyPr anchorCtr="0" anchor="t" bIns="45700" lIns="0" spcFirstLastPara="1" rIns="0" wrap="square" tIns="0">
            <a:noAutofit/>
          </a:bodyPr>
          <a:lstStyle>
            <a:lvl1pPr indent="-381000" lvl="0" marL="457200" algn="l">
              <a:lnSpc>
                <a:spcPct val="90000"/>
              </a:lnSpc>
              <a:spcBef>
                <a:spcPts val="1500"/>
              </a:spcBef>
              <a:spcAft>
                <a:spcPts val="0"/>
              </a:spcAft>
              <a:buSzPts val="2400"/>
              <a:buFont typeface="Arial"/>
              <a:buAutoNum type="arabicPeriod"/>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and Vision">
  <p:cSld name="Strategy and Vision">
    <p:spTree>
      <p:nvGrpSpPr>
        <p:cNvPr id="206" name="Shape 206"/>
        <p:cNvGrpSpPr/>
        <p:nvPr/>
      </p:nvGrpSpPr>
      <p:grpSpPr>
        <a:xfrm>
          <a:off x="0" y="0"/>
          <a:ext cx="0" cy="0"/>
          <a:chOff x="0" y="0"/>
          <a:chExt cx="0" cy="0"/>
        </a:xfrm>
      </p:grpSpPr>
      <p:sp>
        <p:nvSpPr>
          <p:cNvPr id="207" name="Google Shape;207;p27"/>
          <p:cNvSpPr/>
          <p:nvPr/>
        </p:nvSpPr>
        <p:spPr>
          <a:xfrm>
            <a:off x="0" y="4572000"/>
            <a:ext cx="12188825" cy="2286000"/>
          </a:xfrm>
          <a:prstGeom prst="rect">
            <a:avLst/>
          </a:prstGeom>
          <a:solidFill>
            <a:schemeClr val="dk2"/>
          </a:solidFill>
          <a:ln>
            <a:noFill/>
          </a:ln>
        </p:spPr>
        <p:txBody>
          <a:bodyPr anchorCtr="0" anchor="ctr" bIns="45700" lIns="91425" spcFirstLastPara="1" rIns="91425" wrap="square" tIns="91425">
            <a:noAutofit/>
          </a:bodyPr>
          <a:lstStyle/>
          <a:p>
            <a:pPr indent="0" lvl="0" marL="0" marR="0" rtl="0" algn="ctr">
              <a:spcBef>
                <a:spcPts val="0"/>
              </a:spcBef>
              <a:spcAft>
                <a:spcPts val="0"/>
              </a:spcAft>
              <a:buNone/>
            </a:pPr>
            <a:r>
              <a:t/>
            </a:r>
            <a:endParaRPr sz="2000">
              <a:solidFill>
                <a:schemeClr val="lt1"/>
              </a:solidFill>
              <a:latin typeface="Arial"/>
              <a:ea typeface="Arial"/>
              <a:cs typeface="Arial"/>
              <a:sym typeface="Arial"/>
            </a:endParaRPr>
          </a:p>
        </p:txBody>
      </p:sp>
      <p:sp>
        <p:nvSpPr>
          <p:cNvPr id="208" name="Google Shape;208;p27"/>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9" name="Google Shape;209;p27"/>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27"/>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27"/>
          <p:cNvSpPr txBox="1"/>
          <p:nvPr>
            <p:ph idx="1" type="body"/>
          </p:nvPr>
        </p:nvSpPr>
        <p:spPr>
          <a:xfrm>
            <a:off x="973138" y="5240863"/>
            <a:ext cx="2286000" cy="1088136"/>
          </a:xfrm>
          <a:prstGeom prst="rect">
            <a:avLst/>
          </a:prstGeom>
          <a:noFill/>
          <a:ln>
            <a:noFill/>
          </a:ln>
        </p:spPr>
        <p:txBody>
          <a:bodyPr anchorCtr="0" anchor="t" bIns="45700" lIns="0" spcFirstLastPara="1" rIns="0" wrap="square" tIns="91425">
            <a:noAutofit/>
          </a:bodyPr>
          <a:lstStyle>
            <a:lvl1pPr indent="-342900" lvl="0" marL="457200" algn="l">
              <a:lnSpc>
                <a:spcPct val="90000"/>
              </a:lnSpc>
              <a:spcBef>
                <a:spcPts val="600"/>
              </a:spcBef>
              <a:spcAft>
                <a:spcPts val="0"/>
              </a:spcAft>
              <a:buSzPts val="1800"/>
              <a:buFont typeface="Arial"/>
              <a:buChar char="•"/>
              <a:defRPr sz="1800"/>
            </a:lvl1pPr>
            <a:lvl2pPr indent="-228600" lvl="1" marL="914400" algn="l">
              <a:lnSpc>
                <a:spcPct val="90000"/>
              </a:lnSpc>
              <a:spcBef>
                <a:spcPts val="600"/>
              </a:spcBef>
              <a:spcAft>
                <a:spcPts val="0"/>
              </a:spcAft>
              <a:buSzPts val="2400"/>
              <a:buNone/>
              <a:defRPr/>
            </a:lvl2pPr>
            <a:lvl3pPr indent="-228600" lvl="2" marL="1371600" algn="l">
              <a:lnSpc>
                <a:spcPct val="90000"/>
              </a:lnSpc>
              <a:spcBef>
                <a:spcPts val="600"/>
              </a:spcBef>
              <a:spcAft>
                <a:spcPts val="0"/>
              </a:spcAft>
              <a:buSzPts val="2400"/>
              <a:buNone/>
              <a:defRPr/>
            </a:lvl3pPr>
            <a:lvl4pPr indent="-228600" lvl="3" marL="1828800" algn="l">
              <a:lnSpc>
                <a:spcPct val="90000"/>
              </a:lnSpc>
              <a:spcBef>
                <a:spcPts val="600"/>
              </a:spcBef>
              <a:spcAft>
                <a:spcPts val="0"/>
              </a:spcAft>
              <a:buSzPts val="2400"/>
              <a:buNone/>
              <a:defRPr/>
            </a:lvl4pPr>
            <a:lvl5pPr indent="-228600" lvl="4" marL="2286000" algn="l">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12" name="Google Shape;212;p27"/>
          <p:cNvSpPr txBox="1"/>
          <p:nvPr>
            <p:ph idx="2" type="body"/>
          </p:nvPr>
        </p:nvSpPr>
        <p:spPr>
          <a:xfrm>
            <a:off x="973138" y="4952999"/>
            <a:ext cx="228600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2200"/>
              <a:buNone/>
              <a:defRPr b="1" sz="2200"/>
            </a:lvl1pPr>
            <a:lvl2pPr indent="-228600" lvl="1" marL="914400" algn="l">
              <a:lnSpc>
                <a:spcPct val="90000"/>
              </a:lnSpc>
              <a:spcBef>
                <a:spcPts val="600"/>
              </a:spcBef>
              <a:spcAft>
                <a:spcPts val="0"/>
              </a:spcAft>
              <a:buSzPts val="2400"/>
              <a:buNone/>
              <a:defRPr b="1"/>
            </a:lvl2pPr>
            <a:lvl3pPr indent="-228600" lvl="2" marL="1371600" algn="l">
              <a:lnSpc>
                <a:spcPct val="90000"/>
              </a:lnSpc>
              <a:spcBef>
                <a:spcPts val="600"/>
              </a:spcBef>
              <a:spcAft>
                <a:spcPts val="0"/>
              </a:spcAft>
              <a:buSzPts val="2400"/>
              <a:buNone/>
              <a:defRPr b="1"/>
            </a:lvl3pPr>
            <a:lvl4pPr indent="-228600" lvl="3" marL="1828800" algn="l">
              <a:lnSpc>
                <a:spcPct val="90000"/>
              </a:lnSpc>
              <a:spcBef>
                <a:spcPts val="600"/>
              </a:spcBef>
              <a:spcAft>
                <a:spcPts val="0"/>
              </a:spcAft>
              <a:buSzPts val="2400"/>
              <a:buNone/>
              <a:defRPr b="1"/>
            </a:lvl4pPr>
            <a:lvl5pPr indent="-228600" lvl="4" marL="2286000" algn="l">
              <a:lnSpc>
                <a:spcPct val="90000"/>
              </a:lnSpc>
              <a:spcBef>
                <a:spcPts val="600"/>
              </a:spcBef>
              <a:spcAft>
                <a:spcPts val="0"/>
              </a:spcAft>
              <a:buSzPts val="24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13" name="Google Shape;213;p27"/>
          <p:cNvSpPr txBox="1"/>
          <p:nvPr>
            <p:ph idx="3" type="body"/>
          </p:nvPr>
        </p:nvSpPr>
        <p:spPr>
          <a:xfrm>
            <a:off x="973138" y="1883084"/>
            <a:ext cx="9998921" cy="676656"/>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0"/>
              </a:spcBef>
              <a:spcAft>
                <a:spcPts val="0"/>
              </a:spcAft>
              <a:buSzPts val="1800"/>
              <a:buNone/>
              <a:defRPr sz="1800"/>
            </a:lvl1pPr>
            <a:lvl2pPr indent="-342900" lvl="1" marL="914400" algn="l">
              <a:lnSpc>
                <a:spcPct val="90000"/>
              </a:lnSpc>
              <a:spcBef>
                <a:spcPts val="600"/>
              </a:spcBef>
              <a:spcAft>
                <a:spcPts val="0"/>
              </a:spcAft>
              <a:buSzPts val="1800"/>
              <a:buChar char="•"/>
              <a:defRPr sz="1800"/>
            </a:lvl2pPr>
            <a:lvl3pPr indent="-342900" lvl="2" marL="1371600" algn="l">
              <a:lnSpc>
                <a:spcPct val="90000"/>
              </a:lnSpc>
              <a:spcBef>
                <a:spcPts val="600"/>
              </a:spcBef>
              <a:spcAft>
                <a:spcPts val="0"/>
              </a:spcAft>
              <a:buSzPts val="1800"/>
              <a:buChar char="•"/>
              <a:defRPr/>
            </a:lvl3pPr>
            <a:lvl4pPr indent="-228600" lvl="3" marL="1828800" algn="l">
              <a:lnSpc>
                <a:spcPct val="90000"/>
              </a:lnSpc>
              <a:spcBef>
                <a:spcPts val="600"/>
              </a:spcBef>
              <a:spcAft>
                <a:spcPts val="0"/>
              </a:spcAft>
              <a:buSzPts val="2400"/>
              <a:buNone/>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14" name="Google Shape;214;p27"/>
          <p:cNvSpPr txBox="1"/>
          <p:nvPr>
            <p:ph idx="4" type="body"/>
          </p:nvPr>
        </p:nvSpPr>
        <p:spPr>
          <a:xfrm>
            <a:off x="973244" y="1597025"/>
            <a:ext cx="10001397"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2200"/>
              <a:buNone/>
              <a:defRPr b="1" sz="2200"/>
            </a:lvl1pPr>
            <a:lvl2pPr indent="-228600" lvl="1" marL="914400" algn="l">
              <a:lnSpc>
                <a:spcPct val="90000"/>
              </a:lnSpc>
              <a:spcBef>
                <a:spcPts val="600"/>
              </a:spcBef>
              <a:spcAft>
                <a:spcPts val="0"/>
              </a:spcAft>
              <a:buSzPts val="2400"/>
              <a:buNone/>
              <a:defRPr b="1"/>
            </a:lvl2pPr>
            <a:lvl3pPr indent="-228600" lvl="2" marL="1371600" algn="l">
              <a:lnSpc>
                <a:spcPct val="90000"/>
              </a:lnSpc>
              <a:spcBef>
                <a:spcPts val="600"/>
              </a:spcBef>
              <a:spcAft>
                <a:spcPts val="0"/>
              </a:spcAft>
              <a:buSzPts val="2400"/>
              <a:buNone/>
              <a:defRPr b="1"/>
            </a:lvl3pPr>
            <a:lvl4pPr indent="-228600" lvl="3" marL="1828800" algn="l">
              <a:lnSpc>
                <a:spcPct val="90000"/>
              </a:lnSpc>
              <a:spcBef>
                <a:spcPts val="600"/>
              </a:spcBef>
              <a:spcAft>
                <a:spcPts val="0"/>
              </a:spcAft>
              <a:buSzPts val="2400"/>
              <a:buNone/>
              <a:defRPr b="1"/>
            </a:lvl4pPr>
            <a:lvl5pPr indent="-228600" lvl="4" marL="2286000" algn="l">
              <a:lnSpc>
                <a:spcPct val="90000"/>
              </a:lnSpc>
              <a:spcBef>
                <a:spcPts val="600"/>
              </a:spcBef>
              <a:spcAft>
                <a:spcPts val="0"/>
              </a:spcAft>
              <a:buSzPts val="24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15" name="Google Shape;215;p27"/>
          <p:cNvSpPr txBox="1"/>
          <p:nvPr>
            <p:ph idx="5" type="body"/>
          </p:nvPr>
        </p:nvSpPr>
        <p:spPr>
          <a:xfrm>
            <a:off x="973138" y="3141662"/>
            <a:ext cx="9998921" cy="960120"/>
          </a:xfrm>
          <a:prstGeom prst="rect">
            <a:avLst/>
          </a:prstGeom>
          <a:noFill/>
          <a:ln>
            <a:noFill/>
          </a:ln>
        </p:spPr>
        <p:txBody>
          <a:bodyPr anchorCtr="0" anchor="t" bIns="45700" lIns="0" spcFirstLastPara="1" rIns="0" wrap="square" tIns="91425">
            <a:noAutofit/>
          </a:bodyPr>
          <a:lstStyle>
            <a:lvl1pPr indent="-342900" lvl="0" marL="457200" algn="l">
              <a:lnSpc>
                <a:spcPct val="90000"/>
              </a:lnSpc>
              <a:spcBef>
                <a:spcPts val="600"/>
              </a:spcBef>
              <a:spcAft>
                <a:spcPts val="0"/>
              </a:spcAft>
              <a:buSzPts val="1800"/>
              <a:buFont typeface="Arial"/>
              <a:buChar char="•"/>
              <a:defRPr sz="1800"/>
            </a:lvl1pPr>
            <a:lvl2pPr indent="-342900" lvl="1" marL="914400" algn="l">
              <a:lnSpc>
                <a:spcPct val="90000"/>
              </a:lnSpc>
              <a:spcBef>
                <a:spcPts val="600"/>
              </a:spcBef>
              <a:spcAft>
                <a:spcPts val="0"/>
              </a:spcAft>
              <a:buSzPts val="1800"/>
              <a:buChar char="•"/>
              <a:defRPr sz="1800"/>
            </a:lvl2pPr>
            <a:lvl3pPr indent="-342900" lvl="2" marL="1371600" algn="l">
              <a:lnSpc>
                <a:spcPct val="90000"/>
              </a:lnSpc>
              <a:spcBef>
                <a:spcPts val="600"/>
              </a:spcBef>
              <a:spcAft>
                <a:spcPts val="0"/>
              </a:spcAft>
              <a:buSzPts val="1800"/>
              <a:buChar char="•"/>
              <a:defRPr sz="1800"/>
            </a:lvl3pPr>
            <a:lvl4pPr indent="-228600" lvl="3" marL="1828800" algn="l">
              <a:lnSpc>
                <a:spcPct val="90000"/>
              </a:lnSpc>
              <a:spcBef>
                <a:spcPts val="600"/>
              </a:spcBef>
              <a:spcAft>
                <a:spcPts val="0"/>
              </a:spcAft>
              <a:buSzPts val="2400"/>
              <a:buNone/>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16" name="Google Shape;216;p27"/>
          <p:cNvSpPr txBox="1"/>
          <p:nvPr>
            <p:ph idx="6" type="body"/>
          </p:nvPr>
        </p:nvSpPr>
        <p:spPr>
          <a:xfrm>
            <a:off x="973244" y="2854594"/>
            <a:ext cx="10001397"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2200"/>
              <a:buNone/>
              <a:defRPr b="1" sz="2200"/>
            </a:lvl1pPr>
            <a:lvl2pPr indent="-228600" lvl="1" marL="914400" algn="l">
              <a:lnSpc>
                <a:spcPct val="90000"/>
              </a:lnSpc>
              <a:spcBef>
                <a:spcPts val="600"/>
              </a:spcBef>
              <a:spcAft>
                <a:spcPts val="0"/>
              </a:spcAft>
              <a:buSzPts val="2400"/>
              <a:buNone/>
              <a:defRPr b="1"/>
            </a:lvl2pPr>
            <a:lvl3pPr indent="-228600" lvl="2" marL="1371600" algn="l">
              <a:lnSpc>
                <a:spcPct val="90000"/>
              </a:lnSpc>
              <a:spcBef>
                <a:spcPts val="600"/>
              </a:spcBef>
              <a:spcAft>
                <a:spcPts val="0"/>
              </a:spcAft>
              <a:buSzPts val="2400"/>
              <a:buNone/>
              <a:defRPr b="1"/>
            </a:lvl3pPr>
            <a:lvl4pPr indent="-228600" lvl="3" marL="1828800" algn="l">
              <a:lnSpc>
                <a:spcPct val="90000"/>
              </a:lnSpc>
              <a:spcBef>
                <a:spcPts val="600"/>
              </a:spcBef>
              <a:spcAft>
                <a:spcPts val="0"/>
              </a:spcAft>
              <a:buSzPts val="2400"/>
              <a:buNone/>
              <a:defRPr b="1"/>
            </a:lvl4pPr>
            <a:lvl5pPr indent="-228600" lvl="4" marL="2286000" algn="l">
              <a:lnSpc>
                <a:spcPct val="90000"/>
              </a:lnSpc>
              <a:spcBef>
                <a:spcPts val="600"/>
              </a:spcBef>
              <a:spcAft>
                <a:spcPts val="0"/>
              </a:spcAft>
              <a:buSzPts val="24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17" name="Google Shape;217;p27"/>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18" name="Google Shape;218;p27"/>
          <p:cNvSpPr txBox="1"/>
          <p:nvPr>
            <p:ph idx="7" type="body"/>
          </p:nvPr>
        </p:nvSpPr>
        <p:spPr>
          <a:xfrm>
            <a:off x="3546656" y="5240863"/>
            <a:ext cx="2286000" cy="1088136"/>
          </a:xfrm>
          <a:prstGeom prst="rect">
            <a:avLst/>
          </a:prstGeom>
          <a:noFill/>
          <a:ln>
            <a:noFill/>
          </a:ln>
        </p:spPr>
        <p:txBody>
          <a:bodyPr anchorCtr="0" anchor="t" bIns="45700" lIns="0" spcFirstLastPara="1" rIns="0" wrap="square" tIns="91425">
            <a:noAutofit/>
          </a:bodyPr>
          <a:lstStyle>
            <a:lvl1pPr indent="-342900" lvl="0" marL="457200" algn="l">
              <a:lnSpc>
                <a:spcPct val="90000"/>
              </a:lnSpc>
              <a:spcBef>
                <a:spcPts val="600"/>
              </a:spcBef>
              <a:spcAft>
                <a:spcPts val="0"/>
              </a:spcAft>
              <a:buSzPts val="1800"/>
              <a:buFont typeface="Arial"/>
              <a:buChar char="•"/>
              <a:defRPr sz="1800"/>
            </a:lvl1pPr>
            <a:lvl2pPr indent="-228600" lvl="1" marL="914400" algn="l">
              <a:lnSpc>
                <a:spcPct val="90000"/>
              </a:lnSpc>
              <a:spcBef>
                <a:spcPts val="600"/>
              </a:spcBef>
              <a:spcAft>
                <a:spcPts val="0"/>
              </a:spcAft>
              <a:buSzPts val="2400"/>
              <a:buNone/>
              <a:defRPr/>
            </a:lvl2pPr>
            <a:lvl3pPr indent="-228600" lvl="2" marL="1371600" algn="l">
              <a:lnSpc>
                <a:spcPct val="90000"/>
              </a:lnSpc>
              <a:spcBef>
                <a:spcPts val="600"/>
              </a:spcBef>
              <a:spcAft>
                <a:spcPts val="0"/>
              </a:spcAft>
              <a:buSzPts val="2400"/>
              <a:buNone/>
              <a:defRPr/>
            </a:lvl3pPr>
            <a:lvl4pPr indent="-228600" lvl="3" marL="1828800" algn="l">
              <a:lnSpc>
                <a:spcPct val="90000"/>
              </a:lnSpc>
              <a:spcBef>
                <a:spcPts val="600"/>
              </a:spcBef>
              <a:spcAft>
                <a:spcPts val="0"/>
              </a:spcAft>
              <a:buSzPts val="2400"/>
              <a:buNone/>
              <a:defRPr/>
            </a:lvl4pPr>
            <a:lvl5pPr indent="-228600" lvl="4" marL="2286000" algn="l">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19" name="Google Shape;219;p27"/>
          <p:cNvSpPr txBox="1"/>
          <p:nvPr>
            <p:ph idx="8" type="body"/>
          </p:nvPr>
        </p:nvSpPr>
        <p:spPr>
          <a:xfrm>
            <a:off x="3546656" y="4952999"/>
            <a:ext cx="228600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2200"/>
              <a:buNone/>
              <a:defRPr b="1" sz="2200"/>
            </a:lvl1pPr>
            <a:lvl2pPr indent="-228600" lvl="1" marL="914400" algn="l">
              <a:lnSpc>
                <a:spcPct val="90000"/>
              </a:lnSpc>
              <a:spcBef>
                <a:spcPts val="600"/>
              </a:spcBef>
              <a:spcAft>
                <a:spcPts val="0"/>
              </a:spcAft>
              <a:buSzPts val="2400"/>
              <a:buNone/>
              <a:defRPr b="1"/>
            </a:lvl2pPr>
            <a:lvl3pPr indent="-228600" lvl="2" marL="1371600" algn="l">
              <a:lnSpc>
                <a:spcPct val="90000"/>
              </a:lnSpc>
              <a:spcBef>
                <a:spcPts val="600"/>
              </a:spcBef>
              <a:spcAft>
                <a:spcPts val="0"/>
              </a:spcAft>
              <a:buSzPts val="2400"/>
              <a:buNone/>
              <a:defRPr b="1"/>
            </a:lvl3pPr>
            <a:lvl4pPr indent="-228600" lvl="3" marL="1828800" algn="l">
              <a:lnSpc>
                <a:spcPct val="90000"/>
              </a:lnSpc>
              <a:spcBef>
                <a:spcPts val="600"/>
              </a:spcBef>
              <a:spcAft>
                <a:spcPts val="0"/>
              </a:spcAft>
              <a:buSzPts val="2400"/>
              <a:buNone/>
              <a:defRPr b="1"/>
            </a:lvl4pPr>
            <a:lvl5pPr indent="-228600" lvl="4" marL="2286000" algn="l">
              <a:lnSpc>
                <a:spcPct val="90000"/>
              </a:lnSpc>
              <a:spcBef>
                <a:spcPts val="600"/>
              </a:spcBef>
              <a:spcAft>
                <a:spcPts val="0"/>
              </a:spcAft>
              <a:buSzPts val="24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20" name="Google Shape;220;p27"/>
          <p:cNvSpPr txBox="1"/>
          <p:nvPr>
            <p:ph idx="9" type="body"/>
          </p:nvPr>
        </p:nvSpPr>
        <p:spPr>
          <a:xfrm>
            <a:off x="6120173" y="5240863"/>
            <a:ext cx="2286000" cy="1088136"/>
          </a:xfrm>
          <a:prstGeom prst="rect">
            <a:avLst/>
          </a:prstGeom>
          <a:noFill/>
          <a:ln>
            <a:noFill/>
          </a:ln>
        </p:spPr>
        <p:txBody>
          <a:bodyPr anchorCtr="0" anchor="t" bIns="45700" lIns="0" spcFirstLastPara="1" rIns="0" wrap="square" tIns="91425">
            <a:noAutofit/>
          </a:bodyPr>
          <a:lstStyle>
            <a:lvl1pPr indent="-342900" lvl="0" marL="457200" algn="l">
              <a:lnSpc>
                <a:spcPct val="90000"/>
              </a:lnSpc>
              <a:spcBef>
                <a:spcPts val="600"/>
              </a:spcBef>
              <a:spcAft>
                <a:spcPts val="0"/>
              </a:spcAft>
              <a:buSzPts val="1800"/>
              <a:buFont typeface="Arial"/>
              <a:buChar char="•"/>
              <a:defRPr sz="1800"/>
            </a:lvl1pPr>
            <a:lvl2pPr indent="-228600" lvl="1" marL="914400" algn="l">
              <a:lnSpc>
                <a:spcPct val="90000"/>
              </a:lnSpc>
              <a:spcBef>
                <a:spcPts val="600"/>
              </a:spcBef>
              <a:spcAft>
                <a:spcPts val="0"/>
              </a:spcAft>
              <a:buSzPts val="2400"/>
              <a:buNone/>
              <a:defRPr/>
            </a:lvl2pPr>
            <a:lvl3pPr indent="-228600" lvl="2" marL="1371600" algn="l">
              <a:lnSpc>
                <a:spcPct val="90000"/>
              </a:lnSpc>
              <a:spcBef>
                <a:spcPts val="600"/>
              </a:spcBef>
              <a:spcAft>
                <a:spcPts val="0"/>
              </a:spcAft>
              <a:buSzPts val="2400"/>
              <a:buNone/>
              <a:defRPr/>
            </a:lvl3pPr>
            <a:lvl4pPr indent="-228600" lvl="3" marL="1828800" algn="l">
              <a:lnSpc>
                <a:spcPct val="90000"/>
              </a:lnSpc>
              <a:spcBef>
                <a:spcPts val="600"/>
              </a:spcBef>
              <a:spcAft>
                <a:spcPts val="0"/>
              </a:spcAft>
              <a:buSzPts val="2400"/>
              <a:buNone/>
              <a:defRPr/>
            </a:lvl4pPr>
            <a:lvl5pPr indent="-228600" lvl="4" marL="2286000" algn="l">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21" name="Google Shape;221;p27"/>
          <p:cNvSpPr txBox="1"/>
          <p:nvPr>
            <p:ph idx="13" type="body"/>
          </p:nvPr>
        </p:nvSpPr>
        <p:spPr>
          <a:xfrm>
            <a:off x="6120173" y="4952999"/>
            <a:ext cx="228600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2200"/>
              <a:buNone/>
              <a:defRPr b="1" sz="2200"/>
            </a:lvl1pPr>
            <a:lvl2pPr indent="-228600" lvl="1" marL="914400" algn="l">
              <a:lnSpc>
                <a:spcPct val="90000"/>
              </a:lnSpc>
              <a:spcBef>
                <a:spcPts val="600"/>
              </a:spcBef>
              <a:spcAft>
                <a:spcPts val="0"/>
              </a:spcAft>
              <a:buSzPts val="2400"/>
              <a:buNone/>
              <a:defRPr b="1"/>
            </a:lvl2pPr>
            <a:lvl3pPr indent="-228600" lvl="2" marL="1371600" algn="l">
              <a:lnSpc>
                <a:spcPct val="90000"/>
              </a:lnSpc>
              <a:spcBef>
                <a:spcPts val="600"/>
              </a:spcBef>
              <a:spcAft>
                <a:spcPts val="0"/>
              </a:spcAft>
              <a:buSzPts val="2400"/>
              <a:buNone/>
              <a:defRPr b="1"/>
            </a:lvl3pPr>
            <a:lvl4pPr indent="-228600" lvl="3" marL="1828800" algn="l">
              <a:lnSpc>
                <a:spcPct val="90000"/>
              </a:lnSpc>
              <a:spcBef>
                <a:spcPts val="600"/>
              </a:spcBef>
              <a:spcAft>
                <a:spcPts val="0"/>
              </a:spcAft>
              <a:buSzPts val="2400"/>
              <a:buNone/>
              <a:defRPr b="1"/>
            </a:lvl4pPr>
            <a:lvl5pPr indent="-228600" lvl="4" marL="2286000" algn="l">
              <a:lnSpc>
                <a:spcPct val="90000"/>
              </a:lnSpc>
              <a:spcBef>
                <a:spcPts val="600"/>
              </a:spcBef>
              <a:spcAft>
                <a:spcPts val="0"/>
              </a:spcAft>
              <a:buSzPts val="24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22" name="Google Shape;222;p27"/>
          <p:cNvSpPr txBox="1"/>
          <p:nvPr>
            <p:ph idx="14" type="body"/>
          </p:nvPr>
        </p:nvSpPr>
        <p:spPr>
          <a:xfrm>
            <a:off x="8684264" y="5240863"/>
            <a:ext cx="2286000" cy="1088136"/>
          </a:xfrm>
          <a:prstGeom prst="rect">
            <a:avLst/>
          </a:prstGeom>
          <a:noFill/>
          <a:ln>
            <a:noFill/>
          </a:ln>
        </p:spPr>
        <p:txBody>
          <a:bodyPr anchorCtr="0" anchor="t" bIns="45700" lIns="0" spcFirstLastPara="1" rIns="0" wrap="square" tIns="91425">
            <a:noAutofit/>
          </a:bodyPr>
          <a:lstStyle>
            <a:lvl1pPr indent="-342900" lvl="0" marL="457200" algn="l">
              <a:lnSpc>
                <a:spcPct val="90000"/>
              </a:lnSpc>
              <a:spcBef>
                <a:spcPts val="600"/>
              </a:spcBef>
              <a:spcAft>
                <a:spcPts val="0"/>
              </a:spcAft>
              <a:buSzPts val="1800"/>
              <a:buFont typeface="Arial"/>
              <a:buChar char="•"/>
              <a:defRPr sz="1800"/>
            </a:lvl1pPr>
            <a:lvl2pPr indent="-228600" lvl="1" marL="914400" algn="l">
              <a:lnSpc>
                <a:spcPct val="90000"/>
              </a:lnSpc>
              <a:spcBef>
                <a:spcPts val="600"/>
              </a:spcBef>
              <a:spcAft>
                <a:spcPts val="0"/>
              </a:spcAft>
              <a:buSzPts val="2400"/>
              <a:buNone/>
              <a:defRPr/>
            </a:lvl2pPr>
            <a:lvl3pPr indent="-228600" lvl="2" marL="1371600" algn="l">
              <a:lnSpc>
                <a:spcPct val="90000"/>
              </a:lnSpc>
              <a:spcBef>
                <a:spcPts val="600"/>
              </a:spcBef>
              <a:spcAft>
                <a:spcPts val="0"/>
              </a:spcAft>
              <a:buSzPts val="2400"/>
              <a:buNone/>
              <a:defRPr/>
            </a:lvl3pPr>
            <a:lvl4pPr indent="-228600" lvl="3" marL="1828800" algn="l">
              <a:lnSpc>
                <a:spcPct val="90000"/>
              </a:lnSpc>
              <a:spcBef>
                <a:spcPts val="600"/>
              </a:spcBef>
              <a:spcAft>
                <a:spcPts val="0"/>
              </a:spcAft>
              <a:buSzPts val="2400"/>
              <a:buNone/>
              <a:defRPr/>
            </a:lvl4pPr>
            <a:lvl5pPr indent="-228600" lvl="4" marL="2286000" algn="l">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23" name="Google Shape;223;p27"/>
          <p:cNvSpPr txBox="1"/>
          <p:nvPr>
            <p:ph idx="15" type="body"/>
          </p:nvPr>
        </p:nvSpPr>
        <p:spPr>
          <a:xfrm>
            <a:off x="8684264" y="4952999"/>
            <a:ext cx="228600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2200"/>
              <a:buNone/>
              <a:defRPr b="1" sz="2200"/>
            </a:lvl1pPr>
            <a:lvl2pPr indent="-228600" lvl="1" marL="914400" algn="l">
              <a:lnSpc>
                <a:spcPct val="90000"/>
              </a:lnSpc>
              <a:spcBef>
                <a:spcPts val="600"/>
              </a:spcBef>
              <a:spcAft>
                <a:spcPts val="0"/>
              </a:spcAft>
              <a:buSzPts val="2400"/>
              <a:buNone/>
              <a:defRPr b="1"/>
            </a:lvl2pPr>
            <a:lvl3pPr indent="-228600" lvl="2" marL="1371600" algn="l">
              <a:lnSpc>
                <a:spcPct val="90000"/>
              </a:lnSpc>
              <a:spcBef>
                <a:spcPts val="600"/>
              </a:spcBef>
              <a:spcAft>
                <a:spcPts val="0"/>
              </a:spcAft>
              <a:buSzPts val="2400"/>
              <a:buNone/>
              <a:defRPr b="1"/>
            </a:lvl3pPr>
            <a:lvl4pPr indent="-228600" lvl="3" marL="1828800" algn="l">
              <a:lnSpc>
                <a:spcPct val="90000"/>
              </a:lnSpc>
              <a:spcBef>
                <a:spcPts val="600"/>
              </a:spcBef>
              <a:spcAft>
                <a:spcPts val="0"/>
              </a:spcAft>
              <a:buSzPts val="2400"/>
              <a:buNone/>
              <a:defRPr b="1"/>
            </a:lvl4pPr>
            <a:lvl5pPr indent="-228600" lvl="4" marL="2286000" algn="l">
              <a:lnSpc>
                <a:spcPct val="90000"/>
              </a:lnSpc>
              <a:spcBef>
                <a:spcPts val="600"/>
              </a:spcBef>
              <a:spcAft>
                <a:spcPts val="0"/>
              </a:spcAft>
              <a:buSzPts val="24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24" name="Google Shape;224;p27"/>
          <p:cNvSpPr txBox="1"/>
          <p:nvPr/>
        </p:nvSpPr>
        <p:spPr>
          <a:xfrm>
            <a:off x="6702425" y="6657947"/>
            <a:ext cx="5486400" cy="20005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700">
                <a:solidFill>
                  <a:srgbClr val="7F7F7F"/>
                </a:solidFill>
                <a:latin typeface="Arial"/>
                <a:ea typeface="Arial"/>
                <a:cs typeface="Arial"/>
                <a:sym typeface="Arial"/>
              </a:rPr>
              <a:t>©2025 Mayo Foundation for Medical Education and Research  |  slide-</a:t>
            </a:r>
            <a:fld id="{00000000-1234-1234-1234-123412341234}" type="slidenum">
              <a:rPr lang="en-US" sz="700">
                <a:solidFill>
                  <a:srgbClr val="7F7F7F"/>
                </a:solidFill>
                <a:latin typeface="Arial"/>
                <a:ea typeface="Arial"/>
                <a:cs typeface="Arial"/>
                <a:sym typeface="Arial"/>
              </a:rPr>
              <a:t>‹#›</a:t>
            </a:fld>
            <a:endParaRPr sz="700">
              <a:solidFill>
                <a:srgbClr val="7F7F7F"/>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 black_gray_bulleted text">
  <p:cSld name="Learning objective black_gray_bulleted text">
    <p:spTree>
      <p:nvGrpSpPr>
        <p:cNvPr id="225" name="Shape 225"/>
        <p:cNvGrpSpPr/>
        <p:nvPr/>
      </p:nvGrpSpPr>
      <p:grpSpPr>
        <a:xfrm>
          <a:off x="0" y="0"/>
          <a:ext cx="0" cy="0"/>
          <a:chOff x="0" y="0"/>
          <a:chExt cx="0" cy="0"/>
        </a:xfrm>
      </p:grpSpPr>
      <p:sp>
        <p:nvSpPr>
          <p:cNvPr id="226" name="Google Shape;226;p28"/>
          <p:cNvSpPr/>
          <p:nvPr/>
        </p:nvSpPr>
        <p:spPr>
          <a:xfrm>
            <a:off x="4416425" y="0"/>
            <a:ext cx="7772400" cy="6858000"/>
          </a:xfrm>
          <a:prstGeom prst="rect">
            <a:avLst/>
          </a:prstGeom>
          <a:solidFill>
            <a:srgbClr val="D2D2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27" name="Google Shape;227;p28"/>
          <p:cNvSpPr txBox="1"/>
          <p:nvPr>
            <p:ph idx="1" type="body"/>
          </p:nvPr>
        </p:nvSpPr>
        <p:spPr>
          <a:xfrm>
            <a:off x="4984750" y="1585913"/>
            <a:ext cx="6681788" cy="3673475"/>
          </a:xfrm>
          <a:prstGeom prst="rect">
            <a:avLst/>
          </a:prstGeom>
          <a:noFill/>
          <a:ln>
            <a:noFill/>
          </a:ln>
        </p:spPr>
        <p:txBody>
          <a:bodyPr anchorCtr="0" anchor="ctr" bIns="45700" lIns="0" spcFirstLastPara="1" rIns="0" wrap="square" tIns="0">
            <a:noAutofit/>
          </a:bodyPr>
          <a:lstStyle>
            <a:lvl1pPr indent="-342900" lvl="0" marL="457200" algn="l">
              <a:lnSpc>
                <a:spcPct val="90000"/>
              </a:lnSpc>
              <a:spcBef>
                <a:spcPts val="15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28" name="Google Shape;228;p28"/>
          <p:cNvSpPr txBox="1"/>
          <p:nvPr>
            <p:ph type="title"/>
          </p:nvPr>
        </p:nvSpPr>
        <p:spPr>
          <a:xfrm>
            <a:off x="973139" y="2366169"/>
            <a:ext cx="3065462" cy="2125663"/>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9" name="Google Shape;229;p28"/>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28"/>
          <p:cNvSpPr/>
          <p:nvPr/>
        </p:nvSpPr>
        <p:spPr>
          <a:xfrm rot="-5400000">
            <a:off x="-1624964" y="3362325"/>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31" name="Google Shape;231;p28"/>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28"/>
          <p:cNvSpPr txBox="1"/>
          <p:nvPr/>
        </p:nvSpPr>
        <p:spPr>
          <a:xfrm>
            <a:off x="6702425" y="6657947"/>
            <a:ext cx="5486400" cy="20005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700">
                <a:solidFill>
                  <a:srgbClr val="7F7F7F"/>
                </a:solidFill>
                <a:latin typeface="Arial"/>
                <a:ea typeface="Arial"/>
                <a:cs typeface="Arial"/>
                <a:sym typeface="Arial"/>
              </a:rPr>
              <a:t>©2025 Mayo Foundation for Medical Education and Research  |  slide-</a:t>
            </a:r>
            <a:fld id="{00000000-1234-1234-1234-123412341234}" type="slidenum">
              <a:rPr lang="en-US" sz="700">
                <a:solidFill>
                  <a:srgbClr val="7F7F7F"/>
                </a:solidFill>
                <a:latin typeface="Arial"/>
                <a:ea typeface="Arial"/>
                <a:cs typeface="Arial"/>
                <a:sym typeface="Arial"/>
              </a:rPr>
              <a:t>‹#›</a:t>
            </a:fld>
            <a:endParaRPr sz="700">
              <a:solidFill>
                <a:srgbClr val="7F7F7F"/>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_image right">
  <p:cSld name="Quote_image right">
    <p:spTree>
      <p:nvGrpSpPr>
        <p:cNvPr id="233" name="Shape 233"/>
        <p:cNvGrpSpPr/>
        <p:nvPr/>
      </p:nvGrpSpPr>
      <p:grpSpPr>
        <a:xfrm>
          <a:off x="0" y="0"/>
          <a:ext cx="0" cy="0"/>
          <a:chOff x="0" y="0"/>
          <a:chExt cx="0" cy="0"/>
        </a:xfrm>
      </p:grpSpPr>
      <p:sp>
        <p:nvSpPr>
          <p:cNvPr id="234" name="Google Shape;234;p29"/>
          <p:cNvSpPr/>
          <p:nvPr>
            <p:ph idx="2" type="pic"/>
          </p:nvPr>
        </p:nvSpPr>
        <p:spPr>
          <a:xfrm>
            <a:off x="4991100" y="0"/>
            <a:ext cx="7197725" cy="6858000"/>
          </a:xfrm>
          <a:prstGeom prst="rect">
            <a:avLst/>
          </a:prstGeom>
          <a:noFill/>
          <a:ln>
            <a:noFill/>
          </a:ln>
        </p:spPr>
      </p:sp>
      <p:sp>
        <p:nvSpPr>
          <p:cNvPr id="235" name="Google Shape;235;p29"/>
          <p:cNvSpPr txBox="1"/>
          <p:nvPr>
            <p:ph type="title"/>
          </p:nvPr>
        </p:nvSpPr>
        <p:spPr>
          <a:xfrm>
            <a:off x="973138" y="2366169"/>
            <a:ext cx="3656012" cy="2125663"/>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6" name="Google Shape;236;p29"/>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7" name="Google Shape;237;p29"/>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8" name="Google Shape;238;p29"/>
          <p:cNvSpPr txBox="1"/>
          <p:nvPr>
            <p:ph idx="1" type="body"/>
          </p:nvPr>
        </p:nvSpPr>
        <p:spPr>
          <a:xfrm>
            <a:off x="973138" y="4838700"/>
            <a:ext cx="3665537" cy="1276350"/>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2400"/>
              <a:buNone/>
              <a:defRPr/>
            </a:lvl1pPr>
            <a:lvl2pPr indent="-228600" lvl="1" marL="914400" algn="l">
              <a:lnSpc>
                <a:spcPct val="90000"/>
              </a:lnSpc>
              <a:spcBef>
                <a:spcPts val="600"/>
              </a:spcBef>
              <a:spcAft>
                <a:spcPts val="0"/>
              </a:spcAft>
              <a:buSzPts val="2400"/>
              <a:buNone/>
              <a:defRPr/>
            </a:lvl2pPr>
            <a:lvl3pPr indent="-228600" lvl="2" marL="1371600" algn="l">
              <a:lnSpc>
                <a:spcPct val="90000"/>
              </a:lnSpc>
              <a:spcBef>
                <a:spcPts val="600"/>
              </a:spcBef>
              <a:spcAft>
                <a:spcPts val="0"/>
              </a:spcAft>
              <a:buSzPts val="2400"/>
              <a:buNone/>
              <a:defRPr/>
            </a:lvl3pPr>
            <a:lvl4pPr indent="-228600" lvl="3" marL="1828800" algn="l">
              <a:lnSpc>
                <a:spcPct val="90000"/>
              </a:lnSpc>
              <a:spcBef>
                <a:spcPts val="600"/>
              </a:spcBef>
              <a:spcAft>
                <a:spcPts val="0"/>
              </a:spcAft>
              <a:buSzPts val="2400"/>
              <a:buNone/>
              <a:defRPr/>
            </a:lvl4pPr>
            <a:lvl5pPr indent="-228600" lvl="4" marL="2286000" algn="l">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39" name="Google Shape;239;p29"/>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_image left">
  <p:cSld name="Quote_image left">
    <p:spTree>
      <p:nvGrpSpPr>
        <p:cNvPr id="240" name="Shape 240"/>
        <p:cNvGrpSpPr/>
        <p:nvPr/>
      </p:nvGrpSpPr>
      <p:grpSpPr>
        <a:xfrm>
          <a:off x="0" y="0"/>
          <a:ext cx="0" cy="0"/>
          <a:chOff x="0" y="0"/>
          <a:chExt cx="0" cy="0"/>
        </a:xfrm>
      </p:grpSpPr>
      <p:sp>
        <p:nvSpPr>
          <p:cNvPr id="241" name="Google Shape;241;p30"/>
          <p:cNvSpPr txBox="1"/>
          <p:nvPr>
            <p:ph type="title"/>
          </p:nvPr>
        </p:nvSpPr>
        <p:spPr>
          <a:xfrm>
            <a:off x="7397115" y="2366169"/>
            <a:ext cx="3656012" cy="2125663"/>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200"/>
              <a:buFont typeface="Arial"/>
              <a:buNone/>
              <a:defRPr sz="32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2" name="Google Shape;242;p30"/>
          <p:cNvSpPr txBox="1"/>
          <p:nvPr>
            <p:ph idx="1" type="body"/>
          </p:nvPr>
        </p:nvSpPr>
        <p:spPr>
          <a:xfrm>
            <a:off x="7397115" y="4838700"/>
            <a:ext cx="3665537" cy="1276350"/>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2400"/>
              <a:buNone/>
              <a:defRPr/>
            </a:lvl1pPr>
            <a:lvl2pPr indent="-228600" lvl="1" marL="914400" algn="l">
              <a:lnSpc>
                <a:spcPct val="90000"/>
              </a:lnSpc>
              <a:spcBef>
                <a:spcPts val="600"/>
              </a:spcBef>
              <a:spcAft>
                <a:spcPts val="0"/>
              </a:spcAft>
              <a:buSzPts val="2400"/>
              <a:buNone/>
              <a:defRPr/>
            </a:lvl2pPr>
            <a:lvl3pPr indent="-228600" lvl="2" marL="1371600" algn="l">
              <a:lnSpc>
                <a:spcPct val="90000"/>
              </a:lnSpc>
              <a:spcBef>
                <a:spcPts val="600"/>
              </a:spcBef>
              <a:spcAft>
                <a:spcPts val="0"/>
              </a:spcAft>
              <a:buSzPts val="2400"/>
              <a:buNone/>
              <a:defRPr/>
            </a:lvl3pPr>
            <a:lvl4pPr indent="-228600" lvl="3" marL="1828800" algn="l">
              <a:lnSpc>
                <a:spcPct val="90000"/>
              </a:lnSpc>
              <a:spcBef>
                <a:spcPts val="600"/>
              </a:spcBef>
              <a:spcAft>
                <a:spcPts val="0"/>
              </a:spcAft>
              <a:buSzPts val="2400"/>
              <a:buNone/>
              <a:defRPr/>
            </a:lvl4pPr>
            <a:lvl5pPr indent="-228600" lvl="4" marL="2286000" algn="l">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43" name="Google Shape;243;p30"/>
          <p:cNvSpPr/>
          <p:nvPr>
            <p:ph idx="2" type="pic"/>
          </p:nvPr>
        </p:nvSpPr>
        <p:spPr>
          <a:xfrm>
            <a:off x="0" y="0"/>
            <a:ext cx="6876288" cy="6858000"/>
          </a:xfrm>
          <a:prstGeom prst="rect">
            <a:avLst/>
          </a:prstGeom>
          <a:noFill/>
          <a:ln>
            <a:noFill/>
          </a:ln>
        </p:spPr>
      </p:sp>
      <p:sp>
        <p:nvSpPr>
          <p:cNvPr id="244" name="Google Shape;244;p30"/>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30"/>
          <p:cNvSpPr txBox="1"/>
          <p:nvPr>
            <p:ph idx="11" type="ftr"/>
          </p:nvPr>
        </p:nvSpPr>
        <p:spPr>
          <a:xfrm>
            <a:off x="7229475" y="6135688"/>
            <a:ext cx="4437062"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6" name="Google Shape;246;p30"/>
          <p:cNvSpPr/>
          <p:nvPr/>
        </p:nvSpPr>
        <p:spPr>
          <a:xfrm>
            <a:off x="7406641"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slide quotation">
  <p:cSld name="Full slide quotation">
    <p:bg>
      <p:bgPr>
        <a:solidFill>
          <a:schemeClr val="dk1"/>
        </a:solidFill>
      </p:bgPr>
    </p:bg>
    <p:spTree>
      <p:nvGrpSpPr>
        <p:cNvPr id="247" name="Shape 247"/>
        <p:cNvGrpSpPr/>
        <p:nvPr/>
      </p:nvGrpSpPr>
      <p:grpSpPr>
        <a:xfrm>
          <a:off x="0" y="0"/>
          <a:ext cx="0" cy="0"/>
          <a:chOff x="0" y="0"/>
          <a:chExt cx="0" cy="0"/>
        </a:xfrm>
      </p:grpSpPr>
      <p:sp>
        <p:nvSpPr>
          <p:cNvPr id="248" name="Google Shape;248;p31"/>
          <p:cNvSpPr txBox="1"/>
          <p:nvPr>
            <p:ph type="title"/>
          </p:nvPr>
        </p:nvSpPr>
        <p:spPr>
          <a:xfrm>
            <a:off x="2771775" y="3086100"/>
            <a:ext cx="8200284" cy="685800"/>
          </a:xfrm>
          <a:prstGeom prst="rect">
            <a:avLst/>
          </a:prstGeom>
          <a:noFill/>
          <a:ln>
            <a:noFill/>
          </a:ln>
        </p:spPr>
        <p:txBody>
          <a:bodyPr anchorCtr="0" anchor="ctr" bIns="45700" lIns="0" spcFirstLastPara="1" rIns="0" wrap="square" tIns="45700">
            <a:noAutofit/>
          </a:bodyPr>
          <a:lstStyle>
            <a:lvl1pPr lvl="0" algn="l">
              <a:lnSpc>
                <a:spcPct val="100000"/>
              </a:lnSpc>
              <a:spcBef>
                <a:spcPts val="0"/>
              </a:spcBef>
              <a:spcAft>
                <a:spcPts val="0"/>
              </a:spcAft>
              <a:buClr>
                <a:schemeClr val="lt1"/>
              </a:buClr>
              <a:buSzPts val="4000"/>
              <a:buFont typeface="Arial"/>
              <a:buNone/>
              <a:defRPr b="1"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9" name="Google Shape;249;p31"/>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0" name="Google Shape;250;p31"/>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31"/>
          <p:cNvSpPr/>
          <p:nvPr/>
        </p:nvSpPr>
        <p:spPr>
          <a:xfrm rot="-5400000">
            <a:off x="-1624964" y="3362325"/>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0/50 Text_Image">
  <p:cSld name="50/50 Text_Image">
    <p:spTree>
      <p:nvGrpSpPr>
        <p:cNvPr id="252" name="Shape 252"/>
        <p:cNvGrpSpPr/>
        <p:nvPr/>
      </p:nvGrpSpPr>
      <p:grpSpPr>
        <a:xfrm>
          <a:off x="0" y="0"/>
          <a:ext cx="0" cy="0"/>
          <a:chOff x="0" y="0"/>
          <a:chExt cx="0" cy="0"/>
        </a:xfrm>
      </p:grpSpPr>
      <p:sp>
        <p:nvSpPr>
          <p:cNvPr id="253" name="Google Shape;253;p32"/>
          <p:cNvSpPr txBox="1"/>
          <p:nvPr>
            <p:ph type="title"/>
          </p:nvPr>
        </p:nvSpPr>
        <p:spPr>
          <a:xfrm>
            <a:off x="973138" y="536575"/>
            <a:ext cx="4773612" cy="978738"/>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32"/>
          <p:cNvSpPr txBox="1"/>
          <p:nvPr>
            <p:ph idx="1" type="body"/>
          </p:nvPr>
        </p:nvSpPr>
        <p:spPr>
          <a:xfrm>
            <a:off x="973138" y="1984375"/>
            <a:ext cx="4773612" cy="3986784"/>
          </a:xfrm>
          <a:prstGeom prst="rect">
            <a:avLst/>
          </a:prstGeom>
          <a:noFill/>
          <a:ln>
            <a:noFill/>
          </a:ln>
        </p:spPr>
        <p:txBody>
          <a:bodyPr anchorCtr="0" anchor="t" bIns="45700" lIns="0" spcFirstLastPara="1" rIns="0" wrap="square" tIns="0">
            <a:noAutofit/>
          </a:bodyPr>
          <a:lstStyle>
            <a:lvl1pPr indent="-381000" lvl="0" marL="457200" algn="l">
              <a:lnSpc>
                <a:spcPct val="90000"/>
              </a:lnSpc>
              <a:spcBef>
                <a:spcPts val="1500"/>
              </a:spcBef>
              <a:spcAft>
                <a:spcPts val="0"/>
              </a:spcAft>
              <a:buSzPts val="2400"/>
              <a:buChar char="•"/>
              <a:defRPr>
                <a:solidFill>
                  <a:schemeClr val="lt1"/>
                </a:solidFill>
              </a:defRPr>
            </a:lvl1pPr>
            <a:lvl2pPr indent="-381000" lvl="1" marL="914400" algn="l">
              <a:lnSpc>
                <a:spcPct val="90000"/>
              </a:lnSpc>
              <a:spcBef>
                <a:spcPts val="600"/>
              </a:spcBef>
              <a:spcAft>
                <a:spcPts val="0"/>
              </a:spcAft>
              <a:buSzPts val="2400"/>
              <a:buChar char="•"/>
              <a:defRPr>
                <a:solidFill>
                  <a:schemeClr val="lt1"/>
                </a:solidFill>
              </a:defRPr>
            </a:lvl2pPr>
            <a:lvl3pPr indent="-381000" lvl="2" marL="1371600" algn="l">
              <a:lnSpc>
                <a:spcPct val="90000"/>
              </a:lnSpc>
              <a:spcBef>
                <a:spcPts val="600"/>
              </a:spcBef>
              <a:spcAft>
                <a:spcPts val="0"/>
              </a:spcAft>
              <a:buSzPts val="2400"/>
              <a:buChar char="•"/>
              <a:defRPr>
                <a:solidFill>
                  <a:schemeClr val="lt1"/>
                </a:solidFill>
              </a:defRPr>
            </a:lvl3pPr>
            <a:lvl4pPr indent="-381000" lvl="3" marL="1828800" algn="l">
              <a:lnSpc>
                <a:spcPct val="90000"/>
              </a:lnSpc>
              <a:spcBef>
                <a:spcPts val="600"/>
              </a:spcBef>
              <a:spcAft>
                <a:spcPts val="0"/>
              </a:spcAft>
              <a:buSzPts val="2400"/>
              <a:buChar char="•"/>
              <a:defRPr>
                <a:solidFill>
                  <a:schemeClr val="lt1"/>
                </a:solidFill>
              </a:defRPr>
            </a:lvl4pPr>
            <a:lvl5pPr indent="-381000" lvl="4" marL="2286000" algn="l">
              <a:lnSpc>
                <a:spcPct val="90000"/>
              </a:lnSpc>
              <a:spcBef>
                <a:spcPts val="600"/>
              </a:spcBef>
              <a:spcAft>
                <a:spcPts val="0"/>
              </a:spcAft>
              <a:buSzPts val="2400"/>
              <a:buChar char="•"/>
              <a:defRPr>
                <a:solidFill>
                  <a:schemeClr val="lt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55" name="Google Shape;255;p32"/>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32"/>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32"/>
          <p:cNvSpPr txBox="1"/>
          <p:nvPr>
            <p:ph idx="2" type="body"/>
          </p:nvPr>
        </p:nvSpPr>
        <p:spPr>
          <a:xfrm>
            <a:off x="6094413" y="0"/>
            <a:ext cx="6094411" cy="6858000"/>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2400"/>
              <a:buFont typeface="Arial"/>
              <a:buNone/>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58" name="Google Shape;258;p32"/>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5"/>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5"/>
          <p:cNvSpPr txBox="1"/>
          <p:nvPr>
            <p:ph idx="1" type="body"/>
          </p:nvPr>
        </p:nvSpPr>
        <p:spPr>
          <a:xfrm>
            <a:off x="973138" y="1590674"/>
            <a:ext cx="9998921" cy="4389120"/>
          </a:xfrm>
          <a:prstGeom prst="rect">
            <a:avLst/>
          </a:prstGeom>
          <a:noFill/>
          <a:ln>
            <a:noFill/>
          </a:ln>
        </p:spPr>
        <p:txBody>
          <a:bodyPr anchorCtr="0" anchor="t" bIns="45700" lIns="0" spcFirstLastPara="1" rIns="0" wrap="square" tIns="0">
            <a:noAutofit/>
          </a:bodyPr>
          <a:lstStyle>
            <a:lvl1pPr indent="-381000" lvl="0" marL="457200" algn="l">
              <a:lnSpc>
                <a:spcPct val="90000"/>
              </a:lnSpc>
              <a:spcBef>
                <a:spcPts val="1500"/>
              </a:spcBef>
              <a:spcAft>
                <a:spcPts val="0"/>
              </a:spcAft>
              <a:buSzPts val="2400"/>
              <a:buChar char="•"/>
              <a:defRPr>
                <a:solidFill>
                  <a:schemeClr val="lt1"/>
                </a:solidFill>
              </a:defRPr>
            </a:lvl1pPr>
            <a:lvl2pPr indent="-381000" lvl="1" marL="914400" algn="l">
              <a:lnSpc>
                <a:spcPct val="90000"/>
              </a:lnSpc>
              <a:spcBef>
                <a:spcPts val="600"/>
              </a:spcBef>
              <a:spcAft>
                <a:spcPts val="0"/>
              </a:spcAft>
              <a:buSzPts val="2400"/>
              <a:buChar char="•"/>
              <a:defRPr>
                <a:solidFill>
                  <a:schemeClr val="lt1"/>
                </a:solidFill>
              </a:defRPr>
            </a:lvl2pPr>
            <a:lvl3pPr indent="-381000" lvl="2" marL="1371600" algn="l">
              <a:lnSpc>
                <a:spcPct val="90000"/>
              </a:lnSpc>
              <a:spcBef>
                <a:spcPts val="600"/>
              </a:spcBef>
              <a:spcAft>
                <a:spcPts val="0"/>
              </a:spcAft>
              <a:buSzPts val="2400"/>
              <a:buChar char="•"/>
              <a:defRPr>
                <a:solidFill>
                  <a:schemeClr val="lt1"/>
                </a:solidFill>
              </a:defRPr>
            </a:lvl3pPr>
            <a:lvl4pPr indent="-381000" lvl="3" marL="1828800" algn="l">
              <a:lnSpc>
                <a:spcPct val="90000"/>
              </a:lnSpc>
              <a:spcBef>
                <a:spcPts val="600"/>
              </a:spcBef>
              <a:spcAft>
                <a:spcPts val="0"/>
              </a:spcAft>
              <a:buSzPts val="2400"/>
              <a:buChar char="•"/>
              <a:defRPr>
                <a:solidFill>
                  <a:schemeClr val="lt1"/>
                </a:solidFill>
              </a:defRPr>
            </a:lvl4pPr>
            <a:lvl5pPr indent="-381000" lvl="4" marL="2286000" algn="l">
              <a:lnSpc>
                <a:spcPct val="90000"/>
              </a:lnSpc>
              <a:spcBef>
                <a:spcPts val="600"/>
              </a:spcBef>
              <a:spcAft>
                <a:spcPts val="0"/>
              </a:spcAft>
              <a:buSzPts val="2400"/>
              <a:buChar char="•"/>
              <a:defRPr>
                <a:solidFill>
                  <a:schemeClr val="lt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4" name="Google Shape;24;p15"/>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0/50 Image_Text">
  <p:cSld name="50/50 Image_Text">
    <p:spTree>
      <p:nvGrpSpPr>
        <p:cNvPr id="259" name="Shape 259"/>
        <p:cNvGrpSpPr/>
        <p:nvPr/>
      </p:nvGrpSpPr>
      <p:grpSpPr>
        <a:xfrm>
          <a:off x="0" y="0"/>
          <a:ext cx="0" cy="0"/>
          <a:chOff x="0" y="0"/>
          <a:chExt cx="0" cy="0"/>
        </a:xfrm>
      </p:grpSpPr>
      <p:sp>
        <p:nvSpPr>
          <p:cNvPr id="260" name="Google Shape;260;p33"/>
          <p:cNvSpPr txBox="1"/>
          <p:nvPr>
            <p:ph idx="1" type="body"/>
          </p:nvPr>
        </p:nvSpPr>
        <p:spPr>
          <a:xfrm>
            <a:off x="0" y="0"/>
            <a:ext cx="6094413" cy="6858000"/>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2400"/>
              <a:buFont typeface="Arial"/>
              <a:buNone/>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61" name="Google Shape;261;p33"/>
          <p:cNvSpPr txBox="1"/>
          <p:nvPr>
            <p:ph type="title"/>
          </p:nvPr>
        </p:nvSpPr>
        <p:spPr>
          <a:xfrm>
            <a:off x="6440488" y="536575"/>
            <a:ext cx="5226050" cy="978738"/>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33"/>
          <p:cNvSpPr txBox="1"/>
          <p:nvPr>
            <p:ph idx="2" type="body"/>
          </p:nvPr>
        </p:nvSpPr>
        <p:spPr>
          <a:xfrm>
            <a:off x="6440488" y="1984375"/>
            <a:ext cx="5226050" cy="3986784"/>
          </a:xfrm>
          <a:prstGeom prst="rect">
            <a:avLst/>
          </a:prstGeom>
          <a:noFill/>
          <a:ln>
            <a:noFill/>
          </a:ln>
        </p:spPr>
        <p:txBody>
          <a:bodyPr anchorCtr="0" anchor="t" bIns="45700" lIns="0" spcFirstLastPara="1" rIns="0" wrap="square" tIns="0">
            <a:noAutofit/>
          </a:bodyPr>
          <a:lstStyle>
            <a:lvl1pPr indent="-381000" lvl="0" marL="457200" algn="l">
              <a:lnSpc>
                <a:spcPct val="90000"/>
              </a:lnSpc>
              <a:spcBef>
                <a:spcPts val="1200"/>
              </a:spcBef>
              <a:spcAft>
                <a:spcPts val="0"/>
              </a:spcAft>
              <a:buSzPts val="24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63" name="Google Shape;263;p33"/>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4" name="Google Shape;264;p33"/>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33"/>
          <p:cNvSpPr/>
          <p:nvPr/>
        </p:nvSpPr>
        <p:spPr>
          <a:xfrm>
            <a:off x="644048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60 Text_Image">
  <p:cSld name="40/60 Text_Image">
    <p:spTree>
      <p:nvGrpSpPr>
        <p:cNvPr id="266" name="Shape 266"/>
        <p:cNvGrpSpPr/>
        <p:nvPr/>
      </p:nvGrpSpPr>
      <p:grpSpPr>
        <a:xfrm>
          <a:off x="0" y="0"/>
          <a:ext cx="0" cy="0"/>
          <a:chOff x="0" y="0"/>
          <a:chExt cx="0" cy="0"/>
        </a:xfrm>
      </p:grpSpPr>
      <p:sp>
        <p:nvSpPr>
          <p:cNvPr id="267" name="Google Shape;267;p34"/>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8" name="Google Shape;268;p34"/>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34"/>
          <p:cNvSpPr txBox="1"/>
          <p:nvPr>
            <p:ph idx="1" type="body"/>
          </p:nvPr>
        </p:nvSpPr>
        <p:spPr>
          <a:xfrm>
            <a:off x="4991100" y="0"/>
            <a:ext cx="7197725" cy="6858000"/>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2400"/>
              <a:buNone/>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70" name="Google Shape;270;p34"/>
          <p:cNvSpPr txBox="1"/>
          <p:nvPr>
            <p:ph idx="2" type="body"/>
          </p:nvPr>
        </p:nvSpPr>
        <p:spPr>
          <a:xfrm>
            <a:off x="973138" y="1984374"/>
            <a:ext cx="3665538" cy="3913123"/>
          </a:xfrm>
          <a:prstGeom prst="rect">
            <a:avLst/>
          </a:prstGeom>
          <a:noFill/>
          <a:ln>
            <a:noFill/>
          </a:ln>
        </p:spPr>
        <p:txBody>
          <a:bodyPr anchorCtr="0" anchor="t" bIns="45700" lIns="0" spcFirstLastPara="1" rIns="0" wrap="square" tIns="0">
            <a:noAutofit/>
          </a:bodyPr>
          <a:lstStyle>
            <a:lvl1pPr indent="-381000" lvl="0" marL="457200" algn="l">
              <a:lnSpc>
                <a:spcPct val="90000"/>
              </a:lnSpc>
              <a:spcBef>
                <a:spcPts val="1500"/>
              </a:spcBef>
              <a:spcAft>
                <a:spcPts val="0"/>
              </a:spcAft>
              <a:buSzPts val="2400"/>
              <a:buChar char="•"/>
              <a:defRPr sz="2400"/>
            </a:lvl1pPr>
            <a:lvl2pPr indent="-381000" lvl="1" marL="914400" algn="l">
              <a:lnSpc>
                <a:spcPct val="90000"/>
              </a:lnSpc>
              <a:spcBef>
                <a:spcPts val="600"/>
              </a:spcBef>
              <a:spcAft>
                <a:spcPts val="0"/>
              </a:spcAft>
              <a:buSzPts val="2400"/>
              <a:buChar char="•"/>
              <a:defRPr sz="2400"/>
            </a:lvl2pPr>
            <a:lvl3pPr indent="-381000" lvl="2" marL="1371600" algn="l">
              <a:lnSpc>
                <a:spcPct val="90000"/>
              </a:lnSpc>
              <a:spcBef>
                <a:spcPts val="600"/>
              </a:spcBef>
              <a:spcAft>
                <a:spcPts val="0"/>
              </a:spcAft>
              <a:buSzPts val="2400"/>
              <a:buChar char="•"/>
              <a:defRPr sz="2400"/>
            </a:lvl3pPr>
            <a:lvl4pPr indent="-381000" lvl="3" marL="1828800" algn="l">
              <a:lnSpc>
                <a:spcPct val="90000"/>
              </a:lnSpc>
              <a:spcBef>
                <a:spcPts val="600"/>
              </a:spcBef>
              <a:spcAft>
                <a:spcPts val="0"/>
              </a:spcAft>
              <a:buSzPts val="2400"/>
              <a:buChar char="•"/>
              <a:defRPr sz="2400"/>
            </a:lvl4pPr>
            <a:lvl5pPr indent="-381000" lvl="4" marL="2286000" algn="l">
              <a:lnSpc>
                <a:spcPct val="90000"/>
              </a:lnSpc>
              <a:spcBef>
                <a:spcPts val="600"/>
              </a:spcBef>
              <a:spcAft>
                <a:spcPts val="0"/>
              </a:spcAft>
              <a:buSzPts val="2400"/>
              <a:buChar char="•"/>
              <a:defRPr sz="24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271" name="Google Shape;271;p34"/>
          <p:cNvSpPr txBox="1"/>
          <p:nvPr>
            <p:ph type="title"/>
          </p:nvPr>
        </p:nvSpPr>
        <p:spPr>
          <a:xfrm>
            <a:off x="973138" y="536575"/>
            <a:ext cx="3665538" cy="1060450"/>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34"/>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60 Image_Text">
  <p:cSld name="40/60 Image_Text">
    <p:spTree>
      <p:nvGrpSpPr>
        <p:cNvPr id="273" name="Shape 273"/>
        <p:cNvGrpSpPr/>
        <p:nvPr/>
      </p:nvGrpSpPr>
      <p:grpSpPr>
        <a:xfrm>
          <a:off x="0" y="0"/>
          <a:ext cx="0" cy="0"/>
          <a:chOff x="0" y="0"/>
          <a:chExt cx="0" cy="0"/>
        </a:xfrm>
      </p:grpSpPr>
      <p:sp>
        <p:nvSpPr>
          <p:cNvPr id="274" name="Google Shape;274;p35"/>
          <p:cNvSpPr txBox="1"/>
          <p:nvPr>
            <p:ph type="title"/>
          </p:nvPr>
        </p:nvSpPr>
        <p:spPr>
          <a:xfrm>
            <a:off x="5343525" y="536575"/>
            <a:ext cx="6323012"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5" name="Google Shape;275;p35"/>
          <p:cNvSpPr txBox="1"/>
          <p:nvPr>
            <p:ph idx="1" type="body"/>
          </p:nvPr>
        </p:nvSpPr>
        <p:spPr>
          <a:xfrm>
            <a:off x="5343525" y="1984375"/>
            <a:ext cx="6323012" cy="3986784"/>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76" name="Google Shape;276;p35"/>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7" name="Google Shape;277;p35"/>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35"/>
          <p:cNvSpPr/>
          <p:nvPr/>
        </p:nvSpPr>
        <p:spPr>
          <a:xfrm>
            <a:off x="5343525"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279" name="Google Shape;279;p35"/>
          <p:cNvSpPr/>
          <p:nvPr>
            <p:ph idx="2" type="pic"/>
          </p:nvPr>
        </p:nvSpPr>
        <p:spPr>
          <a:xfrm>
            <a:off x="0" y="0"/>
            <a:ext cx="4991100" cy="6858000"/>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0/40 Text_Image">
  <p:cSld name="60/40 Text_Image">
    <p:spTree>
      <p:nvGrpSpPr>
        <p:cNvPr id="280" name="Shape 280"/>
        <p:cNvGrpSpPr/>
        <p:nvPr/>
      </p:nvGrpSpPr>
      <p:grpSpPr>
        <a:xfrm>
          <a:off x="0" y="0"/>
          <a:ext cx="0" cy="0"/>
          <a:chOff x="0" y="0"/>
          <a:chExt cx="0" cy="0"/>
        </a:xfrm>
      </p:grpSpPr>
      <p:sp>
        <p:nvSpPr>
          <p:cNvPr id="281" name="Google Shape;281;p36"/>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2" name="Google Shape;282;p36"/>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3" name="Google Shape;283;p36"/>
          <p:cNvSpPr txBox="1"/>
          <p:nvPr>
            <p:ph idx="1" type="body"/>
          </p:nvPr>
        </p:nvSpPr>
        <p:spPr>
          <a:xfrm>
            <a:off x="7224713" y="0"/>
            <a:ext cx="4964112" cy="6858000"/>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2400"/>
              <a:buNone/>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84" name="Google Shape;284;p36"/>
          <p:cNvSpPr txBox="1"/>
          <p:nvPr>
            <p:ph idx="2" type="body"/>
          </p:nvPr>
        </p:nvSpPr>
        <p:spPr>
          <a:xfrm>
            <a:off x="973138" y="1984374"/>
            <a:ext cx="5894388" cy="3913123"/>
          </a:xfrm>
          <a:prstGeom prst="rect">
            <a:avLst/>
          </a:prstGeom>
          <a:noFill/>
          <a:ln>
            <a:noFill/>
          </a:ln>
        </p:spPr>
        <p:txBody>
          <a:bodyPr anchorCtr="0" anchor="t" bIns="45700" lIns="0" spcFirstLastPara="1" rIns="0" wrap="square" tIns="0">
            <a:noAutofit/>
          </a:bodyPr>
          <a:lstStyle>
            <a:lvl1pPr indent="-381000" lvl="0" marL="457200" algn="l">
              <a:lnSpc>
                <a:spcPct val="90000"/>
              </a:lnSpc>
              <a:spcBef>
                <a:spcPts val="1500"/>
              </a:spcBef>
              <a:spcAft>
                <a:spcPts val="0"/>
              </a:spcAft>
              <a:buSzPts val="2400"/>
              <a:buChar char="•"/>
              <a:defRPr sz="2400"/>
            </a:lvl1pPr>
            <a:lvl2pPr indent="-381000" lvl="1" marL="914400" algn="l">
              <a:lnSpc>
                <a:spcPct val="90000"/>
              </a:lnSpc>
              <a:spcBef>
                <a:spcPts val="600"/>
              </a:spcBef>
              <a:spcAft>
                <a:spcPts val="0"/>
              </a:spcAft>
              <a:buSzPts val="2400"/>
              <a:buChar char="•"/>
              <a:defRPr sz="2400"/>
            </a:lvl2pPr>
            <a:lvl3pPr indent="-381000" lvl="2" marL="1371600" algn="l">
              <a:lnSpc>
                <a:spcPct val="90000"/>
              </a:lnSpc>
              <a:spcBef>
                <a:spcPts val="600"/>
              </a:spcBef>
              <a:spcAft>
                <a:spcPts val="0"/>
              </a:spcAft>
              <a:buSzPts val="2400"/>
              <a:buChar char="•"/>
              <a:defRPr sz="2400"/>
            </a:lvl3pPr>
            <a:lvl4pPr indent="-381000" lvl="3" marL="1828800" algn="l">
              <a:lnSpc>
                <a:spcPct val="90000"/>
              </a:lnSpc>
              <a:spcBef>
                <a:spcPts val="600"/>
              </a:spcBef>
              <a:spcAft>
                <a:spcPts val="0"/>
              </a:spcAft>
              <a:buSzPts val="2400"/>
              <a:buChar char="•"/>
              <a:defRPr sz="2400"/>
            </a:lvl4pPr>
            <a:lvl5pPr indent="-381000" lvl="4" marL="2286000" algn="l">
              <a:lnSpc>
                <a:spcPct val="90000"/>
              </a:lnSpc>
              <a:spcBef>
                <a:spcPts val="600"/>
              </a:spcBef>
              <a:spcAft>
                <a:spcPts val="0"/>
              </a:spcAft>
              <a:buSzPts val="2400"/>
              <a:buChar char="•"/>
              <a:defRPr sz="24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285" name="Google Shape;285;p36"/>
          <p:cNvSpPr txBox="1"/>
          <p:nvPr>
            <p:ph type="title"/>
          </p:nvPr>
        </p:nvSpPr>
        <p:spPr>
          <a:xfrm>
            <a:off x="973138" y="536575"/>
            <a:ext cx="5894388"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6" name="Google Shape;286;p36"/>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0/40 Image_Text">
  <p:cSld name="60/40 Image_Text">
    <p:spTree>
      <p:nvGrpSpPr>
        <p:cNvPr id="287" name="Shape 287"/>
        <p:cNvGrpSpPr/>
        <p:nvPr/>
      </p:nvGrpSpPr>
      <p:grpSpPr>
        <a:xfrm>
          <a:off x="0" y="0"/>
          <a:ext cx="0" cy="0"/>
          <a:chOff x="0" y="0"/>
          <a:chExt cx="0" cy="0"/>
        </a:xfrm>
      </p:grpSpPr>
      <p:sp>
        <p:nvSpPr>
          <p:cNvPr id="288" name="Google Shape;288;p37"/>
          <p:cNvSpPr/>
          <p:nvPr>
            <p:ph idx="2" type="pic"/>
          </p:nvPr>
        </p:nvSpPr>
        <p:spPr>
          <a:xfrm>
            <a:off x="0" y="0"/>
            <a:ext cx="6877050" cy="6858000"/>
          </a:xfrm>
          <a:prstGeom prst="rect">
            <a:avLst/>
          </a:prstGeom>
          <a:noFill/>
          <a:ln>
            <a:noFill/>
          </a:ln>
        </p:spPr>
      </p:sp>
      <p:sp>
        <p:nvSpPr>
          <p:cNvPr id="289" name="Google Shape;289;p37"/>
          <p:cNvSpPr txBox="1"/>
          <p:nvPr>
            <p:ph type="title"/>
          </p:nvPr>
        </p:nvSpPr>
        <p:spPr>
          <a:xfrm>
            <a:off x="7224712" y="536575"/>
            <a:ext cx="4441825" cy="978738"/>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0" name="Google Shape;290;p37"/>
          <p:cNvSpPr txBox="1"/>
          <p:nvPr>
            <p:ph idx="1" type="body"/>
          </p:nvPr>
        </p:nvSpPr>
        <p:spPr>
          <a:xfrm>
            <a:off x="7224712" y="1984375"/>
            <a:ext cx="4441825" cy="3986784"/>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291" name="Google Shape;291;p37"/>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2" name="Google Shape;292;p37"/>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37"/>
          <p:cNvSpPr/>
          <p:nvPr/>
        </p:nvSpPr>
        <p:spPr>
          <a:xfrm>
            <a:off x="7224713"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94" name="Shape 294"/>
        <p:cNvGrpSpPr/>
        <p:nvPr/>
      </p:nvGrpSpPr>
      <p:grpSpPr>
        <a:xfrm>
          <a:off x="0" y="0"/>
          <a:ext cx="0" cy="0"/>
          <a:chOff x="0" y="0"/>
          <a:chExt cx="0" cy="0"/>
        </a:xfrm>
      </p:grpSpPr>
      <p:sp>
        <p:nvSpPr>
          <p:cNvPr id="295" name="Google Shape;295;p38"/>
          <p:cNvSpPr txBox="1"/>
          <p:nvPr>
            <p:ph type="title"/>
          </p:nvPr>
        </p:nvSpPr>
        <p:spPr>
          <a:xfrm>
            <a:off x="973138" y="3086100"/>
            <a:ext cx="9998921" cy="685800"/>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4000"/>
              <a:buFont typeface="Arial"/>
              <a:buNone/>
              <a:defRPr b="1"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6" name="Google Shape;296;p38"/>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38"/>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8" name="Google Shape;298;p38"/>
          <p:cNvSpPr/>
          <p:nvPr/>
        </p:nvSpPr>
        <p:spPr>
          <a:xfrm rot="-5400000">
            <a:off x="-1624964" y="3362325"/>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number">
  <p:cSld name="Section Header with number">
    <p:spTree>
      <p:nvGrpSpPr>
        <p:cNvPr id="299" name="Shape 299"/>
        <p:cNvGrpSpPr/>
        <p:nvPr/>
      </p:nvGrpSpPr>
      <p:grpSpPr>
        <a:xfrm>
          <a:off x="0" y="0"/>
          <a:ext cx="0" cy="0"/>
          <a:chOff x="0" y="0"/>
          <a:chExt cx="0" cy="0"/>
        </a:xfrm>
      </p:grpSpPr>
      <p:sp>
        <p:nvSpPr>
          <p:cNvPr id="300" name="Google Shape;300;p39"/>
          <p:cNvSpPr txBox="1"/>
          <p:nvPr>
            <p:ph type="title"/>
          </p:nvPr>
        </p:nvSpPr>
        <p:spPr>
          <a:xfrm>
            <a:off x="2771776" y="2845917"/>
            <a:ext cx="8191499" cy="1397000"/>
          </a:xfrm>
          <a:prstGeom prst="rect">
            <a:avLst/>
          </a:prstGeom>
          <a:noFill/>
          <a:ln>
            <a:noFill/>
          </a:ln>
        </p:spPr>
        <p:txBody>
          <a:bodyPr anchorCtr="0" anchor="ctr" bIns="45700" lIns="0" spcFirstLastPara="1" rIns="0" wrap="square" tIns="0">
            <a:noAutofit/>
          </a:bodyPr>
          <a:lstStyle>
            <a:lvl1pPr lvl="0" algn="l">
              <a:lnSpc>
                <a:spcPct val="90000"/>
              </a:lnSpc>
              <a:spcBef>
                <a:spcPts val="0"/>
              </a:spcBef>
              <a:spcAft>
                <a:spcPts val="0"/>
              </a:spcAft>
              <a:buClr>
                <a:schemeClr val="lt1"/>
              </a:buClr>
              <a:buSzPts val="4000"/>
              <a:buFont typeface="Arial"/>
              <a:buNone/>
              <a:defRPr b="1" sz="4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1" name="Google Shape;301;p39"/>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39"/>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39"/>
          <p:cNvSpPr txBox="1"/>
          <p:nvPr>
            <p:ph idx="1" type="body"/>
          </p:nvPr>
        </p:nvSpPr>
        <p:spPr>
          <a:xfrm>
            <a:off x="973138" y="2505671"/>
            <a:ext cx="1578279" cy="2077492"/>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500"/>
              </a:spcBef>
              <a:spcAft>
                <a:spcPts val="0"/>
              </a:spcAft>
              <a:buSzPts val="15000"/>
              <a:buNone/>
              <a:defRPr b="0" i="0" sz="15000">
                <a:solidFill>
                  <a:schemeClr val="lt1"/>
                </a:solidFill>
                <a:latin typeface="Arial Narrow"/>
                <a:ea typeface="Arial Narrow"/>
                <a:cs typeface="Arial Narrow"/>
                <a:sym typeface="Arial Narrow"/>
              </a:defRPr>
            </a:lvl1pPr>
            <a:lvl2pPr indent="-228600" lvl="1" marL="914400" algn="l">
              <a:lnSpc>
                <a:spcPct val="90000"/>
              </a:lnSpc>
              <a:spcBef>
                <a:spcPts val="600"/>
              </a:spcBef>
              <a:spcAft>
                <a:spcPts val="0"/>
              </a:spcAft>
              <a:buSzPts val="2000"/>
              <a:buNone/>
              <a:defRPr sz="2000">
                <a:solidFill>
                  <a:srgbClr val="888888"/>
                </a:solidFill>
              </a:defRPr>
            </a:lvl2pPr>
            <a:lvl3pPr indent="-228600" lvl="2" marL="1371600" algn="l">
              <a:lnSpc>
                <a:spcPct val="90000"/>
              </a:lnSpc>
              <a:spcBef>
                <a:spcPts val="600"/>
              </a:spcBef>
              <a:spcAft>
                <a:spcPts val="0"/>
              </a:spcAft>
              <a:buSzPts val="1800"/>
              <a:buNone/>
              <a:defRPr sz="1800">
                <a:solidFill>
                  <a:srgbClr val="888888"/>
                </a:solidFill>
              </a:defRPr>
            </a:lvl3pPr>
            <a:lvl4pPr indent="-228600" lvl="3" marL="1828800" algn="l">
              <a:lnSpc>
                <a:spcPct val="90000"/>
              </a:lnSpc>
              <a:spcBef>
                <a:spcPts val="600"/>
              </a:spcBef>
              <a:spcAft>
                <a:spcPts val="0"/>
              </a:spcAft>
              <a:buSzPts val="1600"/>
              <a:buNone/>
              <a:defRPr sz="1600">
                <a:solidFill>
                  <a:srgbClr val="888888"/>
                </a:solidFill>
              </a:defRPr>
            </a:lvl4pPr>
            <a:lvl5pPr indent="-228600" lvl="4" marL="2286000" algn="l">
              <a:lnSpc>
                <a:spcPct val="90000"/>
              </a:lnSpc>
              <a:spcBef>
                <a:spcPts val="600"/>
              </a:spcBef>
              <a:spcAft>
                <a:spcPts val="0"/>
              </a:spcAft>
              <a:buSzPts val="1600"/>
              <a:buNone/>
              <a:defRPr sz="1600">
                <a:solidFill>
                  <a:srgbClr val="888888"/>
                </a:solidFill>
              </a:defRPr>
            </a:lvl5pPr>
            <a:lvl6pPr indent="-228600" lvl="5" marL="2743200" algn="l">
              <a:spcBef>
                <a:spcPts val="320"/>
              </a:spcBef>
              <a:spcAft>
                <a:spcPts val="0"/>
              </a:spcAft>
              <a:buClr>
                <a:srgbClr val="888888"/>
              </a:buClr>
              <a:buSzPts val="1600"/>
              <a:buNone/>
              <a:defRPr sz="1600">
                <a:solidFill>
                  <a:srgbClr val="888888"/>
                </a:solidFill>
              </a:defRPr>
            </a:lvl6pPr>
            <a:lvl7pPr indent="-228600" lvl="6" marL="3200400" algn="l">
              <a:spcBef>
                <a:spcPts val="320"/>
              </a:spcBef>
              <a:spcAft>
                <a:spcPts val="0"/>
              </a:spcAft>
              <a:buClr>
                <a:srgbClr val="888888"/>
              </a:buClr>
              <a:buSzPts val="1600"/>
              <a:buNone/>
              <a:defRPr sz="1600">
                <a:solidFill>
                  <a:srgbClr val="888888"/>
                </a:solidFill>
              </a:defRPr>
            </a:lvl7pPr>
            <a:lvl8pPr indent="-228600" lvl="7" marL="3657600" algn="l">
              <a:spcBef>
                <a:spcPts val="320"/>
              </a:spcBef>
              <a:spcAft>
                <a:spcPts val="0"/>
              </a:spcAft>
              <a:buClr>
                <a:srgbClr val="888888"/>
              </a:buClr>
              <a:buSzPts val="1600"/>
              <a:buNone/>
              <a:defRPr sz="1600">
                <a:solidFill>
                  <a:srgbClr val="888888"/>
                </a:solidFill>
              </a:defRPr>
            </a:lvl8pPr>
            <a:lvl9pPr indent="-228600" lvl="8" marL="4114800" algn="l">
              <a:spcBef>
                <a:spcPts val="320"/>
              </a:spcBef>
              <a:spcAft>
                <a:spcPts val="0"/>
              </a:spcAft>
              <a:buClr>
                <a:srgbClr val="888888"/>
              </a:buClr>
              <a:buSzPts val="1600"/>
              <a:buNone/>
              <a:defRPr sz="1600">
                <a:solidFill>
                  <a:srgbClr val="888888"/>
                </a:solidFill>
              </a:defRPr>
            </a:lvl9pPr>
          </a:lstStyle>
          <a:p/>
        </p:txBody>
      </p:sp>
      <p:sp>
        <p:nvSpPr>
          <p:cNvPr id="304" name="Google Shape;304;p39"/>
          <p:cNvSpPr/>
          <p:nvPr/>
        </p:nvSpPr>
        <p:spPr>
          <a:xfrm rot="-5400000">
            <a:off x="-1624964" y="3362325"/>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number_50%">
  <p:cSld name="Section Header with number_50%">
    <p:spTree>
      <p:nvGrpSpPr>
        <p:cNvPr id="305" name="Shape 305"/>
        <p:cNvGrpSpPr/>
        <p:nvPr/>
      </p:nvGrpSpPr>
      <p:grpSpPr>
        <a:xfrm>
          <a:off x="0" y="0"/>
          <a:ext cx="0" cy="0"/>
          <a:chOff x="0" y="0"/>
          <a:chExt cx="0" cy="0"/>
        </a:xfrm>
      </p:grpSpPr>
      <p:sp>
        <p:nvSpPr>
          <p:cNvPr id="306" name="Google Shape;306;p40"/>
          <p:cNvSpPr/>
          <p:nvPr>
            <p:ph idx="2" type="pic"/>
          </p:nvPr>
        </p:nvSpPr>
        <p:spPr>
          <a:xfrm>
            <a:off x="6094413" y="0"/>
            <a:ext cx="6094412" cy="6858000"/>
          </a:xfrm>
          <a:prstGeom prst="rect">
            <a:avLst/>
          </a:prstGeom>
          <a:noFill/>
          <a:ln>
            <a:noFill/>
          </a:ln>
        </p:spPr>
      </p:sp>
      <p:sp>
        <p:nvSpPr>
          <p:cNvPr id="307" name="Google Shape;307;p40"/>
          <p:cNvSpPr txBox="1"/>
          <p:nvPr>
            <p:ph type="title"/>
          </p:nvPr>
        </p:nvSpPr>
        <p:spPr>
          <a:xfrm>
            <a:off x="973138" y="4930775"/>
            <a:ext cx="4773612" cy="1397000"/>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b="1" sz="32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8" name="Google Shape;308;p40"/>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9" name="Google Shape;309;p40"/>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40"/>
          <p:cNvSpPr txBox="1"/>
          <p:nvPr>
            <p:ph idx="1" type="body"/>
          </p:nvPr>
        </p:nvSpPr>
        <p:spPr>
          <a:xfrm>
            <a:off x="973138" y="536575"/>
            <a:ext cx="1578279" cy="2077492"/>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500"/>
              </a:spcBef>
              <a:spcAft>
                <a:spcPts val="0"/>
              </a:spcAft>
              <a:buSzPts val="15000"/>
              <a:buNone/>
              <a:defRPr b="0" i="0" sz="15000">
                <a:solidFill>
                  <a:schemeClr val="lt1"/>
                </a:solidFill>
                <a:latin typeface="Arial Narrow"/>
                <a:ea typeface="Arial Narrow"/>
                <a:cs typeface="Arial Narrow"/>
                <a:sym typeface="Arial Narrow"/>
              </a:defRPr>
            </a:lvl1pPr>
            <a:lvl2pPr indent="-228600" lvl="1" marL="914400" algn="l">
              <a:lnSpc>
                <a:spcPct val="90000"/>
              </a:lnSpc>
              <a:spcBef>
                <a:spcPts val="600"/>
              </a:spcBef>
              <a:spcAft>
                <a:spcPts val="0"/>
              </a:spcAft>
              <a:buSzPts val="2000"/>
              <a:buNone/>
              <a:defRPr sz="2000">
                <a:solidFill>
                  <a:srgbClr val="888888"/>
                </a:solidFill>
              </a:defRPr>
            </a:lvl2pPr>
            <a:lvl3pPr indent="-228600" lvl="2" marL="1371600" algn="l">
              <a:lnSpc>
                <a:spcPct val="90000"/>
              </a:lnSpc>
              <a:spcBef>
                <a:spcPts val="600"/>
              </a:spcBef>
              <a:spcAft>
                <a:spcPts val="0"/>
              </a:spcAft>
              <a:buSzPts val="1800"/>
              <a:buNone/>
              <a:defRPr sz="1800">
                <a:solidFill>
                  <a:srgbClr val="888888"/>
                </a:solidFill>
              </a:defRPr>
            </a:lvl3pPr>
            <a:lvl4pPr indent="-228600" lvl="3" marL="1828800" algn="l">
              <a:lnSpc>
                <a:spcPct val="90000"/>
              </a:lnSpc>
              <a:spcBef>
                <a:spcPts val="600"/>
              </a:spcBef>
              <a:spcAft>
                <a:spcPts val="0"/>
              </a:spcAft>
              <a:buSzPts val="1600"/>
              <a:buNone/>
              <a:defRPr sz="1600">
                <a:solidFill>
                  <a:srgbClr val="888888"/>
                </a:solidFill>
              </a:defRPr>
            </a:lvl4pPr>
            <a:lvl5pPr indent="-228600" lvl="4" marL="2286000" algn="l">
              <a:lnSpc>
                <a:spcPct val="90000"/>
              </a:lnSpc>
              <a:spcBef>
                <a:spcPts val="600"/>
              </a:spcBef>
              <a:spcAft>
                <a:spcPts val="0"/>
              </a:spcAft>
              <a:buSzPts val="1600"/>
              <a:buNone/>
              <a:defRPr sz="1600">
                <a:solidFill>
                  <a:srgbClr val="888888"/>
                </a:solidFill>
              </a:defRPr>
            </a:lvl5pPr>
            <a:lvl6pPr indent="-228600" lvl="5" marL="2743200" algn="l">
              <a:spcBef>
                <a:spcPts val="320"/>
              </a:spcBef>
              <a:spcAft>
                <a:spcPts val="0"/>
              </a:spcAft>
              <a:buClr>
                <a:srgbClr val="888888"/>
              </a:buClr>
              <a:buSzPts val="1600"/>
              <a:buNone/>
              <a:defRPr sz="1600">
                <a:solidFill>
                  <a:srgbClr val="888888"/>
                </a:solidFill>
              </a:defRPr>
            </a:lvl6pPr>
            <a:lvl7pPr indent="-228600" lvl="6" marL="3200400" algn="l">
              <a:spcBef>
                <a:spcPts val="320"/>
              </a:spcBef>
              <a:spcAft>
                <a:spcPts val="0"/>
              </a:spcAft>
              <a:buClr>
                <a:srgbClr val="888888"/>
              </a:buClr>
              <a:buSzPts val="1600"/>
              <a:buNone/>
              <a:defRPr sz="1600">
                <a:solidFill>
                  <a:srgbClr val="888888"/>
                </a:solidFill>
              </a:defRPr>
            </a:lvl7pPr>
            <a:lvl8pPr indent="-228600" lvl="7" marL="3657600" algn="l">
              <a:spcBef>
                <a:spcPts val="320"/>
              </a:spcBef>
              <a:spcAft>
                <a:spcPts val="0"/>
              </a:spcAft>
              <a:buClr>
                <a:srgbClr val="888888"/>
              </a:buClr>
              <a:buSzPts val="1600"/>
              <a:buNone/>
              <a:defRPr sz="1600">
                <a:solidFill>
                  <a:srgbClr val="888888"/>
                </a:solidFill>
              </a:defRPr>
            </a:lvl8pPr>
            <a:lvl9pPr indent="-228600" lvl="8" marL="4114800" algn="l">
              <a:spcBef>
                <a:spcPts val="320"/>
              </a:spcBef>
              <a:spcAft>
                <a:spcPts val="0"/>
              </a:spcAft>
              <a:buClr>
                <a:srgbClr val="888888"/>
              </a:buClr>
              <a:buSzPts val="1600"/>
              <a:buNone/>
              <a:defRPr sz="1600">
                <a:solidFill>
                  <a:srgbClr val="888888"/>
                </a:solidFill>
              </a:defRPr>
            </a:lvl9pPr>
          </a:lstStyle>
          <a:p/>
        </p:txBody>
      </p:sp>
      <p:sp>
        <p:nvSpPr>
          <p:cNvPr id="311" name="Google Shape;311;p40"/>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number_40/60">
  <p:cSld name="Section Header with number_40/60">
    <p:spTree>
      <p:nvGrpSpPr>
        <p:cNvPr id="312" name="Shape 312"/>
        <p:cNvGrpSpPr/>
        <p:nvPr/>
      </p:nvGrpSpPr>
      <p:grpSpPr>
        <a:xfrm>
          <a:off x="0" y="0"/>
          <a:ext cx="0" cy="0"/>
          <a:chOff x="0" y="0"/>
          <a:chExt cx="0" cy="0"/>
        </a:xfrm>
      </p:grpSpPr>
      <p:sp>
        <p:nvSpPr>
          <p:cNvPr id="313" name="Google Shape;313;p41"/>
          <p:cNvSpPr/>
          <p:nvPr>
            <p:ph idx="2" type="pic"/>
          </p:nvPr>
        </p:nvSpPr>
        <p:spPr>
          <a:xfrm>
            <a:off x="4991100" y="0"/>
            <a:ext cx="7197725" cy="6858000"/>
          </a:xfrm>
          <a:prstGeom prst="rect">
            <a:avLst/>
          </a:prstGeom>
          <a:noFill/>
          <a:ln>
            <a:noFill/>
          </a:ln>
        </p:spPr>
      </p:sp>
      <p:sp>
        <p:nvSpPr>
          <p:cNvPr id="314" name="Google Shape;314;p41"/>
          <p:cNvSpPr txBox="1"/>
          <p:nvPr>
            <p:ph type="title"/>
          </p:nvPr>
        </p:nvSpPr>
        <p:spPr>
          <a:xfrm>
            <a:off x="973138" y="4930775"/>
            <a:ext cx="3656012" cy="1397000"/>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b="1" sz="32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5" name="Google Shape;315;p41"/>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41"/>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41"/>
          <p:cNvSpPr txBox="1"/>
          <p:nvPr>
            <p:ph idx="1" type="body"/>
          </p:nvPr>
        </p:nvSpPr>
        <p:spPr>
          <a:xfrm>
            <a:off x="973138" y="536575"/>
            <a:ext cx="1578279" cy="2077492"/>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500"/>
              </a:spcBef>
              <a:spcAft>
                <a:spcPts val="0"/>
              </a:spcAft>
              <a:buSzPts val="15000"/>
              <a:buNone/>
              <a:defRPr b="0" i="0" sz="15000">
                <a:solidFill>
                  <a:schemeClr val="lt1"/>
                </a:solidFill>
                <a:latin typeface="Arial Narrow"/>
                <a:ea typeface="Arial Narrow"/>
                <a:cs typeface="Arial Narrow"/>
                <a:sym typeface="Arial Narrow"/>
              </a:defRPr>
            </a:lvl1pPr>
            <a:lvl2pPr indent="-228600" lvl="1" marL="914400" algn="l">
              <a:lnSpc>
                <a:spcPct val="90000"/>
              </a:lnSpc>
              <a:spcBef>
                <a:spcPts val="600"/>
              </a:spcBef>
              <a:spcAft>
                <a:spcPts val="0"/>
              </a:spcAft>
              <a:buSzPts val="2000"/>
              <a:buNone/>
              <a:defRPr sz="2000">
                <a:solidFill>
                  <a:srgbClr val="888888"/>
                </a:solidFill>
              </a:defRPr>
            </a:lvl2pPr>
            <a:lvl3pPr indent="-228600" lvl="2" marL="1371600" algn="l">
              <a:lnSpc>
                <a:spcPct val="90000"/>
              </a:lnSpc>
              <a:spcBef>
                <a:spcPts val="600"/>
              </a:spcBef>
              <a:spcAft>
                <a:spcPts val="0"/>
              </a:spcAft>
              <a:buSzPts val="1800"/>
              <a:buNone/>
              <a:defRPr sz="1800">
                <a:solidFill>
                  <a:srgbClr val="888888"/>
                </a:solidFill>
              </a:defRPr>
            </a:lvl3pPr>
            <a:lvl4pPr indent="-228600" lvl="3" marL="1828800" algn="l">
              <a:lnSpc>
                <a:spcPct val="90000"/>
              </a:lnSpc>
              <a:spcBef>
                <a:spcPts val="600"/>
              </a:spcBef>
              <a:spcAft>
                <a:spcPts val="0"/>
              </a:spcAft>
              <a:buSzPts val="1600"/>
              <a:buNone/>
              <a:defRPr sz="1600">
                <a:solidFill>
                  <a:srgbClr val="888888"/>
                </a:solidFill>
              </a:defRPr>
            </a:lvl4pPr>
            <a:lvl5pPr indent="-228600" lvl="4" marL="2286000" algn="l">
              <a:lnSpc>
                <a:spcPct val="90000"/>
              </a:lnSpc>
              <a:spcBef>
                <a:spcPts val="600"/>
              </a:spcBef>
              <a:spcAft>
                <a:spcPts val="0"/>
              </a:spcAft>
              <a:buSzPts val="1600"/>
              <a:buNone/>
              <a:defRPr sz="1600">
                <a:solidFill>
                  <a:srgbClr val="888888"/>
                </a:solidFill>
              </a:defRPr>
            </a:lvl5pPr>
            <a:lvl6pPr indent="-228600" lvl="5" marL="2743200" algn="l">
              <a:spcBef>
                <a:spcPts val="320"/>
              </a:spcBef>
              <a:spcAft>
                <a:spcPts val="0"/>
              </a:spcAft>
              <a:buClr>
                <a:srgbClr val="888888"/>
              </a:buClr>
              <a:buSzPts val="1600"/>
              <a:buNone/>
              <a:defRPr sz="1600">
                <a:solidFill>
                  <a:srgbClr val="888888"/>
                </a:solidFill>
              </a:defRPr>
            </a:lvl6pPr>
            <a:lvl7pPr indent="-228600" lvl="6" marL="3200400" algn="l">
              <a:spcBef>
                <a:spcPts val="320"/>
              </a:spcBef>
              <a:spcAft>
                <a:spcPts val="0"/>
              </a:spcAft>
              <a:buClr>
                <a:srgbClr val="888888"/>
              </a:buClr>
              <a:buSzPts val="1600"/>
              <a:buNone/>
              <a:defRPr sz="1600">
                <a:solidFill>
                  <a:srgbClr val="888888"/>
                </a:solidFill>
              </a:defRPr>
            </a:lvl7pPr>
            <a:lvl8pPr indent="-228600" lvl="7" marL="3657600" algn="l">
              <a:spcBef>
                <a:spcPts val="320"/>
              </a:spcBef>
              <a:spcAft>
                <a:spcPts val="0"/>
              </a:spcAft>
              <a:buClr>
                <a:srgbClr val="888888"/>
              </a:buClr>
              <a:buSzPts val="1600"/>
              <a:buNone/>
              <a:defRPr sz="1600">
                <a:solidFill>
                  <a:srgbClr val="888888"/>
                </a:solidFill>
              </a:defRPr>
            </a:lvl8pPr>
            <a:lvl9pPr indent="-228600" lvl="8" marL="4114800" algn="l">
              <a:spcBef>
                <a:spcPts val="320"/>
              </a:spcBef>
              <a:spcAft>
                <a:spcPts val="0"/>
              </a:spcAft>
              <a:buClr>
                <a:srgbClr val="888888"/>
              </a:buClr>
              <a:buSzPts val="1600"/>
              <a:buNone/>
              <a:defRPr sz="1600">
                <a:solidFill>
                  <a:srgbClr val="888888"/>
                </a:solidFill>
              </a:defRPr>
            </a:lvl9pPr>
          </a:lstStyle>
          <a:p/>
        </p:txBody>
      </p:sp>
      <p:sp>
        <p:nvSpPr>
          <p:cNvPr id="318" name="Google Shape;318;p41"/>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lower image">
  <p:cSld name="Title content lower image">
    <p:spTree>
      <p:nvGrpSpPr>
        <p:cNvPr id="319" name="Shape 319"/>
        <p:cNvGrpSpPr/>
        <p:nvPr/>
      </p:nvGrpSpPr>
      <p:grpSpPr>
        <a:xfrm>
          <a:off x="0" y="0"/>
          <a:ext cx="0" cy="0"/>
          <a:chOff x="0" y="0"/>
          <a:chExt cx="0" cy="0"/>
        </a:xfrm>
      </p:grpSpPr>
      <p:sp>
        <p:nvSpPr>
          <p:cNvPr id="320" name="Google Shape;320;p42"/>
          <p:cNvSpPr txBox="1"/>
          <p:nvPr>
            <p:ph type="title"/>
          </p:nvPr>
        </p:nvSpPr>
        <p:spPr>
          <a:xfrm>
            <a:off x="973138" y="536575"/>
            <a:ext cx="4773612" cy="1447800"/>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1" name="Google Shape;321;p42"/>
          <p:cNvSpPr txBox="1"/>
          <p:nvPr>
            <p:ph idx="1" type="body"/>
          </p:nvPr>
        </p:nvSpPr>
        <p:spPr>
          <a:xfrm>
            <a:off x="6094413" y="536576"/>
            <a:ext cx="5572125" cy="1447800"/>
          </a:xfrm>
          <a:prstGeom prst="rect">
            <a:avLst/>
          </a:prstGeom>
          <a:noFill/>
          <a:ln>
            <a:noFill/>
          </a:ln>
        </p:spPr>
        <p:txBody>
          <a:bodyPr anchorCtr="0" anchor="t" bIns="45700" lIns="0" spcFirstLastPara="1" rIns="0" wrap="square" tIns="0">
            <a:noAutofit/>
          </a:bodyPr>
          <a:lstStyle>
            <a:lvl1pPr indent="-228600" lvl="0" marL="457200" algn="l">
              <a:lnSpc>
                <a:spcPct val="114000"/>
              </a:lnSpc>
              <a:spcBef>
                <a:spcPts val="1500"/>
              </a:spcBef>
              <a:spcAft>
                <a:spcPts val="0"/>
              </a:spcAft>
              <a:buSzPts val="2000"/>
              <a:buNone/>
              <a:defRPr sz="2000"/>
            </a:lvl1pPr>
            <a:lvl2pPr indent="-228600" lvl="1" marL="914400" algn="l">
              <a:lnSpc>
                <a:spcPct val="90000"/>
              </a:lnSpc>
              <a:spcBef>
                <a:spcPts val="600"/>
              </a:spcBef>
              <a:spcAft>
                <a:spcPts val="0"/>
              </a:spcAft>
              <a:buSzPts val="1800"/>
              <a:buNone/>
              <a:defRPr sz="1800"/>
            </a:lvl2pPr>
            <a:lvl3pPr indent="-228600" lvl="2" marL="1371600" algn="l">
              <a:lnSpc>
                <a:spcPct val="90000"/>
              </a:lnSpc>
              <a:spcBef>
                <a:spcPts val="600"/>
              </a:spcBef>
              <a:spcAft>
                <a:spcPts val="0"/>
              </a:spcAft>
              <a:buSzPts val="1800"/>
              <a:buNone/>
              <a:defRPr sz="1800"/>
            </a:lvl3pPr>
            <a:lvl4pPr indent="-228600" lvl="3" marL="1828800" algn="l">
              <a:lnSpc>
                <a:spcPct val="90000"/>
              </a:lnSpc>
              <a:spcBef>
                <a:spcPts val="600"/>
              </a:spcBef>
              <a:spcAft>
                <a:spcPts val="0"/>
              </a:spcAft>
              <a:buSzPts val="1800"/>
              <a:buNone/>
              <a:defRPr sz="1800"/>
            </a:lvl4pPr>
            <a:lvl5pPr indent="-228600" lvl="4" marL="2286000" algn="l">
              <a:lnSpc>
                <a:spcPct val="90000"/>
              </a:lnSpc>
              <a:spcBef>
                <a:spcPts val="600"/>
              </a:spcBef>
              <a:spcAft>
                <a:spcPts val="0"/>
              </a:spcAft>
              <a:buSzPts val="1800"/>
              <a:buNone/>
              <a:defRPr sz="18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322" name="Google Shape;322;p42"/>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3" name="Google Shape;323;p42"/>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4" name="Google Shape;324;p42"/>
          <p:cNvSpPr/>
          <p:nvPr>
            <p:ph idx="2" type="pic"/>
          </p:nvPr>
        </p:nvSpPr>
        <p:spPr>
          <a:xfrm>
            <a:off x="0" y="2286000"/>
            <a:ext cx="12188825" cy="4572000"/>
          </a:xfrm>
          <a:prstGeom prst="rect">
            <a:avLst/>
          </a:prstGeom>
          <a:noFill/>
          <a:ln>
            <a:noFill/>
          </a:ln>
        </p:spPr>
      </p:sp>
      <p:sp>
        <p:nvSpPr>
          <p:cNvPr id="325" name="Google Shape;325;p42"/>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7" name="Shape 27"/>
        <p:cNvGrpSpPr/>
        <p:nvPr/>
      </p:nvGrpSpPr>
      <p:grpSpPr>
        <a:xfrm>
          <a:off x="0" y="0"/>
          <a:ext cx="0" cy="0"/>
          <a:chOff x="0" y="0"/>
          <a:chExt cx="0" cy="0"/>
        </a:xfrm>
      </p:grpSpPr>
      <p:sp>
        <p:nvSpPr>
          <p:cNvPr id="28" name="Google Shape;28;p16"/>
          <p:cNvSpPr/>
          <p:nvPr/>
        </p:nvSpPr>
        <p:spPr>
          <a:xfrm>
            <a:off x="190406" y="6245321"/>
            <a:ext cx="11528176" cy="585787"/>
          </a:xfrm>
          <a:prstGeom prst="rect">
            <a:avLst/>
          </a:prstGeom>
          <a:solidFill>
            <a:schemeClr val="dk1"/>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 name="Google Shape;29;p16"/>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6"/>
          <p:cNvSpPr txBox="1"/>
          <p:nvPr>
            <p:ph idx="1" type="body"/>
          </p:nvPr>
        </p:nvSpPr>
        <p:spPr>
          <a:xfrm>
            <a:off x="973138" y="1597025"/>
            <a:ext cx="9998921" cy="4389120"/>
          </a:xfrm>
          <a:prstGeom prst="rect">
            <a:avLst/>
          </a:prstGeom>
          <a:noFill/>
          <a:ln>
            <a:noFill/>
          </a:ln>
        </p:spPr>
        <p:txBody>
          <a:bodyPr anchorCtr="0" anchor="t" bIns="45700" lIns="0" spcFirstLastPara="1" rIns="0" wrap="square" tIns="0">
            <a:noAutofit/>
          </a:bodyPr>
          <a:lstStyle>
            <a:lvl1pPr indent="-380873" lvl="0" marL="457200" algn="l">
              <a:lnSpc>
                <a:spcPct val="90000"/>
              </a:lnSpc>
              <a:spcBef>
                <a:spcPts val="1500"/>
              </a:spcBef>
              <a:spcAft>
                <a:spcPts val="0"/>
              </a:spcAft>
              <a:buClr>
                <a:schemeClr val="accent2"/>
              </a:buClr>
              <a:buSzPts val="2398"/>
              <a:buChar char="•"/>
              <a:defRPr sz="2398"/>
            </a:lvl1pPr>
            <a:lvl2pPr indent="-355472" lvl="1" marL="914400" algn="l">
              <a:lnSpc>
                <a:spcPct val="90000"/>
              </a:lnSpc>
              <a:spcBef>
                <a:spcPts val="600"/>
              </a:spcBef>
              <a:spcAft>
                <a:spcPts val="0"/>
              </a:spcAft>
              <a:buClr>
                <a:schemeClr val="accent2"/>
              </a:buClr>
              <a:buSzPts val="1998"/>
              <a:buChar char="•"/>
              <a:defRPr sz="1998"/>
            </a:lvl2pPr>
            <a:lvl3pPr indent="-342900" lvl="2" marL="1371600" algn="l">
              <a:lnSpc>
                <a:spcPct val="90000"/>
              </a:lnSpc>
              <a:spcBef>
                <a:spcPts val="600"/>
              </a:spcBef>
              <a:spcAft>
                <a:spcPts val="0"/>
              </a:spcAft>
              <a:buClr>
                <a:schemeClr val="accent2"/>
              </a:buClr>
              <a:buSzPts val="1800"/>
              <a:buChar char="•"/>
              <a:defRPr sz="1800"/>
            </a:lvl3pPr>
            <a:lvl4pPr indent="-342900" lvl="3" marL="1828800" algn="l">
              <a:lnSpc>
                <a:spcPct val="90000"/>
              </a:lnSpc>
              <a:spcBef>
                <a:spcPts val="600"/>
              </a:spcBef>
              <a:spcAft>
                <a:spcPts val="0"/>
              </a:spcAft>
              <a:buClr>
                <a:schemeClr val="accent2"/>
              </a:buClr>
              <a:buSzPts val="1800"/>
              <a:buChar char="•"/>
              <a:defRPr sz="1800"/>
            </a:lvl4pPr>
            <a:lvl5pPr indent="-342900" lvl="4" marL="2286000" algn="l">
              <a:lnSpc>
                <a:spcPct val="90000"/>
              </a:lnSpc>
              <a:spcBef>
                <a:spcPts val="600"/>
              </a:spcBef>
              <a:spcAft>
                <a:spcPts val="0"/>
              </a:spcAft>
              <a:buClr>
                <a:schemeClr val="accent2"/>
              </a:buClr>
              <a:buSzPts val="1800"/>
              <a:buChar char="•"/>
              <a:defRPr sz="1800"/>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1" name="Google Shape;31;p16"/>
          <p:cNvSpPr txBox="1"/>
          <p:nvPr/>
        </p:nvSpPr>
        <p:spPr>
          <a:xfrm>
            <a:off x="11296175" y="-7653"/>
            <a:ext cx="783508" cy="354521"/>
          </a:xfrm>
          <a:prstGeom prst="rect">
            <a:avLst/>
          </a:prstGeom>
          <a:noFill/>
          <a:ln>
            <a:noFill/>
          </a:ln>
        </p:spPr>
        <p:txBody>
          <a:bodyPr anchorCtr="0" anchor="ctr" bIns="45675" lIns="91375" spcFirstLastPara="1" rIns="91375" wrap="square" tIns="45675">
            <a:noAutofit/>
          </a:bodyPr>
          <a:lstStyle/>
          <a:p>
            <a:pPr indent="0" lvl="0" marL="0" marR="0" rtl="0" algn="r">
              <a:spcBef>
                <a:spcPts val="0"/>
              </a:spcBef>
              <a:spcAft>
                <a:spcPts val="0"/>
              </a:spcAft>
              <a:buNone/>
            </a:pPr>
            <a:r>
              <a:rPr lang="en-US" sz="700">
                <a:solidFill>
                  <a:srgbClr val="FFFFFF"/>
                </a:solidFill>
                <a:latin typeface="Arial"/>
                <a:ea typeface="Arial"/>
                <a:cs typeface="Arial"/>
                <a:sym typeface="Arial"/>
              </a:rPr>
              <a:t>  </a:t>
            </a:r>
            <a:fld id="{00000000-1234-1234-1234-123412341234}" type="slidenum">
              <a:rPr lang="en-US" sz="700">
                <a:solidFill>
                  <a:srgbClr val="FFFFFF"/>
                </a:solidFill>
                <a:latin typeface="Arial"/>
                <a:ea typeface="Arial"/>
                <a:cs typeface="Arial"/>
                <a:sym typeface="Arial"/>
              </a:rPr>
              <a:t>‹#›</a:t>
            </a:fld>
            <a:endParaRPr sz="700">
              <a:solidFill>
                <a:srgbClr val="FFFFF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lower image_blue line">
  <p:cSld name="Title content lower image_blue line">
    <p:spTree>
      <p:nvGrpSpPr>
        <p:cNvPr id="326" name="Shape 326"/>
        <p:cNvGrpSpPr/>
        <p:nvPr/>
      </p:nvGrpSpPr>
      <p:grpSpPr>
        <a:xfrm>
          <a:off x="0" y="0"/>
          <a:ext cx="0" cy="0"/>
          <a:chOff x="0" y="0"/>
          <a:chExt cx="0" cy="0"/>
        </a:xfrm>
      </p:grpSpPr>
      <p:sp>
        <p:nvSpPr>
          <p:cNvPr id="327" name="Google Shape;327;p43"/>
          <p:cNvSpPr/>
          <p:nvPr/>
        </p:nvSpPr>
        <p:spPr>
          <a:xfrm>
            <a:off x="0" y="2286000"/>
            <a:ext cx="12188825" cy="4572000"/>
          </a:xfrm>
          <a:prstGeom prst="rect">
            <a:avLst/>
          </a:prstGeom>
          <a:solidFill>
            <a:srgbClr val="D2D2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28" name="Google Shape;328;p43"/>
          <p:cNvSpPr/>
          <p:nvPr/>
        </p:nvSpPr>
        <p:spPr>
          <a:xfrm>
            <a:off x="0" y="0"/>
            <a:ext cx="12188825" cy="2286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29" name="Google Shape;329;p43"/>
          <p:cNvSpPr txBox="1"/>
          <p:nvPr>
            <p:ph type="title"/>
          </p:nvPr>
        </p:nvSpPr>
        <p:spPr>
          <a:xfrm>
            <a:off x="973138" y="536575"/>
            <a:ext cx="4773612" cy="978738"/>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0" name="Google Shape;330;p43"/>
          <p:cNvSpPr txBox="1"/>
          <p:nvPr>
            <p:ph idx="1" type="body"/>
          </p:nvPr>
        </p:nvSpPr>
        <p:spPr>
          <a:xfrm>
            <a:off x="6094413" y="536576"/>
            <a:ext cx="5572125" cy="1447800"/>
          </a:xfrm>
          <a:prstGeom prst="rect">
            <a:avLst/>
          </a:prstGeom>
          <a:noFill/>
          <a:ln>
            <a:noFill/>
          </a:ln>
        </p:spPr>
        <p:txBody>
          <a:bodyPr anchorCtr="0" anchor="t" bIns="45700" lIns="0" spcFirstLastPara="1" rIns="0" wrap="square" tIns="0">
            <a:noAutofit/>
          </a:bodyPr>
          <a:lstStyle>
            <a:lvl1pPr indent="-228600" lvl="0" marL="457200" algn="l">
              <a:lnSpc>
                <a:spcPct val="113000"/>
              </a:lnSpc>
              <a:spcBef>
                <a:spcPts val="1500"/>
              </a:spcBef>
              <a:spcAft>
                <a:spcPts val="0"/>
              </a:spcAft>
              <a:buSzPts val="2000"/>
              <a:buNone/>
              <a:defRPr sz="2000">
                <a:solidFill>
                  <a:schemeClr val="lt1"/>
                </a:solidFill>
              </a:defRPr>
            </a:lvl1pPr>
            <a:lvl2pPr indent="-228600" lvl="1" marL="914400" algn="l">
              <a:lnSpc>
                <a:spcPct val="90000"/>
              </a:lnSpc>
              <a:spcBef>
                <a:spcPts val="600"/>
              </a:spcBef>
              <a:spcAft>
                <a:spcPts val="0"/>
              </a:spcAft>
              <a:buSzPts val="1800"/>
              <a:buNone/>
              <a:defRPr sz="1800"/>
            </a:lvl2pPr>
            <a:lvl3pPr indent="-228600" lvl="2" marL="1371600" algn="l">
              <a:lnSpc>
                <a:spcPct val="90000"/>
              </a:lnSpc>
              <a:spcBef>
                <a:spcPts val="600"/>
              </a:spcBef>
              <a:spcAft>
                <a:spcPts val="0"/>
              </a:spcAft>
              <a:buSzPts val="1800"/>
              <a:buNone/>
              <a:defRPr sz="1800"/>
            </a:lvl3pPr>
            <a:lvl4pPr indent="-228600" lvl="3" marL="1828800" algn="l">
              <a:lnSpc>
                <a:spcPct val="90000"/>
              </a:lnSpc>
              <a:spcBef>
                <a:spcPts val="600"/>
              </a:spcBef>
              <a:spcAft>
                <a:spcPts val="0"/>
              </a:spcAft>
              <a:buSzPts val="1800"/>
              <a:buNone/>
              <a:defRPr sz="1800"/>
            </a:lvl4pPr>
            <a:lvl5pPr indent="-228600" lvl="4" marL="2286000" algn="l">
              <a:lnSpc>
                <a:spcPct val="90000"/>
              </a:lnSpc>
              <a:spcBef>
                <a:spcPts val="600"/>
              </a:spcBef>
              <a:spcAft>
                <a:spcPts val="0"/>
              </a:spcAft>
              <a:buSzPts val="1800"/>
              <a:buNone/>
              <a:defRPr sz="18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331" name="Google Shape;331;p43"/>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43"/>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3" name="Google Shape;333;p43"/>
          <p:cNvSpPr txBox="1"/>
          <p:nvPr>
            <p:ph idx="2" type="body"/>
          </p:nvPr>
        </p:nvSpPr>
        <p:spPr>
          <a:xfrm>
            <a:off x="973138" y="2838450"/>
            <a:ext cx="10693400" cy="3498850"/>
          </a:xfrm>
          <a:prstGeom prst="rect">
            <a:avLst/>
          </a:prstGeom>
          <a:noFill/>
          <a:ln>
            <a:noFill/>
          </a:ln>
        </p:spPr>
        <p:txBody>
          <a:bodyPr anchorCtr="0" anchor="t" bIns="45700" lIns="0" spcFirstLastPara="1" rIns="0" wrap="square" tIns="0">
            <a:noAutofit/>
          </a:bodyPr>
          <a:lstStyle>
            <a:lvl1pPr indent="-381000" lvl="0" marL="457200" algn="l">
              <a:lnSpc>
                <a:spcPct val="90000"/>
              </a:lnSpc>
              <a:spcBef>
                <a:spcPts val="1500"/>
              </a:spcBef>
              <a:spcAft>
                <a:spcPts val="0"/>
              </a:spcAft>
              <a:buSzPts val="2400"/>
              <a:buChar char="•"/>
              <a:defRPr>
                <a:solidFill>
                  <a:schemeClr val="lt1"/>
                </a:solidFill>
              </a:defRPr>
            </a:lvl1pPr>
            <a:lvl2pPr indent="-381000" lvl="1" marL="914400" algn="l">
              <a:lnSpc>
                <a:spcPct val="90000"/>
              </a:lnSpc>
              <a:spcBef>
                <a:spcPts val="600"/>
              </a:spcBef>
              <a:spcAft>
                <a:spcPts val="0"/>
              </a:spcAft>
              <a:buClr>
                <a:srgbClr val="7F7F7F"/>
              </a:buClr>
              <a:buSzPts val="2400"/>
              <a:buChar char="•"/>
              <a:defRPr>
                <a:solidFill>
                  <a:schemeClr val="lt1"/>
                </a:solidFill>
              </a:defRPr>
            </a:lvl2pPr>
            <a:lvl3pPr indent="-381000" lvl="2" marL="1371600" algn="l">
              <a:lnSpc>
                <a:spcPct val="90000"/>
              </a:lnSpc>
              <a:spcBef>
                <a:spcPts val="600"/>
              </a:spcBef>
              <a:spcAft>
                <a:spcPts val="0"/>
              </a:spcAft>
              <a:buClr>
                <a:srgbClr val="7F7F7F"/>
              </a:buClr>
              <a:buSzPts val="2400"/>
              <a:buChar char="•"/>
              <a:defRPr>
                <a:solidFill>
                  <a:schemeClr val="lt1"/>
                </a:solidFill>
              </a:defRPr>
            </a:lvl3pPr>
            <a:lvl4pPr indent="-381000" lvl="3" marL="1828800" algn="l">
              <a:lnSpc>
                <a:spcPct val="90000"/>
              </a:lnSpc>
              <a:spcBef>
                <a:spcPts val="600"/>
              </a:spcBef>
              <a:spcAft>
                <a:spcPts val="0"/>
              </a:spcAft>
              <a:buClr>
                <a:srgbClr val="7F7F7F"/>
              </a:buClr>
              <a:buSzPts val="2400"/>
              <a:buChar char="•"/>
              <a:defRPr>
                <a:solidFill>
                  <a:schemeClr val="lt1"/>
                </a:solidFill>
              </a:defRPr>
            </a:lvl4pPr>
            <a:lvl5pPr indent="-381000" lvl="4" marL="2286000" algn="l">
              <a:lnSpc>
                <a:spcPct val="90000"/>
              </a:lnSpc>
              <a:spcBef>
                <a:spcPts val="600"/>
              </a:spcBef>
              <a:spcAft>
                <a:spcPts val="0"/>
              </a:spcAft>
              <a:buClr>
                <a:srgbClr val="7F7F7F"/>
              </a:buClr>
              <a:buSzPts val="2400"/>
              <a:buChar char="•"/>
              <a:defRPr>
                <a:solidFill>
                  <a:schemeClr val="lt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34" name="Google Shape;334;p43"/>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35" name="Google Shape;335;p43"/>
          <p:cNvSpPr txBox="1"/>
          <p:nvPr/>
        </p:nvSpPr>
        <p:spPr>
          <a:xfrm>
            <a:off x="6702425" y="6657947"/>
            <a:ext cx="5486400" cy="20005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700">
                <a:solidFill>
                  <a:srgbClr val="7F7F7F"/>
                </a:solidFill>
                <a:latin typeface="Arial"/>
                <a:ea typeface="Arial"/>
                <a:cs typeface="Arial"/>
                <a:sym typeface="Arial"/>
              </a:rPr>
              <a:t>©2022 Mayo Foundation for Medical Education and Research  |  slide-</a:t>
            </a:r>
            <a:fld id="{00000000-1234-1234-1234-123412341234}" type="slidenum">
              <a:rPr lang="en-US" sz="700">
                <a:solidFill>
                  <a:srgbClr val="7F7F7F"/>
                </a:solidFill>
                <a:latin typeface="Arial"/>
                <a:ea typeface="Arial"/>
                <a:cs typeface="Arial"/>
                <a:sym typeface="Arial"/>
              </a:rPr>
              <a:t>‹#›</a:t>
            </a:fld>
            <a:endParaRPr sz="700">
              <a:solidFill>
                <a:srgbClr val="7F7F7F"/>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Four icon layout_blue line">
  <p:cSld name="1_Four icon layout_blue line">
    <p:spTree>
      <p:nvGrpSpPr>
        <p:cNvPr id="336" name="Shape 336"/>
        <p:cNvGrpSpPr/>
        <p:nvPr/>
      </p:nvGrpSpPr>
      <p:grpSpPr>
        <a:xfrm>
          <a:off x="0" y="0"/>
          <a:ext cx="0" cy="0"/>
          <a:chOff x="0" y="0"/>
          <a:chExt cx="0" cy="0"/>
        </a:xfrm>
      </p:grpSpPr>
      <p:sp>
        <p:nvSpPr>
          <p:cNvPr id="337" name="Google Shape;337;p44"/>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8" name="Google Shape;338;p44"/>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44"/>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0" name="Google Shape;340;p44"/>
          <p:cNvSpPr txBox="1"/>
          <p:nvPr>
            <p:ph idx="1" type="body"/>
          </p:nvPr>
        </p:nvSpPr>
        <p:spPr>
          <a:xfrm>
            <a:off x="973138" y="1984375"/>
            <a:ext cx="9999662" cy="790575"/>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600"/>
              </a:spcBef>
              <a:spcAft>
                <a:spcPts val="0"/>
              </a:spcAft>
              <a:buSzPts val="2200"/>
              <a:buNone/>
              <a:defRPr sz="2200"/>
            </a:lvl1pPr>
            <a:lvl2pPr indent="-228600" lvl="1" marL="914400" algn="l">
              <a:lnSpc>
                <a:spcPct val="90000"/>
              </a:lnSpc>
              <a:spcBef>
                <a:spcPts val="600"/>
              </a:spcBef>
              <a:spcAft>
                <a:spcPts val="0"/>
              </a:spcAft>
              <a:buSzPts val="2200"/>
              <a:buNone/>
              <a:defRPr sz="2200"/>
            </a:lvl2pPr>
            <a:lvl3pPr indent="-228600" lvl="2" marL="1371600" algn="l">
              <a:lnSpc>
                <a:spcPct val="90000"/>
              </a:lnSpc>
              <a:spcBef>
                <a:spcPts val="600"/>
              </a:spcBef>
              <a:spcAft>
                <a:spcPts val="0"/>
              </a:spcAft>
              <a:buSzPts val="2400"/>
              <a:buNone/>
              <a:defRPr/>
            </a:lvl3pPr>
            <a:lvl4pPr indent="-228600" lvl="3" marL="1828800" algn="l">
              <a:lnSpc>
                <a:spcPct val="90000"/>
              </a:lnSpc>
              <a:spcBef>
                <a:spcPts val="600"/>
              </a:spcBef>
              <a:spcAft>
                <a:spcPts val="0"/>
              </a:spcAft>
              <a:buSzPts val="2400"/>
              <a:buNone/>
              <a:defRPr/>
            </a:lvl4pPr>
            <a:lvl5pPr indent="-228600" lvl="4" marL="2286000" algn="l">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41" name="Google Shape;341;p44"/>
          <p:cNvSpPr txBox="1"/>
          <p:nvPr>
            <p:ph idx="2" type="body"/>
          </p:nvPr>
        </p:nvSpPr>
        <p:spPr>
          <a:xfrm>
            <a:off x="973138" y="4689970"/>
            <a:ext cx="2286000" cy="1444752"/>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600"/>
              </a:spcBef>
              <a:spcAft>
                <a:spcPts val="0"/>
              </a:spcAft>
              <a:buSzPts val="1800"/>
              <a:buFont typeface="Arial"/>
              <a:buNone/>
              <a:defRPr sz="1800"/>
            </a:lvl1pPr>
            <a:lvl2pPr indent="-228600" lvl="1" marL="914400" algn="l">
              <a:lnSpc>
                <a:spcPct val="90000"/>
              </a:lnSpc>
              <a:spcBef>
                <a:spcPts val="600"/>
              </a:spcBef>
              <a:spcAft>
                <a:spcPts val="0"/>
              </a:spcAft>
              <a:buSzPts val="2400"/>
              <a:buNone/>
              <a:defRPr/>
            </a:lvl2pPr>
            <a:lvl3pPr indent="-228600" lvl="2" marL="1371600" algn="l">
              <a:lnSpc>
                <a:spcPct val="90000"/>
              </a:lnSpc>
              <a:spcBef>
                <a:spcPts val="600"/>
              </a:spcBef>
              <a:spcAft>
                <a:spcPts val="0"/>
              </a:spcAft>
              <a:buSzPts val="2400"/>
              <a:buNone/>
              <a:defRPr/>
            </a:lvl3pPr>
            <a:lvl4pPr indent="-228600" lvl="3" marL="1828800" algn="l">
              <a:lnSpc>
                <a:spcPct val="90000"/>
              </a:lnSpc>
              <a:spcBef>
                <a:spcPts val="600"/>
              </a:spcBef>
              <a:spcAft>
                <a:spcPts val="0"/>
              </a:spcAft>
              <a:buSzPts val="2400"/>
              <a:buNone/>
              <a:defRPr/>
            </a:lvl4pPr>
            <a:lvl5pPr indent="-228600" lvl="4" marL="2286000" algn="l">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42" name="Google Shape;342;p44"/>
          <p:cNvSpPr txBox="1"/>
          <p:nvPr>
            <p:ph idx="3" type="body"/>
          </p:nvPr>
        </p:nvSpPr>
        <p:spPr>
          <a:xfrm>
            <a:off x="973138" y="4407495"/>
            <a:ext cx="228600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2200"/>
              <a:buNone/>
              <a:defRPr b="1" sz="2200"/>
            </a:lvl1pPr>
            <a:lvl2pPr indent="-228600" lvl="1" marL="914400" algn="l">
              <a:lnSpc>
                <a:spcPct val="90000"/>
              </a:lnSpc>
              <a:spcBef>
                <a:spcPts val="600"/>
              </a:spcBef>
              <a:spcAft>
                <a:spcPts val="0"/>
              </a:spcAft>
              <a:buSzPts val="2400"/>
              <a:buNone/>
              <a:defRPr b="1"/>
            </a:lvl2pPr>
            <a:lvl3pPr indent="-228600" lvl="2" marL="1371600" algn="l">
              <a:lnSpc>
                <a:spcPct val="90000"/>
              </a:lnSpc>
              <a:spcBef>
                <a:spcPts val="600"/>
              </a:spcBef>
              <a:spcAft>
                <a:spcPts val="0"/>
              </a:spcAft>
              <a:buSzPts val="2400"/>
              <a:buNone/>
              <a:defRPr b="1"/>
            </a:lvl3pPr>
            <a:lvl4pPr indent="-228600" lvl="3" marL="1828800" algn="l">
              <a:lnSpc>
                <a:spcPct val="90000"/>
              </a:lnSpc>
              <a:spcBef>
                <a:spcPts val="600"/>
              </a:spcBef>
              <a:spcAft>
                <a:spcPts val="0"/>
              </a:spcAft>
              <a:buSzPts val="2400"/>
              <a:buNone/>
              <a:defRPr b="1"/>
            </a:lvl4pPr>
            <a:lvl5pPr indent="-228600" lvl="4" marL="2286000" algn="l">
              <a:lnSpc>
                <a:spcPct val="90000"/>
              </a:lnSpc>
              <a:spcBef>
                <a:spcPts val="600"/>
              </a:spcBef>
              <a:spcAft>
                <a:spcPts val="0"/>
              </a:spcAft>
              <a:buSzPts val="24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43" name="Google Shape;343;p44"/>
          <p:cNvSpPr txBox="1"/>
          <p:nvPr>
            <p:ph idx="4" type="body"/>
          </p:nvPr>
        </p:nvSpPr>
        <p:spPr>
          <a:xfrm>
            <a:off x="3547005" y="4407495"/>
            <a:ext cx="228600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2200"/>
              <a:buNone/>
              <a:defRPr b="1" sz="2200"/>
            </a:lvl1pPr>
            <a:lvl2pPr indent="-228600" lvl="1" marL="914400" algn="l">
              <a:lnSpc>
                <a:spcPct val="90000"/>
              </a:lnSpc>
              <a:spcBef>
                <a:spcPts val="600"/>
              </a:spcBef>
              <a:spcAft>
                <a:spcPts val="0"/>
              </a:spcAft>
              <a:buSzPts val="2400"/>
              <a:buNone/>
              <a:defRPr b="1"/>
            </a:lvl2pPr>
            <a:lvl3pPr indent="-228600" lvl="2" marL="1371600" algn="l">
              <a:lnSpc>
                <a:spcPct val="90000"/>
              </a:lnSpc>
              <a:spcBef>
                <a:spcPts val="600"/>
              </a:spcBef>
              <a:spcAft>
                <a:spcPts val="0"/>
              </a:spcAft>
              <a:buSzPts val="2400"/>
              <a:buNone/>
              <a:defRPr b="1"/>
            </a:lvl3pPr>
            <a:lvl4pPr indent="-228600" lvl="3" marL="1828800" algn="l">
              <a:lnSpc>
                <a:spcPct val="90000"/>
              </a:lnSpc>
              <a:spcBef>
                <a:spcPts val="600"/>
              </a:spcBef>
              <a:spcAft>
                <a:spcPts val="0"/>
              </a:spcAft>
              <a:buSzPts val="2400"/>
              <a:buNone/>
              <a:defRPr b="1"/>
            </a:lvl4pPr>
            <a:lvl5pPr indent="-228600" lvl="4" marL="2286000" algn="l">
              <a:lnSpc>
                <a:spcPct val="90000"/>
              </a:lnSpc>
              <a:spcBef>
                <a:spcPts val="600"/>
              </a:spcBef>
              <a:spcAft>
                <a:spcPts val="0"/>
              </a:spcAft>
              <a:buSzPts val="24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44" name="Google Shape;344;p44"/>
          <p:cNvSpPr txBox="1"/>
          <p:nvPr>
            <p:ph idx="5" type="body"/>
          </p:nvPr>
        </p:nvSpPr>
        <p:spPr>
          <a:xfrm>
            <a:off x="6120872" y="4407495"/>
            <a:ext cx="228600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2200"/>
              <a:buNone/>
              <a:defRPr b="1" sz="2200"/>
            </a:lvl1pPr>
            <a:lvl2pPr indent="-228600" lvl="1" marL="914400" algn="l">
              <a:lnSpc>
                <a:spcPct val="90000"/>
              </a:lnSpc>
              <a:spcBef>
                <a:spcPts val="600"/>
              </a:spcBef>
              <a:spcAft>
                <a:spcPts val="0"/>
              </a:spcAft>
              <a:buSzPts val="2400"/>
              <a:buNone/>
              <a:defRPr b="1"/>
            </a:lvl2pPr>
            <a:lvl3pPr indent="-228600" lvl="2" marL="1371600" algn="l">
              <a:lnSpc>
                <a:spcPct val="90000"/>
              </a:lnSpc>
              <a:spcBef>
                <a:spcPts val="600"/>
              </a:spcBef>
              <a:spcAft>
                <a:spcPts val="0"/>
              </a:spcAft>
              <a:buSzPts val="2400"/>
              <a:buNone/>
              <a:defRPr b="1"/>
            </a:lvl3pPr>
            <a:lvl4pPr indent="-228600" lvl="3" marL="1828800" algn="l">
              <a:lnSpc>
                <a:spcPct val="90000"/>
              </a:lnSpc>
              <a:spcBef>
                <a:spcPts val="600"/>
              </a:spcBef>
              <a:spcAft>
                <a:spcPts val="0"/>
              </a:spcAft>
              <a:buSzPts val="2400"/>
              <a:buNone/>
              <a:defRPr b="1"/>
            </a:lvl4pPr>
            <a:lvl5pPr indent="-228600" lvl="4" marL="2286000" algn="l">
              <a:lnSpc>
                <a:spcPct val="90000"/>
              </a:lnSpc>
              <a:spcBef>
                <a:spcPts val="600"/>
              </a:spcBef>
              <a:spcAft>
                <a:spcPts val="0"/>
              </a:spcAft>
              <a:buSzPts val="24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45" name="Google Shape;345;p44"/>
          <p:cNvSpPr txBox="1"/>
          <p:nvPr>
            <p:ph idx="6" type="body"/>
          </p:nvPr>
        </p:nvSpPr>
        <p:spPr>
          <a:xfrm>
            <a:off x="8694738" y="4407495"/>
            <a:ext cx="2286000" cy="274320"/>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2200"/>
              <a:buNone/>
              <a:defRPr b="1" sz="2200"/>
            </a:lvl1pPr>
            <a:lvl2pPr indent="-228600" lvl="1" marL="914400" algn="l">
              <a:lnSpc>
                <a:spcPct val="90000"/>
              </a:lnSpc>
              <a:spcBef>
                <a:spcPts val="600"/>
              </a:spcBef>
              <a:spcAft>
                <a:spcPts val="0"/>
              </a:spcAft>
              <a:buSzPts val="2400"/>
              <a:buNone/>
              <a:defRPr b="1"/>
            </a:lvl2pPr>
            <a:lvl3pPr indent="-228600" lvl="2" marL="1371600" algn="l">
              <a:lnSpc>
                <a:spcPct val="90000"/>
              </a:lnSpc>
              <a:spcBef>
                <a:spcPts val="600"/>
              </a:spcBef>
              <a:spcAft>
                <a:spcPts val="0"/>
              </a:spcAft>
              <a:buSzPts val="2400"/>
              <a:buNone/>
              <a:defRPr b="1"/>
            </a:lvl3pPr>
            <a:lvl4pPr indent="-228600" lvl="3" marL="1828800" algn="l">
              <a:lnSpc>
                <a:spcPct val="90000"/>
              </a:lnSpc>
              <a:spcBef>
                <a:spcPts val="600"/>
              </a:spcBef>
              <a:spcAft>
                <a:spcPts val="0"/>
              </a:spcAft>
              <a:buSzPts val="2400"/>
              <a:buNone/>
              <a:defRPr b="1"/>
            </a:lvl4pPr>
            <a:lvl5pPr indent="-228600" lvl="4" marL="2286000" algn="l">
              <a:lnSpc>
                <a:spcPct val="90000"/>
              </a:lnSpc>
              <a:spcBef>
                <a:spcPts val="600"/>
              </a:spcBef>
              <a:spcAft>
                <a:spcPts val="0"/>
              </a:spcAft>
              <a:buSzPts val="2400"/>
              <a:buNone/>
              <a:defRPr b="1"/>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46" name="Google Shape;346;p44"/>
          <p:cNvSpPr txBox="1"/>
          <p:nvPr>
            <p:ph idx="7" type="body"/>
          </p:nvPr>
        </p:nvSpPr>
        <p:spPr>
          <a:xfrm>
            <a:off x="3547005" y="4689970"/>
            <a:ext cx="2286000" cy="1444752"/>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600"/>
              </a:spcBef>
              <a:spcAft>
                <a:spcPts val="0"/>
              </a:spcAft>
              <a:buSzPts val="1800"/>
              <a:buFont typeface="Arial"/>
              <a:buNone/>
              <a:defRPr sz="1800"/>
            </a:lvl1pPr>
            <a:lvl2pPr indent="-228600" lvl="1" marL="914400" algn="l">
              <a:lnSpc>
                <a:spcPct val="90000"/>
              </a:lnSpc>
              <a:spcBef>
                <a:spcPts val="600"/>
              </a:spcBef>
              <a:spcAft>
                <a:spcPts val="0"/>
              </a:spcAft>
              <a:buSzPts val="2400"/>
              <a:buNone/>
              <a:defRPr/>
            </a:lvl2pPr>
            <a:lvl3pPr indent="-228600" lvl="2" marL="1371600" algn="l">
              <a:lnSpc>
                <a:spcPct val="90000"/>
              </a:lnSpc>
              <a:spcBef>
                <a:spcPts val="600"/>
              </a:spcBef>
              <a:spcAft>
                <a:spcPts val="0"/>
              </a:spcAft>
              <a:buSzPts val="2400"/>
              <a:buNone/>
              <a:defRPr/>
            </a:lvl3pPr>
            <a:lvl4pPr indent="-228600" lvl="3" marL="1828800" algn="l">
              <a:lnSpc>
                <a:spcPct val="90000"/>
              </a:lnSpc>
              <a:spcBef>
                <a:spcPts val="600"/>
              </a:spcBef>
              <a:spcAft>
                <a:spcPts val="0"/>
              </a:spcAft>
              <a:buSzPts val="2400"/>
              <a:buNone/>
              <a:defRPr/>
            </a:lvl4pPr>
            <a:lvl5pPr indent="-228600" lvl="4" marL="2286000" algn="l">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47" name="Google Shape;347;p44"/>
          <p:cNvSpPr txBox="1"/>
          <p:nvPr>
            <p:ph idx="8" type="body"/>
          </p:nvPr>
        </p:nvSpPr>
        <p:spPr>
          <a:xfrm>
            <a:off x="6120872" y="4689970"/>
            <a:ext cx="2286000" cy="1444752"/>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600"/>
              </a:spcBef>
              <a:spcAft>
                <a:spcPts val="0"/>
              </a:spcAft>
              <a:buSzPts val="1800"/>
              <a:buFont typeface="Arial"/>
              <a:buNone/>
              <a:defRPr sz="1800"/>
            </a:lvl1pPr>
            <a:lvl2pPr indent="-228600" lvl="1" marL="914400" algn="l">
              <a:lnSpc>
                <a:spcPct val="90000"/>
              </a:lnSpc>
              <a:spcBef>
                <a:spcPts val="600"/>
              </a:spcBef>
              <a:spcAft>
                <a:spcPts val="0"/>
              </a:spcAft>
              <a:buSzPts val="2400"/>
              <a:buNone/>
              <a:defRPr/>
            </a:lvl2pPr>
            <a:lvl3pPr indent="-228600" lvl="2" marL="1371600" algn="l">
              <a:lnSpc>
                <a:spcPct val="90000"/>
              </a:lnSpc>
              <a:spcBef>
                <a:spcPts val="600"/>
              </a:spcBef>
              <a:spcAft>
                <a:spcPts val="0"/>
              </a:spcAft>
              <a:buSzPts val="2400"/>
              <a:buNone/>
              <a:defRPr/>
            </a:lvl3pPr>
            <a:lvl4pPr indent="-228600" lvl="3" marL="1828800" algn="l">
              <a:lnSpc>
                <a:spcPct val="90000"/>
              </a:lnSpc>
              <a:spcBef>
                <a:spcPts val="600"/>
              </a:spcBef>
              <a:spcAft>
                <a:spcPts val="0"/>
              </a:spcAft>
              <a:buSzPts val="2400"/>
              <a:buNone/>
              <a:defRPr/>
            </a:lvl4pPr>
            <a:lvl5pPr indent="-228600" lvl="4" marL="2286000" algn="l">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48" name="Google Shape;348;p44"/>
          <p:cNvSpPr txBox="1"/>
          <p:nvPr>
            <p:ph idx="9" type="body"/>
          </p:nvPr>
        </p:nvSpPr>
        <p:spPr>
          <a:xfrm>
            <a:off x="8694738" y="4689970"/>
            <a:ext cx="2286000" cy="1444752"/>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600"/>
              </a:spcBef>
              <a:spcAft>
                <a:spcPts val="0"/>
              </a:spcAft>
              <a:buSzPts val="1800"/>
              <a:buFont typeface="Arial"/>
              <a:buNone/>
              <a:defRPr sz="1800"/>
            </a:lvl1pPr>
            <a:lvl2pPr indent="-228600" lvl="1" marL="914400" algn="l">
              <a:lnSpc>
                <a:spcPct val="90000"/>
              </a:lnSpc>
              <a:spcBef>
                <a:spcPts val="600"/>
              </a:spcBef>
              <a:spcAft>
                <a:spcPts val="0"/>
              </a:spcAft>
              <a:buSzPts val="2400"/>
              <a:buNone/>
              <a:defRPr/>
            </a:lvl2pPr>
            <a:lvl3pPr indent="-228600" lvl="2" marL="1371600" algn="l">
              <a:lnSpc>
                <a:spcPct val="90000"/>
              </a:lnSpc>
              <a:spcBef>
                <a:spcPts val="600"/>
              </a:spcBef>
              <a:spcAft>
                <a:spcPts val="0"/>
              </a:spcAft>
              <a:buSzPts val="2400"/>
              <a:buNone/>
              <a:defRPr/>
            </a:lvl3pPr>
            <a:lvl4pPr indent="-228600" lvl="3" marL="1828800" algn="l">
              <a:lnSpc>
                <a:spcPct val="90000"/>
              </a:lnSpc>
              <a:spcBef>
                <a:spcPts val="600"/>
              </a:spcBef>
              <a:spcAft>
                <a:spcPts val="0"/>
              </a:spcAft>
              <a:buSzPts val="2400"/>
              <a:buNone/>
              <a:defRPr/>
            </a:lvl4pPr>
            <a:lvl5pPr indent="-228600" lvl="4" marL="2286000" algn="l">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49" name="Google Shape;349;p44"/>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0/50 Text_Icons">
  <p:cSld name="50/50 Text_Icons">
    <p:spTree>
      <p:nvGrpSpPr>
        <p:cNvPr id="350" name="Shape 350"/>
        <p:cNvGrpSpPr/>
        <p:nvPr/>
      </p:nvGrpSpPr>
      <p:grpSpPr>
        <a:xfrm>
          <a:off x="0" y="0"/>
          <a:ext cx="0" cy="0"/>
          <a:chOff x="0" y="0"/>
          <a:chExt cx="0" cy="0"/>
        </a:xfrm>
      </p:grpSpPr>
      <p:sp>
        <p:nvSpPr>
          <p:cNvPr id="351" name="Google Shape;351;p45"/>
          <p:cNvSpPr/>
          <p:nvPr/>
        </p:nvSpPr>
        <p:spPr>
          <a:xfrm>
            <a:off x="6089777" y="0"/>
            <a:ext cx="6099048" cy="6858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52" name="Google Shape;352;p45"/>
          <p:cNvSpPr txBox="1"/>
          <p:nvPr>
            <p:ph type="title"/>
          </p:nvPr>
        </p:nvSpPr>
        <p:spPr>
          <a:xfrm>
            <a:off x="973138" y="536575"/>
            <a:ext cx="4773612" cy="978738"/>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3" name="Google Shape;353;p45"/>
          <p:cNvSpPr txBox="1"/>
          <p:nvPr>
            <p:ph idx="1" type="body"/>
          </p:nvPr>
        </p:nvSpPr>
        <p:spPr>
          <a:xfrm>
            <a:off x="973138" y="1984375"/>
            <a:ext cx="4773612" cy="3986784"/>
          </a:xfrm>
          <a:prstGeom prst="rect">
            <a:avLst/>
          </a:prstGeom>
          <a:noFill/>
          <a:ln>
            <a:noFill/>
          </a:ln>
        </p:spPr>
        <p:txBody>
          <a:bodyPr anchorCtr="0" anchor="t" bIns="45700" lIns="0" spcFirstLastPara="1" rIns="0" wrap="square" tIns="0">
            <a:noAutofit/>
          </a:bodyPr>
          <a:lstStyle>
            <a:lvl1pPr indent="-381000" lvl="0" marL="457200" algn="l">
              <a:lnSpc>
                <a:spcPct val="90000"/>
              </a:lnSpc>
              <a:spcBef>
                <a:spcPts val="1500"/>
              </a:spcBef>
              <a:spcAft>
                <a:spcPts val="0"/>
              </a:spcAft>
              <a:buSzPts val="2400"/>
              <a:buChar char="•"/>
              <a:defRPr>
                <a:solidFill>
                  <a:schemeClr val="lt1"/>
                </a:solidFill>
              </a:defRPr>
            </a:lvl1pPr>
            <a:lvl2pPr indent="-381000" lvl="1" marL="914400" algn="l">
              <a:lnSpc>
                <a:spcPct val="90000"/>
              </a:lnSpc>
              <a:spcBef>
                <a:spcPts val="600"/>
              </a:spcBef>
              <a:spcAft>
                <a:spcPts val="0"/>
              </a:spcAft>
              <a:buSzPts val="2400"/>
              <a:buChar char="•"/>
              <a:defRPr>
                <a:solidFill>
                  <a:schemeClr val="lt1"/>
                </a:solidFill>
              </a:defRPr>
            </a:lvl2pPr>
            <a:lvl3pPr indent="-381000" lvl="2" marL="1371600" algn="l">
              <a:lnSpc>
                <a:spcPct val="90000"/>
              </a:lnSpc>
              <a:spcBef>
                <a:spcPts val="600"/>
              </a:spcBef>
              <a:spcAft>
                <a:spcPts val="0"/>
              </a:spcAft>
              <a:buSzPts val="2400"/>
              <a:buChar char="•"/>
              <a:defRPr>
                <a:solidFill>
                  <a:schemeClr val="lt1"/>
                </a:solidFill>
              </a:defRPr>
            </a:lvl3pPr>
            <a:lvl4pPr indent="-381000" lvl="3" marL="1828800" algn="l">
              <a:lnSpc>
                <a:spcPct val="90000"/>
              </a:lnSpc>
              <a:spcBef>
                <a:spcPts val="600"/>
              </a:spcBef>
              <a:spcAft>
                <a:spcPts val="0"/>
              </a:spcAft>
              <a:buSzPts val="2400"/>
              <a:buChar char="•"/>
              <a:defRPr>
                <a:solidFill>
                  <a:schemeClr val="lt1"/>
                </a:solidFill>
              </a:defRPr>
            </a:lvl4pPr>
            <a:lvl5pPr indent="-381000" lvl="4" marL="2286000" algn="l">
              <a:lnSpc>
                <a:spcPct val="90000"/>
              </a:lnSpc>
              <a:spcBef>
                <a:spcPts val="600"/>
              </a:spcBef>
              <a:spcAft>
                <a:spcPts val="0"/>
              </a:spcAft>
              <a:buSzPts val="2400"/>
              <a:buChar char="•"/>
              <a:defRPr>
                <a:solidFill>
                  <a:schemeClr val="lt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54" name="Google Shape;354;p45"/>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5" name="Google Shape;355;p45"/>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6" name="Google Shape;356;p45"/>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57" name="Google Shape;357;p45"/>
          <p:cNvSpPr txBox="1"/>
          <p:nvPr/>
        </p:nvSpPr>
        <p:spPr>
          <a:xfrm>
            <a:off x="6702425" y="6657947"/>
            <a:ext cx="5486400" cy="20005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700">
                <a:solidFill>
                  <a:srgbClr val="7F7F7F"/>
                </a:solidFill>
                <a:latin typeface="Arial"/>
                <a:ea typeface="Arial"/>
                <a:cs typeface="Arial"/>
                <a:sym typeface="Arial"/>
              </a:rPr>
              <a:t>©2025 Mayo Foundation for Medical Education and Research  |  slide-</a:t>
            </a:r>
            <a:fld id="{00000000-1234-1234-1234-123412341234}" type="slidenum">
              <a:rPr lang="en-US" sz="700">
                <a:solidFill>
                  <a:srgbClr val="7F7F7F"/>
                </a:solidFill>
                <a:latin typeface="Arial"/>
                <a:ea typeface="Arial"/>
                <a:cs typeface="Arial"/>
                <a:sym typeface="Arial"/>
              </a:rPr>
              <a:t>‹#›</a:t>
            </a:fld>
            <a:endParaRPr sz="700">
              <a:solidFill>
                <a:srgbClr val="7F7F7F"/>
              </a:solidFill>
              <a:latin typeface="Arial"/>
              <a:ea typeface="Arial"/>
              <a:cs typeface="Arial"/>
              <a:sym typeface="Arial"/>
            </a:endParaRPr>
          </a:p>
        </p:txBody>
      </p:sp>
      <p:sp>
        <p:nvSpPr>
          <p:cNvPr id="358" name="Google Shape;358;p45"/>
          <p:cNvSpPr txBox="1"/>
          <p:nvPr>
            <p:ph idx="2" type="body"/>
          </p:nvPr>
        </p:nvSpPr>
        <p:spPr>
          <a:xfrm>
            <a:off x="7873543" y="1984375"/>
            <a:ext cx="3246438" cy="39052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2400"/>
              <a:buNone/>
              <a:defRPr b="1">
                <a:solidFill>
                  <a:schemeClr val="lt1"/>
                </a:solidFill>
              </a:defRPr>
            </a:lvl1pPr>
            <a:lvl2pPr indent="-381000" lvl="1" marL="914400" algn="l">
              <a:lnSpc>
                <a:spcPct val="90000"/>
              </a:lnSpc>
              <a:spcBef>
                <a:spcPts val="600"/>
              </a:spcBef>
              <a:spcAft>
                <a:spcPts val="0"/>
              </a:spcAft>
              <a:buSzPts val="2400"/>
              <a:buChar char="•"/>
              <a:defRPr b="1">
                <a:solidFill>
                  <a:schemeClr val="dk1"/>
                </a:solidFill>
              </a:defRPr>
            </a:lvl2pPr>
            <a:lvl3pPr indent="-381000" lvl="2" marL="1371600" algn="l">
              <a:lnSpc>
                <a:spcPct val="90000"/>
              </a:lnSpc>
              <a:spcBef>
                <a:spcPts val="600"/>
              </a:spcBef>
              <a:spcAft>
                <a:spcPts val="0"/>
              </a:spcAft>
              <a:buSzPts val="2400"/>
              <a:buChar char="•"/>
              <a:defRPr b="1">
                <a:solidFill>
                  <a:schemeClr val="dk1"/>
                </a:solidFill>
              </a:defRPr>
            </a:lvl3pPr>
            <a:lvl4pPr indent="-381000" lvl="3" marL="1828800" algn="l">
              <a:lnSpc>
                <a:spcPct val="90000"/>
              </a:lnSpc>
              <a:spcBef>
                <a:spcPts val="600"/>
              </a:spcBef>
              <a:spcAft>
                <a:spcPts val="0"/>
              </a:spcAft>
              <a:buSzPts val="2400"/>
              <a:buChar char="•"/>
              <a:defRPr b="1">
                <a:solidFill>
                  <a:schemeClr val="dk1"/>
                </a:solidFill>
              </a:defRPr>
            </a:lvl4pPr>
            <a:lvl5pPr indent="-381000" lvl="4" marL="2286000" algn="l">
              <a:lnSpc>
                <a:spcPct val="90000"/>
              </a:lnSpc>
              <a:spcBef>
                <a:spcPts val="600"/>
              </a:spcBef>
              <a:spcAft>
                <a:spcPts val="0"/>
              </a:spcAft>
              <a:buSzPts val="2400"/>
              <a:buChar char="•"/>
              <a:defRPr b="1">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59" name="Google Shape;359;p45"/>
          <p:cNvSpPr txBox="1"/>
          <p:nvPr>
            <p:ph idx="3" type="body"/>
          </p:nvPr>
        </p:nvSpPr>
        <p:spPr>
          <a:xfrm>
            <a:off x="7873543" y="3379009"/>
            <a:ext cx="3246438" cy="39052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2400"/>
              <a:buNone/>
              <a:defRPr b="1">
                <a:solidFill>
                  <a:schemeClr val="lt1"/>
                </a:solidFill>
              </a:defRPr>
            </a:lvl1pPr>
            <a:lvl2pPr indent="-381000" lvl="1" marL="914400" algn="l">
              <a:lnSpc>
                <a:spcPct val="90000"/>
              </a:lnSpc>
              <a:spcBef>
                <a:spcPts val="600"/>
              </a:spcBef>
              <a:spcAft>
                <a:spcPts val="0"/>
              </a:spcAft>
              <a:buSzPts val="2400"/>
              <a:buChar char="•"/>
              <a:defRPr b="1">
                <a:solidFill>
                  <a:schemeClr val="dk1"/>
                </a:solidFill>
              </a:defRPr>
            </a:lvl2pPr>
            <a:lvl3pPr indent="-381000" lvl="2" marL="1371600" algn="l">
              <a:lnSpc>
                <a:spcPct val="90000"/>
              </a:lnSpc>
              <a:spcBef>
                <a:spcPts val="600"/>
              </a:spcBef>
              <a:spcAft>
                <a:spcPts val="0"/>
              </a:spcAft>
              <a:buSzPts val="2400"/>
              <a:buChar char="•"/>
              <a:defRPr b="1">
                <a:solidFill>
                  <a:schemeClr val="dk1"/>
                </a:solidFill>
              </a:defRPr>
            </a:lvl3pPr>
            <a:lvl4pPr indent="-381000" lvl="3" marL="1828800" algn="l">
              <a:lnSpc>
                <a:spcPct val="90000"/>
              </a:lnSpc>
              <a:spcBef>
                <a:spcPts val="600"/>
              </a:spcBef>
              <a:spcAft>
                <a:spcPts val="0"/>
              </a:spcAft>
              <a:buSzPts val="2400"/>
              <a:buChar char="•"/>
              <a:defRPr b="1">
                <a:solidFill>
                  <a:schemeClr val="dk1"/>
                </a:solidFill>
              </a:defRPr>
            </a:lvl4pPr>
            <a:lvl5pPr indent="-381000" lvl="4" marL="2286000" algn="l">
              <a:lnSpc>
                <a:spcPct val="90000"/>
              </a:lnSpc>
              <a:spcBef>
                <a:spcPts val="600"/>
              </a:spcBef>
              <a:spcAft>
                <a:spcPts val="0"/>
              </a:spcAft>
              <a:buSzPts val="2400"/>
              <a:buChar char="•"/>
              <a:defRPr b="1">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60" name="Google Shape;360;p45"/>
          <p:cNvSpPr txBox="1"/>
          <p:nvPr>
            <p:ph idx="4" type="body"/>
          </p:nvPr>
        </p:nvSpPr>
        <p:spPr>
          <a:xfrm>
            <a:off x="7873543" y="4774724"/>
            <a:ext cx="3246438" cy="390525"/>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500"/>
              </a:spcBef>
              <a:spcAft>
                <a:spcPts val="0"/>
              </a:spcAft>
              <a:buSzPts val="2400"/>
              <a:buNone/>
              <a:defRPr b="1">
                <a:solidFill>
                  <a:schemeClr val="lt1"/>
                </a:solidFill>
              </a:defRPr>
            </a:lvl1pPr>
            <a:lvl2pPr indent="-381000" lvl="1" marL="914400" algn="l">
              <a:lnSpc>
                <a:spcPct val="90000"/>
              </a:lnSpc>
              <a:spcBef>
                <a:spcPts val="600"/>
              </a:spcBef>
              <a:spcAft>
                <a:spcPts val="0"/>
              </a:spcAft>
              <a:buSzPts val="2400"/>
              <a:buChar char="•"/>
              <a:defRPr b="1">
                <a:solidFill>
                  <a:schemeClr val="dk1"/>
                </a:solidFill>
              </a:defRPr>
            </a:lvl2pPr>
            <a:lvl3pPr indent="-381000" lvl="2" marL="1371600" algn="l">
              <a:lnSpc>
                <a:spcPct val="90000"/>
              </a:lnSpc>
              <a:spcBef>
                <a:spcPts val="600"/>
              </a:spcBef>
              <a:spcAft>
                <a:spcPts val="0"/>
              </a:spcAft>
              <a:buSzPts val="2400"/>
              <a:buChar char="•"/>
              <a:defRPr b="1">
                <a:solidFill>
                  <a:schemeClr val="dk1"/>
                </a:solidFill>
              </a:defRPr>
            </a:lvl3pPr>
            <a:lvl4pPr indent="-381000" lvl="3" marL="1828800" algn="l">
              <a:lnSpc>
                <a:spcPct val="90000"/>
              </a:lnSpc>
              <a:spcBef>
                <a:spcPts val="600"/>
              </a:spcBef>
              <a:spcAft>
                <a:spcPts val="0"/>
              </a:spcAft>
              <a:buSzPts val="2400"/>
              <a:buChar char="•"/>
              <a:defRPr b="1">
                <a:solidFill>
                  <a:schemeClr val="dk1"/>
                </a:solidFill>
              </a:defRPr>
            </a:lvl4pPr>
            <a:lvl5pPr indent="-381000" lvl="4" marL="2286000" algn="l">
              <a:lnSpc>
                <a:spcPct val="90000"/>
              </a:lnSpc>
              <a:spcBef>
                <a:spcPts val="600"/>
              </a:spcBef>
              <a:spcAft>
                <a:spcPts val="0"/>
              </a:spcAft>
              <a:buSzPts val="2400"/>
              <a:buChar char="•"/>
              <a:defRPr b="1">
                <a:solidFill>
                  <a:schemeClr val="dk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61" name="Google Shape;361;p45"/>
          <p:cNvSpPr txBox="1"/>
          <p:nvPr>
            <p:ph idx="5" type="body"/>
          </p:nvPr>
        </p:nvSpPr>
        <p:spPr>
          <a:xfrm>
            <a:off x="7875131" y="3635799"/>
            <a:ext cx="3244850" cy="731520"/>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1500"/>
              </a:spcBef>
              <a:spcAft>
                <a:spcPts val="0"/>
              </a:spcAft>
              <a:buSzPts val="2000"/>
              <a:buNone/>
              <a:defRPr sz="2000">
                <a:solidFill>
                  <a:schemeClr val="lt1"/>
                </a:solidFill>
              </a:defRPr>
            </a:lvl1pPr>
            <a:lvl2pPr indent="-381000" lvl="1" marL="914400" algn="l">
              <a:lnSpc>
                <a:spcPct val="90000"/>
              </a:lnSpc>
              <a:spcBef>
                <a:spcPts val="600"/>
              </a:spcBef>
              <a:spcAft>
                <a:spcPts val="0"/>
              </a:spcAft>
              <a:buSzPts val="2400"/>
              <a:buChar char="•"/>
              <a:defRPr>
                <a:solidFill>
                  <a:schemeClr val="accent3"/>
                </a:solidFill>
              </a:defRPr>
            </a:lvl2pPr>
            <a:lvl3pPr indent="-381000" lvl="2" marL="1371600" algn="l">
              <a:lnSpc>
                <a:spcPct val="90000"/>
              </a:lnSpc>
              <a:spcBef>
                <a:spcPts val="600"/>
              </a:spcBef>
              <a:spcAft>
                <a:spcPts val="0"/>
              </a:spcAft>
              <a:buSzPts val="2400"/>
              <a:buChar char="•"/>
              <a:defRPr>
                <a:solidFill>
                  <a:schemeClr val="accent3"/>
                </a:solidFill>
              </a:defRPr>
            </a:lvl3pPr>
            <a:lvl4pPr indent="-381000" lvl="3" marL="1828800" algn="l">
              <a:lnSpc>
                <a:spcPct val="90000"/>
              </a:lnSpc>
              <a:spcBef>
                <a:spcPts val="600"/>
              </a:spcBef>
              <a:spcAft>
                <a:spcPts val="0"/>
              </a:spcAft>
              <a:buSzPts val="2400"/>
              <a:buChar char="•"/>
              <a:defRPr>
                <a:solidFill>
                  <a:schemeClr val="accent3"/>
                </a:solidFill>
              </a:defRPr>
            </a:lvl4pPr>
            <a:lvl5pPr indent="-381000" lvl="4" marL="2286000" algn="l">
              <a:lnSpc>
                <a:spcPct val="90000"/>
              </a:lnSpc>
              <a:spcBef>
                <a:spcPts val="600"/>
              </a:spcBef>
              <a:spcAft>
                <a:spcPts val="0"/>
              </a:spcAft>
              <a:buSzPts val="2400"/>
              <a:buChar char="•"/>
              <a:defRPr>
                <a:solidFill>
                  <a:schemeClr val="accent3"/>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62" name="Google Shape;362;p45"/>
          <p:cNvSpPr txBox="1"/>
          <p:nvPr>
            <p:ph idx="6" type="body"/>
          </p:nvPr>
        </p:nvSpPr>
        <p:spPr>
          <a:xfrm>
            <a:off x="7875131" y="5035308"/>
            <a:ext cx="3244850" cy="731520"/>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1500"/>
              </a:spcBef>
              <a:spcAft>
                <a:spcPts val="0"/>
              </a:spcAft>
              <a:buSzPts val="2000"/>
              <a:buNone/>
              <a:defRPr sz="2000">
                <a:solidFill>
                  <a:schemeClr val="lt1"/>
                </a:solidFill>
              </a:defRPr>
            </a:lvl1pPr>
            <a:lvl2pPr indent="-381000" lvl="1" marL="914400" algn="l">
              <a:lnSpc>
                <a:spcPct val="90000"/>
              </a:lnSpc>
              <a:spcBef>
                <a:spcPts val="600"/>
              </a:spcBef>
              <a:spcAft>
                <a:spcPts val="0"/>
              </a:spcAft>
              <a:buSzPts val="2400"/>
              <a:buChar char="•"/>
              <a:defRPr>
                <a:solidFill>
                  <a:schemeClr val="accent3"/>
                </a:solidFill>
              </a:defRPr>
            </a:lvl2pPr>
            <a:lvl3pPr indent="-381000" lvl="2" marL="1371600" algn="l">
              <a:lnSpc>
                <a:spcPct val="90000"/>
              </a:lnSpc>
              <a:spcBef>
                <a:spcPts val="600"/>
              </a:spcBef>
              <a:spcAft>
                <a:spcPts val="0"/>
              </a:spcAft>
              <a:buSzPts val="2400"/>
              <a:buChar char="•"/>
              <a:defRPr>
                <a:solidFill>
                  <a:schemeClr val="accent3"/>
                </a:solidFill>
              </a:defRPr>
            </a:lvl3pPr>
            <a:lvl4pPr indent="-381000" lvl="3" marL="1828800" algn="l">
              <a:lnSpc>
                <a:spcPct val="90000"/>
              </a:lnSpc>
              <a:spcBef>
                <a:spcPts val="600"/>
              </a:spcBef>
              <a:spcAft>
                <a:spcPts val="0"/>
              </a:spcAft>
              <a:buSzPts val="2400"/>
              <a:buChar char="•"/>
              <a:defRPr>
                <a:solidFill>
                  <a:schemeClr val="accent3"/>
                </a:solidFill>
              </a:defRPr>
            </a:lvl4pPr>
            <a:lvl5pPr indent="-381000" lvl="4" marL="2286000" algn="l">
              <a:lnSpc>
                <a:spcPct val="90000"/>
              </a:lnSpc>
              <a:spcBef>
                <a:spcPts val="600"/>
              </a:spcBef>
              <a:spcAft>
                <a:spcPts val="0"/>
              </a:spcAft>
              <a:buSzPts val="2400"/>
              <a:buChar char="•"/>
              <a:defRPr>
                <a:solidFill>
                  <a:schemeClr val="accent3"/>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63" name="Google Shape;363;p45"/>
          <p:cNvSpPr txBox="1"/>
          <p:nvPr>
            <p:ph idx="7" type="body"/>
          </p:nvPr>
        </p:nvSpPr>
        <p:spPr>
          <a:xfrm>
            <a:off x="7875131" y="2241276"/>
            <a:ext cx="3244850" cy="731520"/>
          </a:xfrm>
          <a:prstGeom prst="rect">
            <a:avLst/>
          </a:prstGeom>
          <a:noFill/>
          <a:ln>
            <a:noFill/>
          </a:ln>
        </p:spPr>
        <p:txBody>
          <a:bodyPr anchorCtr="0" anchor="t" bIns="45700" lIns="0" spcFirstLastPara="1" rIns="0" wrap="square" tIns="91425">
            <a:noAutofit/>
          </a:bodyPr>
          <a:lstStyle>
            <a:lvl1pPr indent="-228600" lvl="0" marL="457200" algn="l">
              <a:lnSpc>
                <a:spcPct val="90000"/>
              </a:lnSpc>
              <a:spcBef>
                <a:spcPts val="1500"/>
              </a:spcBef>
              <a:spcAft>
                <a:spcPts val="0"/>
              </a:spcAft>
              <a:buSzPts val="2000"/>
              <a:buNone/>
              <a:defRPr sz="2000">
                <a:solidFill>
                  <a:schemeClr val="lt1"/>
                </a:solidFill>
              </a:defRPr>
            </a:lvl1pPr>
            <a:lvl2pPr indent="-381000" lvl="1" marL="914400" algn="l">
              <a:lnSpc>
                <a:spcPct val="90000"/>
              </a:lnSpc>
              <a:spcBef>
                <a:spcPts val="600"/>
              </a:spcBef>
              <a:spcAft>
                <a:spcPts val="0"/>
              </a:spcAft>
              <a:buSzPts val="2400"/>
              <a:buChar char="•"/>
              <a:defRPr>
                <a:solidFill>
                  <a:schemeClr val="accent3"/>
                </a:solidFill>
              </a:defRPr>
            </a:lvl2pPr>
            <a:lvl3pPr indent="-381000" lvl="2" marL="1371600" algn="l">
              <a:lnSpc>
                <a:spcPct val="90000"/>
              </a:lnSpc>
              <a:spcBef>
                <a:spcPts val="600"/>
              </a:spcBef>
              <a:spcAft>
                <a:spcPts val="0"/>
              </a:spcAft>
              <a:buSzPts val="2400"/>
              <a:buChar char="•"/>
              <a:defRPr>
                <a:solidFill>
                  <a:schemeClr val="accent3"/>
                </a:solidFill>
              </a:defRPr>
            </a:lvl3pPr>
            <a:lvl4pPr indent="-381000" lvl="3" marL="1828800" algn="l">
              <a:lnSpc>
                <a:spcPct val="90000"/>
              </a:lnSpc>
              <a:spcBef>
                <a:spcPts val="600"/>
              </a:spcBef>
              <a:spcAft>
                <a:spcPts val="0"/>
              </a:spcAft>
              <a:buSzPts val="2400"/>
              <a:buChar char="•"/>
              <a:defRPr>
                <a:solidFill>
                  <a:schemeClr val="accent3"/>
                </a:solidFill>
              </a:defRPr>
            </a:lvl4pPr>
            <a:lvl5pPr indent="-381000" lvl="4" marL="2286000" algn="l">
              <a:lnSpc>
                <a:spcPct val="90000"/>
              </a:lnSpc>
              <a:spcBef>
                <a:spcPts val="600"/>
              </a:spcBef>
              <a:spcAft>
                <a:spcPts val="0"/>
              </a:spcAft>
              <a:buSzPts val="2400"/>
              <a:buChar char="•"/>
              <a:defRPr>
                <a:solidFill>
                  <a:schemeClr val="accent3"/>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4" name="Shape 364"/>
        <p:cNvGrpSpPr/>
        <p:nvPr/>
      </p:nvGrpSpPr>
      <p:grpSpPr>
        <a:xfrm>
          <a:off x="0" y="0"/>
          <a:ext cx="0" cy="0"/>
          <a:chOff x="0" y="0"/>
          <a:chExt cx="0" cy="0"/>
        </a:xfrm>
      </p:grpSpPr>
      <p:sp>
        <p:nvSpPr>
          <p:cNvPr id="365" name="Google Shape;365;p46"/>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6" name="Google Shape;366;p46"/>
          <p:cNvSpPr txBox="1"/>
          <p:nvPr>
            <p:ph idx="1" type="body"/>
          </p:nvPr>
        </p:nvSpPr>
        <p:spPr>
          <a:xfrm>
            <a:off x="973138" y="1984374"/>
            <a:ext cx="4769327" cy="3913123"/>
          </a:xfrm>
          <a:prstGeom prst="rect">
            <a:avLst/>
          </a:prstGeom>
          <a:noFill/>
          <a:ln>
            <a:noFill/>
          </a:ln>
        </p:spPr>
        <p:txBody>
          <a:bodyPr anchorCtr="0" anchor="t" bIns="45700" lIns="0" spcFirstLastPara="1" rIns="0" wrap="square" tIns="0">
            <a:noAutofit/>
          </a:bodyPr>
          <a:lstStyle>
            <a:lvl1pPr indent="-381000" lvl="0" marL="457200" algn="l">
              <a:lnSpc>
                <a:spcPct val="90000"/>
              </a:lnSpc>
              <a:spcBef>
                <a:spcPts val="1500"/>
              </a:spcBef>
              <a:spcAft>
                <a:spcPts val="0"/>
              </a:spcAft>
              <a:buSzPts val="2400"/>
              <a:buChar char="•"/>
              <a:defRPr sz="2400"/>
            </a:lvl1pPr>
            <a:lvl2pPr indent="-381000" lvl="1" marL="914400" algn="l">
              <a:lnSpc>
                <a:spcPct val="90000"/>
              </a:lnSpc>
              <a:spcBef>
                <a:spcPts val="600"/>
              </a:spcBef>
              <a:spcAft>
                <a:spcPts val="0"/>
              </a:spcAft>
              <a:buSzPts val="2400"/>
              <a:buChar char="•"/>
              <a:defRPr sz="2400"/>
            </a:lvl2pPr>
            <a:lvl3pPr indent="-381000" lvl="2" marL="1371600" algn="l">
              <a:lnSpc>
                <a:spcPct val="90000"/>
              </a:lnSpc>
              <a:spcBef>
                <a:spcPts val="600"/>
              </a:spcBef>
              <a:spcAft>
                <a:spcPts val="0"/>
              </a:spcAft>
              <a:buSzPts val="2400"/>
              <a:buChar char="•"/>
              <a:defRPr sz="2400"/>
            </a:lvl3pPr>
            <a:lvl4pPr indent="-381000" lvl="3" marL="1828800" algn="l">
              <a:lnSpc>
                <a:spcPct val="90000"/>
              </a:lnSpc>
              <a:spcBef>
                <a:spcPts val="600"/>
              </a:spcBef>
              <a:spcAft>
                <a:spcPts val="0"/>
              </a:spcAft>
              <a:buSzPts val="2400"/>
              <a:buChar char="•"/>
              <a:defRPr sz="2400"/>
            </a:lvl4pPr>
            <a:lvl5pPr indent="-381000" lvl="4" marL="2286000" algn="l">
              <a:lnSpc>
                <a:spcPct val="90000"/>
              </a:lnSpc>
              <a:spcBef>
                <a:spcPts val="600"/>
              </a:spcBef>
              <a:spcAft>
                <a:spcPts val="0"/>
              </a:spcAft>
              <a:buSzPts val="2400"/>
              <a:buChar char="•"/>
              <a:defRPr sz="24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367" name="Google Shape;367;p46"/>
          <p:cNvSpPr txBox="1"/>
          <p:nvPr>
            <p:ph idx="2" type="body"/>
          </p:nvPr>
        </p:nvSpPr>
        <p:spPr>
          <a:xfrm>
            <a:off x="6440488" y="1984374"/>
            <a:ext cx="4773612" cy="3913123"/>
          </a:xfrm>
          <a:prstGeom prst="rect">
            <a:avLst/>
          </a:prstGeom>
          <a:noFill/>
          <a:ln>
            <a:noFill/>
          </a:ln>
        </p:spPr>
        <p:txBody>
          <a:bodyPr anchorCtr="0" anchor="t" bIns="45700" lIns="0" spcFirstLastPara="1" rIns="0" wrap="square" tIns="0">
            <a:noAutofit/>
          </a:bodyPr>
          <a:lstStyle>
            <a:lvl1pPr indent="-381000" lvl="0" marL="457200" algn="l">
              <a:lnSpc>
                <a:spcPct val="90000"/>
              </a:lnSpc>
              <a:spcBef>
                <a:spcPts val="1500"/>
              </a:spcBef>
              <a:spcAft>
                <a:spcPts val="0"/>
              </a:spcAft>
              <a:buSzPts val="2400"/>
              <a:buChar char="•"/>
              <a:defRPr sz="2400"/>
            </a:lvl1pPr>
            <a:lvl2pPr indent="-381000" lvl="1" marL="914400" algn="l">
              <a:lnSpc>
                <a:spcPct val="90000"/>
              </a:lnSpc>
              <a:spcBef>
                <a:spcPts val="600"/>
              </a:spcBef>
              <a:spcAft>
                <a:spcPts val="0"/>
              </a:spcAft>
              <a:buSzPts val="2400"/>
              <a:buChar char="•"/>
              <a:defRPr sz="2400"/>
            </a:lvl2pPr>
            <a:lvl3pPr indent="-381000" lvl="2" marL="1371600" algn="l">
              <a:lnSpc>
                <a:spcPct val="90000"/>
              </a:lnSpc>
              <a:spcBef>
                <a:spcPts val="600"/>
              </a:spcBef>
              <a:spcAft>
                <a:spcPts val="0"/>
              </a:spcAft>
              <a:buSzPts val="2400"/>
              <a:buChar char="•"/>
              <a:defRPr sz="2400"/>
            </a:lvl3pPr>
            <a:lvl4pPr indent="-381000" lvl="3" marL="1828800" algn="l">
              <a:lnSpc>
                <a:spcPct val="90000"/>
              </a:lnSpc>
              <a:spcBef>
                <a:spcPts val="600"/>
              </a:spcBef>
              <a:spcAft>
                <a:spcPts val="0"/>
              </a:spcAft>
              <a:buSzPts val="2400"/>
              <a:buChar char="•"/>
              <a:defRPr sz="2400"/>
            </a:lvl4pPr>
            <a:lvl5pPr indent="-381000" lvl="4" marL="2286000" algn="l">
              <a:lnSpc>
                <a:spcPct val="90000"/>
              </a:lnSpc>
              <a:spcBef>
                <a:spcPts val="600"/>
              </a:spcBef>
              <a:spcAft>
                <a:spcPts val="0"/>
              </a:spcAft>
              <a:buSzPts val="2400"/>
              <a:buChar char="•"/>
              <a:defRPr sz="2400"/>
            </a:lvl5pPr>
            <a:lvl6pPr indent="-349250" lvl="5" marL="2743200" algn="l">
              <a:spcBef>
                <a:spcPts val="380"/>
              </a:spcBef>
              <a:spcAft>
                <a:spcPts val="0"/>
              </a:spcAft>
              <a:buClr>
                <a:schemeClr val="lt1"/>
              </a:buClr>
              <a:buSzPts val="1900"/>
              <a:buChar char="•"/>
              <a:defRPr sz="1900"/>
            </a:lvl6pPr>
            <a:lvl7pPr indent="-349250" lvl="6" marL="3200400" algn="l">
              <a:spcBef>
                <a:spcPts val="380"/>
              </a:spcBef>
              <a:spcAft>
                <a:spcPts val="0"/>
              </a:spcAft>
              <a:buClr>
                <a:schemeClr val="lt1"/>
              </a:buClr>
              <a:buSzPts val="1900"/>
              <a:buChar char="•"/>
              <a:defRPr sz="1900"/>
            </a:lvl7pPr>
            <a:lvl8pPr indent="-349250" lvl="7" marL="3657600" algn="l">
              <a:spcBef>
                <a:spcPts val="380"/>
              </a:spcBef>
              <a:spcAft>
                <a:spcPts val="0"/>
              </a:spcAft>
              <a:buClr>
                <a:schemeClr val="lt1"/>
              </a:buClr>
              <a:buSzPts val="1900"/>
              <a:buChar char="•"/>
              <a:defRPr sz="1900"/>
            </a:lvl8pPr>
            <a:lvl9pPr indent="-349250" lvl="8" marL="4114800" algn="l">
              <a:spcBef>
                <a:spcPts val="380"/>
              </a:spcBef>
              <a:spcAft>
                <a:spcPts val="0"/>
              </a:spcAft>
              <a:buClr>
                <a:schemeClr val="lt1"/>
              </a:buClr>
              <a:buSzPts val="1900"/>
              <a:buChar char="•"/>
              <a:defRPr sz="1900"/>
            </a:lvl9pPr>
          </a:lstStyle>
          <a:p/>
        </p:txBody>
      </p:sp>
      <p:sp>
        <p:nvSpPr>
          <p:cNvPr id="368" name="Google Shape;368;p46"/>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9" name="Google Shape;369;p46"/>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0" name="Google Shape;370;p46"/>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71" name="Shape 371"/>
        <p:cNvGrpSpPr/>
        <p:nvPr/>
      </p:nvGrpSpPr>
      <p:grpSpPr>
        <a:xfrm>
          <a:off x="0" y="0"/>
          <a:ext cx="0" cy="0"/>
          <a:chOff x="0" y="0"/>
          <a:chExt cx="0" cy="0"/>
        </a:xfrm>
      </p:grpSpPr>
      <p:sp>
        <p:nvSpPr>
          <p:cNvPr id="372" name="Google Shape;372;p47"/>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3" name="Google Shape;373;p47"/>
          <p:cNvSpPr txBox="1"/>
          <p:nvPr>
            <p:ph idx="1" type="body"/>
          </p:nvPr>
        </p:nvSpPr>
        <p:spPr>
          <a:xfrm>
            <a:off x="968731" y="1984375"/>
            <a:ext cx="4773168" cy="295275"/>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2400"/>
              <a:buNone/>
              <a:defRPr b="1" sz="2400">
                <a:solidFill>
                  <a:schemeClr val="lt1"/>
                </a:solidFil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900"/>
              <a:buNone/>
              <a:defRPr b="1" sz="19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374" name="Google Shape;374;p47"/>
          <p:cNvSpPr txBox="1"/>
          <p:nvPr>
            <p:ph idx="2" type="body"/>
          </p:nvPr>
        </p:nvSpPr>
        <p:spPr>
          <a:xfrm>
            <a:off x="968731" y="2276474"/>
            <a:ext cx="4773168" cy="3705225"/>
          </a:xfrm>
          <a:prstGeom prst="rect">
            <a:avLst/>
          </a:prstGeom>
          <a:noFill/>
          <a:ln>
            <a:noFill/>
          </a:ln>
        </p:spPr>
        <p:txBody>
          <a:bodyPr anchorCtr="0" anchor="t" bIns="45700" lIns="0" spcFirstLastPara="1" rIns="0" wrap="square" tIns="91425">
            <a:noAutofit/>
          </a:bodyPr>
          <a:lstStyle>
            <a:lvl1pPr indent="-381000" lvl="0" marL="457200" algn="l">
              <a:lnSpc>
                <a:spcPct val="90000"/>
              </a:lnSpc>
              <a:spcBef>
                <a:spcPts val="1500"/>
              </a:spcBef>
              <a:spcAft>
                <a:spcPts val="0"/>
              </a:spcAft>
              <a:buSzPts val="2400"/>
              <a:buChar char="•"/>
              <a:defRPr sz="2400"/>
            </a:lvl1pPr>
            <a:lvl2pPr indent="-381000" lvl="1" marL="914400" algn="l">
              <a:lnSpc>
                <a:spcPct val="90000"/>
              </a:lnSpc>
              <a:spcBef>
                <a:spcPts val="600"/>
              </a:spcBef>
              <a:spcAft>
                <a:spcPts val="0"/>
              </a:spcAft>
              <a:buSzPts val="2400"/>
              <a:buChar char="•"/>
              <a:defRPr sz="2400"/>
            </a:lvl2pPr>
            <a:lvl3pPr indent="-381000" lvl="2" marL="1371600" algn="l">
              <a:lnSpc>
                <a:spcPct val="90000"/>
              </a:lnSpc>
              <a:spcBef>
                <a:spcPts val="600"/>
              </a:spcBef>
              <a:spcAft>
                <a:spcPts val="0"/>
              </a:spcAft>
              <a:buSzPts val="2400"/>
              <a:buChar char="•"/>
              <a:defRPr sz="2400"/>
            </a:lvl3pPr>
            <a:lvl4pPr indent="-381000" lvl="3" marL="1828800" algn="l">
              <a:lnSpc>
                <a:spcPct val="90000"/>
              </a:lnSpc>
              <a:spcBef>
                <a:spcPts val="600"/>
              </a:spcBef>
              <a:spcAft>
                <a:spcPts val="0"/>
              </a:spcAft>
              <a:buSzPts val="2400"/>
              <a:buChar char="•"/>
              <a:defRPr sz="2400"/>
            </a:lvl4pPr>
            <a:lvl5pPr indent="-381000" lvl="4" marL="2286000" algn="l">
              <a:lnSpc>
                <a:spcPct val="90000"/>
              </a:lnSpc>
              <a:spcBef>
                <a:spcPts val="600"/>
              </a:spcBef>
              <a:spcAft>
                <a:spcPts val="0"/>
              </a:spcAft>
              <a:buSzPts val="2400"/>
              <a:buChar char="•"/>
              <a:defRPr sz="2400"/>
            </a:lvl5pPr>
            <a:lvl6pPr indent="-330200" lvl="5" marL="2743200" algn="l">
              <a:spcBef>
                <a:spcPts val="320"/>
              </a:spcBef>
              <a:spcAft>
                <a:spcPts val="0"/>
              </a:spcAft>
              <a:buClr>
                <a:schemeClr val="lt1"/>
              </a:buClr>
              <a:buSzPts val="1600"/>
              <a:buChar char="•"/>
              <a:defRPr sz="1600"/>
            </a:lvl6pPr>
            <a:lvl7pPr indent="-330200" lvl="6" marL="3200400" algn="l">
              <a:spcBef>
                <a:spcPts val="320"/>
              </a:spcBef>
              <a:spcAft>
                <a:spcPts val="0"/>
              </a:spcAft>
              <a:buClr>
                <a:schemeClr val="lt1"/>
              </a:buClr>
              <a:buSzPts val="1600"/>
              <a:buChar char="•"/>
              <a:defRPr sz="1600"/>
            </a:lvl7pPr>
            <a:lvl8pPr indent="-330200" lvl="7" marL="3657600" algn="l">
              <a:spcBef>
                <a:spcPts val="320"/>
              </a:spcBef>
              <a:spcAft>
                <a:spcPts val="0"/>
              </a:spcAft>
              <a:buClr>
                <a:schemeClr val="lt1"/>
              </a:buClr>
              <a:buSzPts val="1600"/>
              <a:buChar char="•"/>
              <a:defRPr sz="1600"/>
            </a:lvl8pPr>
            <a:lvl9pPr indent="-330200" lvl="8" marL="4114800" algn="l">
              <a:spcBef>
                <a:spcPts val="320"/>
              </a:spcBef>
              <a:spcAft>
                <a:spcPts val="0"/>
              </a:spcAft>
              <a:buClr>
                <a:schemeClr val="lt1"/>
              </a:buClr>
              <a:buSzPts val="1600"/>
              <a:buChar char="•"/>
              <a:defRPr sz="1600"/>
            </a:lvl9pPr>
          </a:lstStyle>
          <a:p/>
        </p:txBody>
      </p:sp>
      <p:sp>
        <p:nvSpPr>
          <p:cNvPr id="375" name="Google Shape;375;p47"/>
          <p:cNvSpPr txBox="1"/>
          <p:nvPr>
            <p:ph idx="3" type="body"/>
          </p:nvPr>
        </p:nvSpPr>
        <p:spPr>
          <a:xfrm>
            <a:off x="6440488" y="1984375"/>
            <a:ext cx="4773168" cy="295275"/>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2400"/>
              <a:buNone/>
              <a:defRPr b="1" sz="2400">
                <a:solidFill>
                  <a:schemeClr val="lt1"/>
                </a:solidFil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900"/>
              <a:buNone/>
              <a:defRPr b="1" sz="19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376" name="Google Shape;376;p47"/>
          <p:cNvSpPr txBox="1"/>
          <p:nvPr>
            <p:ph idx="4" type="body"/>
          </p:nvPr>
        </p:nvSpPr>
        <p:spPr>
          <a:xfrm>
            <a:off x="6440488" y="2276474"/>
            <a:ext cx="4773168" cy="3705225"/>
          </a:xfrm>
          <a:prstGeom prst="rect">
            <a:avLst/>
          </a:prstGeom>
          <a:noFill/>
          <a:ln>
            <a:noFill/>
          </a:ln>
        </p:spPr>
        <p:txBody>
          <a:bodyPr anchorCtr="0" anchor="t" bIns="45700" lIns="0" spcFirstLastPara="1" rIns="0" wrap="square" tIns="91425">
            <a:noAutofit/>
          </a:bodyPr>
          <a:lstStyle>
            <a:lvl1pPr indent="-381000" lvl="0" marL="457200" algn="l">
              <a:lnSpc>
                <a:spcPct val="90000"/>
              </a:lnSpc>
              <a:spcBef>
                <a:spcPts val="1500"/>
              </a:spcBef>
              <a:spcAft>
                <a:spcPts val="0"/>
              </a:spcAft>
              <a:buSzPts val="2400"/>
              <a:buChar char="•"/>
              <a:defRPr sz="2400"/>
            </a:lvl1pPr>
            <a:lvl2pPr indent="-381000" lvl="1" marL="914400" algn="l">
              <a:lnSpc>
                <a:spcPct val="90000"/>
              </a:lnSpc>
              <a:spcBef>
                <a:spcPts val="600"/>
              </a:spcBef>
              <a:spcAft>
                <a:spcPts val="0"/>
              </a:spcAft>
              <a:buSzPts val="2400"/>
              <a:buChar char="•"/>
              <a:defRPr sz="2400"/>
            </a:lvl2pPr>
            <a:lvl3pPr indent="-381000" lvl="2" marL="1371600" algn="l">
              <a:lnSpc>
                <a:spcPct val="90000"/>
              </a:lnSpc>
              <a:spcBef>
                <a:spcPts val="600"/>
              </a:spcBef>
              <a:spcAft>
                <a:spcPts val="0"/>
              </a:spcAft>
              <a:buSzPts val="2400"/>
              <a:buChar char="•"/>
              <a:defRPr sz="2400"/>
            </a:lvl3pPr>
            <a:lvl4pPr indent="-381000" lvl="3" marL="1828800" algn="l">
              <a:lnSpc>
                <a:spcPct val="90000"/>
              </a:lnSpc>
              <a:spcBef>
                <a:spcPts val="600"/>
              </a:spcBef>
              <a:spcAft>
                <a:spcPts val="0"/>
              </a:spcAft>
              <a:buSzPts val="2400"/>
              <a:buChar char="•"/>
              <a:defRPr sz="2400"/>
            </a:lvl4pPr>
            <a:lvl5pPr indent="-381000" lvl="4" marL="2286000" algn="l">
              <a:lnSpc>
                <a:spcPct val="90000"/>
              </a:lnSpc>
              <a:spcBef>
                <a:spcPts val="600"/>
              </a:spcBef>
              <a:spcAft>
                <a:spcPts val="0"/>
              </a:spcAft>
              <a:buSzPts val="2400"/>
              <a:buChar char="•"/>
              <a:defRPr sz="2400"/>
            </a:lvl5pPr>
            <a:lvl6pPr indent="-330200" lvl="5" marL="2743200" algn="l">
              <a:spcBef>
                <a:spcPts val="320"/>
              </a:spcBef>
              <a:spcAft>
                <a:spcPts val="0"/>
              </a:spcAft>
              <a:buClr>
                <a:schemeClr val="lt1"/>
              </a:buClr>
              <a:buSzPts val="1600"/>
              <a:buChar char="•"/>
              <a:defRPr sz="1600"/>
            </a:lvl6pPr>
            <a:lvl7pPr indent="-330200" lvl="6" marL="3200400" algn="l">
              <a:spcBef>
                <a:spcPts val="320"/>
              </a:spcBef>
              <a:spcAft>
                <a:spcPts val="0"/>
              </a:spcAft>
              <a:buClr>
                <a:schemeClr val="lt1"/>
              </a:buClr>
              <a:buSzPts val="1600"/>
              <a:buChar char="•"/>
              <a:defRPr sz="1600"/>
            </a:lvl7pPr>
            <a:lvl8pPr indent="-330200" lvl="7" marL="3657600" algn="l">
              <a:spcBef>
                <a:spcPts val="320"/>
              </a:spcBef>
              <a:spcAft>
                <a:spcPts val="0"/>
              </a:spcAft>
              <a:buClr>
                <a:schemeClr val="lt1"/>
              </a:buClr>
              <a:buSzPts val="1600"/>
              <a:buChar char="•"/>
              <a:defRPr sz="1600"/>
            </a:lvl8pPr>
            <a:lvl9pPr indent="-330200" lvl="8" marL="4114800" algn="l">
              <a:spcBef>
                <a:spcPts val="320"/>
              </a:spcBef>
              <a:spcAft>
                <a:spcPts val="0"/>
              </a:spcAft>
              <a:buClr>
                <a:schemeClr val="lt1"/>
              </a:buClr>
              <a:buSzPts val="1600"/>
              <a:buChar char="•"/>
              <a:defRPr sz="1600"/>
            </a:lvl9pPr>
          </a:lstStyle>
          <a:p/>
        </p:txBody>
      </p:sp>
      <p:sp>
        <p:nvSpPr>
          <p:cNvPr id="377" name="Google Shape;377;p47"/>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8" name="Google Shape;378;p47"/>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9" name="Google Shape;379;p47"/>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0/40 Title and Content_blue line">
  <p:cSld name="60/40 Title and Content_blue line">
    <p:spTree>
      <p:nvGrpSpPr>
        <p:cNvPr id="380" name="Shape 380"/>
        <p:cNvGrpSpPr/>
        <p:nvPr/>
      </p:nvGrpSpPr>
      <p:grpSpPr>
        <a:xfrm>
          <a:off x="0" y="0"/>
          <a:ext cx="0" cy="0"/>
          <a:chOff x="0" y="0"/>
          <a:chExt cx="0" cy="0"/>
        </a:xfrm>
      </p:grpSpPr>
      <p:sp>
        <p:nvSpPr>
          <p:cNvPr id="381" name="Google Shape;381;p48"/>
          <p:cNvSpPr/>
          <p:nvPr/>
        </p:nvSpPr>
        <p:spPr>
          <a:xfrm>
            <a:off x="7224713" y="0"/>
            <a:ext cx="4964112" cy="6858000"/>
          </a:xfrm>
          <a:prstGeom prst="rect">
            <a:avLst/>
          </a:prstGeom>
          <a:solidFill>
            <a:srgbClr val="D2D2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82" name="Google Shape;382;p48"/>
          <p:cNvSpPr txBox="1"/>
          <p:nvPr>
            <p:ph type="title"/>
          </p:nvPr>
        </p:nvSpPr>
        <p:spPr>
          <a:xfrm>
            <a:off x="973139" y="536575"/>
            <a:ext cx="5467349" cy="978738"/>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3" name="Google Shape;383;p48"/>
          <p:cNvSpPr txBox="1"/>
          <p:nvPr>
            <p:ph idx="1" type="body"/>
          </p:nvPr>
        </p:nvSpPr>
        <p:spPr>
          <a:xfrm>
            <a:off x="973139" y="1984375"/>
            <a:ext cx="5467350" cy="3986784"/>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84" name="Google Shape;384;p48"/>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5" name="Google Shape;385;p48"/>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48"/>
          <p:cNvSpPr txBox="1"/>
          <p:nvPr>
            <p:ph idx="2" type="body"/>
          </p:nvPr>
        </p:nvSpPr>
        <p:spPr>
          <a:xfrm>
            <a:off x="7753350" y="1984375"/>
            <a:ext cx="3913188" cy="3986784"/>
          </a:xfrm>
          <a:prstGeom prst="rect">
            <a:avLst/>
          </a:prstGeom>
          <a:noFill/>
          <a:ln>
            <a:noFill/>
          </a:ln>
        </p:spPr>
        <p:txBody>
          <a:bodyPr anchorCtr="0" anchor="t" bIns="45700" lIns="0" spcFirstLastPara="1" rIns="0" wrap="square" tIns="0">
            <a:noAutofit/>
          </a:bodyPr>
          <a:lstStyle>
            <a:lvl1pPr indent="-381000" lvl="0" marL="457200" algn="l">
              <a:lnSpc>
                <a:spcPct val="90000"/>
              </a:lnSpc>
              <a:spcBef>
                <a:spcPts val="1500"/>
              </a:spcBef>
              <a:spcAft>
                <a:spcPts val="0"/>
              </a:spcAft>
              <a:buSzPts val="2400"/>
              <a:buChar char="•"/>
              <a:defRPr>
                <a:solidFill>
                  <a:schemeClr val="lt1"/>
                </a:solidFill>
              </a:defRPr>
            </a:lvl1pPr>
            <a:lvl2pPr indent="-381000" lvl="1" marL="914400" algn="l">
              <a:lnSpc>
                <a:spcPct val="90000"/>
              </a:lnSpc>
              <a:spcBef>
                <a:spcPts val="600"/>
              </a:spcBef>
              <a:spcAft>
                <a:spcPts val="0"/>
              </a:spcAft>
              <a:buClr>
                <a:srgbClr val="7F7F7F"/>
              </a:buClr>
              <a:buSzPts val="2400"/>
              <a:buChar char="•"/>
              <a:defRPr>
                <a:solidFill>
                  <a:schemeClr val="lt1"/>
                </a:solidFill>
              </a:defRPr>
            </a:lvl2pPr>
            <a:lvl3pPr indent="-381000" lvl="2" marL="1371600" algn="l">
              <a:lnSpc>
                <a:spcPct val="90000"/>
              </a:lnSpc>
              <a:spcBef>
                <a:spcPts val="600"/>
              </a:spcBef>
              <a:spcAft>
                <a:spcPts val="0"/>
              </a:spcAft>
              <a:buClr>
                <a:srgbClr val="7F7F7F"/>
              </a:buClr>
              <a:buSzPts val="2400"/>
              <a:buChar char="•"/>
              <a:defRPr>
                <a:solidFill>
                  <a:schemeClr val="lt1"/>
                </a:solidFill>
              </a:defRPr>
            </a:lvl3pPr>
            <a:lvl4pPr indent="-381000" lvl="3" marL="1828800" algn="l">
              <a:lnSpc>
                <a:spcPct val="90000"/>
              </a:lnSpc>
              <a:spcBef>
                <a:spcPts val="600"/>
              </a:spcBef>
              <a:spcAft>
                <a:spcPts val="0"/>
              </a:spcAft>
              <a:buClr>
                <a:srgbClr val="7F7F7F"/>
              </a:buClr>
              <a:buSzPts val="2400"/>
              <a:buChar char="•"/>
              <a:defRPr>
                <a:solidFill>
                  <a:schemeClr val="lt1"/>
                </a:solidFill>
              </a:defRPr>
            </a:lvl4pPr>
            <a:lvl5pPr indent="-381000" lvl="4" marL="2286000" algn="l">
              <a:lnSpc>
                <a:spcPct val="90000"/>
              </a:lnSpc>
              <a:spcBef>
                <a:spcPts val="600"/>
              </a:spcBef>
              <a:spcAft>
                <a:spcPts val="0"/>
              </a:spcAft>
              <a:buClr>
                <a:srgbClr val="7F7F7F"/>
              </a:buClr>
              <a:buSzPts val="2400"/>
              <a:buChar char="•"/>
              <a:defRPr>
                <a:solidFill>
                  <a:schemeClr val="lt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87" name="Google Shape;387;p48"/>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88" name="Google Shape;388;p48"/>
          <p:cNvSpPr txBox="1"/>
          <p:nvPr/>
        </p:nvSpPr>
        <p:spPr>
          <a:xfrm>
            <a:off x="6702425" y="6657947"/>
            <a:ext cx="5486400" cy="20005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700">
                <a:solidFill>
                  <a:srgbClr val="7F7F7F"/>
                </a:solidFill>
                <a:latin typeface="Arial"/>
                <a:ea typeface="Arial"/>
                <a:cs typeface="Arial"/>
                <a:sym typeface="Arial"/>
              </a:rPr>
              <a:t>©2025 Mayo Foundation for Medical Education and Research  |  slide-</a:t>
            </a:r>
            <a:fld id="{00000000-1234-1234-1234-123412341234}" type="slidenum">
              <a:rPr lang="en-US" sz="700">
                <a:solidFill>
                  <a:srgbClr val="7F7F7F"/>
                </a:solidFill>
                <a:latin typeface="Arial"/>
                <a:ea typeface="Arial"/>
                <a:cs typeface="Arial"/>
                <a:sym typeface="Arial"/>
              </a:rPr>
              <a:t>‹#›</a:t>
            </a:fld>
            <a:endParaRPr sz="700">
              <a:solidFill>
                <a:srgbClr val="7F7F7F"/>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0/60 Title and Two Content Comparison_blue line">
  <p:cSld name="40/60 Title and Two Content Comparison_blue line">
    <p:spTree>
      <p:nvGrpSpPr>
        <p:cNvPr id="389" name="Shape 389"/>
        <p:cNvGrpSpPr/>
        <p:nvPr/>
      </p:nvGrpSpPr>
      <p:grpSpPr>
        <a:xfrm>
          <a:off x="0" y="0"/>
          <a:ext cx="0" cy="0"/>
          <a:chOff x="0" y="0"/>
          <a:chExt cx="0" cy="0"/>
        </a:xfrm>
      </p:grpSpPr>
      <p:sp>
        <p:nvSpPr>
          <p:cNvPr id="390" name="Google Shape;390;p49"/>
          <p:cNvSpPr/>
          <p:nvPr/>
        </p:nvSpPr>
        <p:spPr>
          <a:xfrm>
            <a:off x="4416425" y="0"/>
            <a:ext cx="7772400" cy="6858000"/>
          </a:xfrm>
          <a:prstGeom prst="rect">
            <a:avLst/>
          </a:prstGeom>
          <a:solidFill>
            <a:srgbClr val="D2D2D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91" name="Google Shape;391;p49"/>
          <p:cNvSpPr txBox="1"/>
          <p:nvPr>
            <p:ph type="title"/>
          </p:nvPr>
        </p:nvSpPr>
        <p:spPr>
          <a:xfrm>
            <a:off x="973138" y="2366169"/>
            <a:ext cx="3074987" cy="2125663"/>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2" name="Google Shape;392;p49"/>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3" name="Google Shape;393;p49"/>
          <p:cNvSpPr/>
          <p:nvPr/>
        </p:nvSpPr>
        <p:spPr>
          <a:xfrm rot="-5400000">
            <a:off x="-1624964" y="3362325"/>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394" name="Google Shape;394;p49"/>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solidFill>
                  <a:srgbClr val="7F7F7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5" name="Google Shape;395;p49"/>
          <p:cNvSpPr txBox="1"/>
          <p:nvPr>
            <p:ph idx="1" type="body"/>
          </p:nvPr>
        </p:nvSpPr>
        <p:spPr>
          <a:xfrm>
            <a:off x="4991100" y="1206456"/>
            <a:ext cx="3144837" cy="77152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500"/>
              </a:spcBef>
              <a:spcAft>
                <a:spcPts val="0"/>
              </a:spcAft>
              <a:buSzPts val="2400"/>
              <a:buNone/>
              <a:defRPr b="1" sz="2400">
                <a:solidFill>
                  <a:schemeClr val="lt1"/>
                </a:solidFil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900"/>
              <a:buNone/>
              <a:defRPr b="1" sz="19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396" name="Google Shape;396;p49"/>
          <p:cNvSpPr txBox="1"/>
          <p:nvPr>
            <p:ph idx="2" type="body"/>
          </p:nvPr>
        </p:nvSpPr>
        <p:spPr>
          <a:xfrm>
            <a:off x="4991100" y="2260556"/>
            <a:ext cx="3144837" cy="3986784"/>
          </a:xfrm>
          <a:prstGeom prst="rect">
            <a:avLst/>
          </a:prstGeom>
          <a:noFill/>
          <a:ln>
            <a:noFill/>
          </a:ln>
        </p:spPr>
        <p:txBody>
          <a:bodyPr anchorCtr="0" anchor="t" bIns="45700" lIns="0" spcFirstLastPara="1" rIns="0" wrap="square" tIns="91425">
            <a:noAutofit/>
          </a:bodyPr>
          <a:lstStyle>
            <a:lvl1pPr indent="-355600" lvl="0" marL="457200" algn="l">
              <a:lnSpc>
                <a:spcPct val="90000"/>
              </a:lnSpc>
              <a:spcBef>
                <a:spcPts val="1500"/>
              </a:spcBef>
              <a:spcAft>
                <a:spcPts val="0"/>
              </a:spcAft>
              <a:buSzPts val="2000"/>
              <a:buChar char="•"/>
              <a:defRPr sz="2000">
                <a:solidFill>
                  <a:schemeClr val="lt1"/>
                </a:solidFill>
              </a:defRPr>
            </a:lvl1pPr>
            <a:lvl2pPr indent="-355600" lvl="1" marL="914400" algn="l">
              <a:lnSpc>
                <a:spcPct val="90000"/>
              </a:lnSpc>
              <a:spcBef>
                <a:spcPts val="600"/>
              </a:spcBef>
              <a:spcAft>
                <a:spcPts val="0"/>
              </a:spcAft>
              <a:buClr>
                <a:srgbClr val="7F7F7F"/>
              </a:buClr>
              <a:buSzPts val="2000"/>
              <a:buChar char="•"/>
              <a:defRPr sz="2000">
                <a:solidFill>
                  <a:schemeClr val="lt1"/>
                </a:solidFill>
              </a:defRPr>
            </a:lvl2pPr>
            <a:lvl3pPr indent="-355600" lvl="2" marL="1371600" algn="l">
              <a:lnSpc>
                <a:spcPct val="90000"/>
              </a:lnSpc>
              <a:spcBef>
                <a:spcPts val="600"/>
              </a:spcBef>
              <a:spcAft>
                <a:spcPts val="0"/>
              </a:spcAft>
              <a:buClr>
                <a:srgbClr val="7F7F7F"/>
              </a:buClr>
              <a:buSzPts val="2000"/>
              <a:buChar char="•"/>
              <a:defRPr sz="2000">
                <a:solidFill>
                  <a:schemeClr val="lt1"/>
                </a:solidFill>
              </a:defRPr>
            </a:lvl3pPr>
            <a:lvl4pPr indent="-355600" lvl="3" marL="1828800" algn="l">
              <a:lnSpc>
                <a:spcPct val="90000"/>
              </a:lnSpc>
              <a:spcBef>
                <a:spcPts val="600"/>
              </a:spcBef>
              <a:spcAft>
                <a:spcPts val="0"/>
              </a:spcAft>
              <a:buClr>
                <a:srgbClr val="7F7F7F"/>
              </a:buClr>
              <a:buSzPts val="2000"/>
              <a:buChar char="•"/>
              <a:defRPr sz="2000">
                <a:solidFill>
                  <a:schemeClr val="lt1"/>
                </a:solidFill>
              </a:defRPr>
            </a:lvl4pPr>
            <a:lvl5pPr indent="-355600" lvl="4" marL="2286000" algn="l">
              <a:lnSpc>
                <a:spcPct val="90000"/>
              </a:lnSpc>
              <a:spcBef>
                <a:spcPts val="600"/>
              </a:spcBef>
              <a:spcAft>
                <a:spcPts val="0"/>
              </a:spcAft>
              <a:buClr>
                <a:srgbClr val="7F7F7F"/>
              </a:buClr>
              <a:buSzPts val="2000"/>
              <a:buChar char="•"/>
              <a:defRPr sz="2000">
                <a:solidFill>
                  <a:schemeClr val="lt1"/>
                </a:solidFill>
              </a:defRPr>
            </a:lvl5pPr>
            <a:lvl6pPr indent="-330200" lvl="5" marL="2743200" algn="l">
              <a:spcBef>
                <a:spcPts val="320"/>
              </a:spcBef>
              <a:spcAft>
                <a:spcPts val="0"/>
              </a:spcAft>
              <a:buClr>
                <a:schemeClr val="lt1"/>
              </a:buClr>
              <a:buSzPts val="1600"/>
              <a:buChar char="•"/>
              <a:defRPr sz="1600"/>
            </a:lvl6pPr>
            <a:lvl7pPr indent="-330200" lvl="6" marL="3200400" algn="l">
              <a:spcBef>
                <a:spcPts val="320"/>
              </a:spcBef>
              <a:spcAft>
                <a:spcPts val="0"/>
              </a:spcAft>
              <a:buClr>
                <a:schemeClr val="lt1"/>
              </a:buClr>
              <a:buSzPts val="1600"/>
              <a:buChar char="•"/>
              <a:defRPr sz="1600"/>
            </a:lvl7pPr>
            <a:lvl8pPr indent="-330200" lvl="7" marL="3657600" algn="l">
              <a:spcBef>
                <a:spcPts val="320"/>
              </a:spcBef>
              <a:spcAft>
                <a:spcPts val="0"/>
              </a:spcAft>
              <a:buClr>
                <a:schemeClr val="lt1"/>
              </a:buClr>
              <a:buSzPts val="1600"/>
              <a:buChar char="•"/>
              <a:defRPr sz="1600"/>
            </a:lvl8pPr>
            <a:lvl9pPr indent="-330200" lvl="8" marL="4114800" algn="l">
              <a:spcBef>
                <a:spcPts val="320"/>
              </a:spcBef>
              <a:spcAft>
                <a:spcPts val="0"/>
              </a:spcAft>
              <a:buClr>
                <a:schemeClr val="lt1"/>
              </a:buClr>
              <a:buSzPts val="1600"/>
              <a:buChar char="•"/>
              <a:defRPr sz="1600"/>
            </a:lvl9pPr>
          </a:lstStyle>
          <a:p/>
        </p:txBody>
      </p:sp>
      <p:sp>
        <p:nvSpPr>
          <p:cNvPr id="397" name="Google Shape;397;p49"/>
          <p:cNvSpPr txBox="1"/>
          <p:nvPr>
            <p:ph idx="3" type="body"/>
          </p:nvPr>
        </p:nvSpPr>
        <p:spPr>
          <a:xfrm>
            <a:off x="8524876" y="1206456"/>
            <a:ext cx="3144837" cy="77152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500"/>
              </a:spcBef>
              <a:spcAft>
                <a:spcPts val="0"/>
              </a:spcAft>
              <a:buSzPts val="2400"/>
              <a:buNone/>
              <a:defRPr b="1" sz="2400">
                <a:solidFill>
                  <a:schemeClr val="lt1"/>
                </a:solidFill>
              </a:defRPr>
            </a:lvl1pPr>
            <a:lvl2pPr indent="-228600" lvl="1" marL="914400" algn="l">
              <a:lnSpc>
                <a:spcPct val="90000"/>
              </a:lnSpc>
              <a:spcBef>
                <a:spcPts val="600"/>
              </a:spcBef>
              <a:spcAft>
                <a:spcPts val="0"/>
              </a:spcAft>
              <a:buSzPts val="2000"/>
              <a:buNone/>
              <a:defRPr b="1" sz="2000"/>
            </a:lvl2pPr>
            <a:lvl3pPr indent="-228600" lvl="2" marL="1371600" algn="l">
              <a:lnSpc>
                <a:spcPct val="90000"/>
              </a:lnSpc>
              <a:spcBef>
                <a:spcPts val="600"/>
              </a:spcBef>
              <a:spcAft>
                <a:spcPts val="0"/>
              </a:spcAft>
              <a:buSzPts val="1900"/>
              <a:buNone/>
              <a:defRPr b="1" sz="1900"/>
            </a:lvl3pPr>
            <a:lvl4pPr indent="-228600" lvl="3" marL="1828800" algn="l">
              <a:lnSpc>
                <a:spcPct val="90000"/>
              </a:lnSpc>
              <a:spcBef>
                <a:spcPts val="6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spcBef>
                <a:spcPts val="320"/>
              </a:spcBef>
              <a:spcAft>
                <a:spcPts val="0"/>
              </a:spcAft>
              <a:buClr>
                <a:schemeClr val="lt1"/>
              </a:buClr>
              <a:buSzPts val="1600"/>
              <a:buNone/>
              <a:defRPr b="1" sz="1600"/>
            </a:lvl6pPr>
            <a:lvl7pPr indent="-228600" lvl="6" marL="3200400" algn="l">
              <a:spcBef>
                <a:spcPts val="320"/>
              </a:spcBef>
              <a:spcAft>
                <a:spcPts val="0"/>
              </a:spcAft>
              <a:buClr>
                <a:schemeClr val="lt1"/>
              </a:buClr>
              <a:buSzPts val="1600"/>
              <a:buNone/>
              <a:defRPr b="1" sz="1600"/>
            </a:lvl7pPr>
            <a:lvl8pPr indent="-228600" lvl="7" marL="3657600" algn="l">
              <a:spcBef>
                <a:spcPts val="320"/>
              </a:spcBef>
              <a:spcAft>
                <a:spcPts val="0"/>
              </a:spcAft>
              <a:buClr>
                <a:schemeClr val="lt1"/>
              </a:buClr>
              <a:buSzPts val="1600"/>
              <a:buNone/>
              <a:defRPr b="1" sz="1600"/>
            </a:lvl8pPr>
            <a:lvl9pPr indent="-228600" lvl="8" marL="4114800" algn="l">
              <a:spcBef>
                <a:spcPts val="320"/>
              </a:spcBef>
              <a:spcAft>
                <a:spcPts val="0"/>
              </a:spcAft>
              <a:buClr>
                <a:schemeClr val="lt1"/>
              </a:buClr>
              <a:buSzPts val="1600"/>
              <a:buNone/>
              <a:defRPr b="1" sz="1600"/>
            </a:lvl9pPr>
          </a:lstStyle>
          <a:p/>
        </p:txBody>
      </p:sp>
      <p:sp>
        <p:nvSpPr>
          <p:cNvPr id="398" name="Google Shape;398;p49"/>
          <p:cNvSpPr txBox="1"/>
          <p:nvPr>
            <p:ph idx="4" type="body"/>
          </p:nvPr>
        </p:nvSpPr>
        <p:spPr>
          <a:xfrm>
            <a:off x="8524876" y="2260556"/>
            <a:ext cx="3144837" cy="3986784"/>
          </a:xfrm>
          <a:prstGeom prst="rect">
            <a:avLst/>
          </a:prstGeom>
          <a:noFill/>
          <a:ln>
            <a:noFill/>
          </a:ln>
        </p:spPr>
        <p:txBody>
          <a:bodyPr anchorCtr="0" anchor="t" bIns="45700" lIns="0" spcFirstLastPara="1" rIns="0" wrap="square" tIns="91425">
            <a:noAutofit/>
          </a:bodyPr>
          <a:lstStyle>
            <a:lvl1pPr indent="-355600" lvl="0" marL="457200" algn="l">
              <a:lnSpc>
                <a:spcPct val="90000"/>
              </a:lnSpc>
              <a:spcBef>
                <a:spcPts val="1500"/>
              </a:spcBef>
              <a:spcAft>
                <a:spcPts val="0"/>
              </a:spcAft>
              <a:buSzPts val="2000"/>
              <a:buChar char="•"/>
              <a:defRPr sz="2000">
                <a:solidFill>
                  <a:schemeClr val="lt1"/>
                </a:solidFill>
              </a:defRPr>
            </a:lvl1pPr>
            <a:lvl2pPr indent="-355600" lvl="1" marL="914400" algn="l">
              <a:lnSpc>
                <a:spcPct val="90000"/>
              </a:lnSpc>
              <a:spcBef>
                <a:spcPts val="600"/>
              </a:spcBef>
              <a:spcAft>
                <a:spcPts val="0"/>
              </a:spcAft>
              <a:buClr>
                <a:srgbClr val="7F7F7F"/>
              </a:buClr>
              <a:buSzPts val="2000"/>
              <a:buChar char="•"/>
              <a:defRPr sz="2000">
                <a:solidFill>
                  <a:schemeClr val="lt1"/>
                </a:solidFill>
              </a:defRPr>
            </a:lvl2pPr>
            <a:lvl3pPr indent="-355600" lvl="2" marL="1371600" algn="l">
              <a:lnSpc>
                <a:spcPct val="90000"/>
              </a:lnSpc>
              <a:spcBef>
                <a:spcPts val="600"/>
              </a:spcBef>
              <a:spcAft>
                <a:spcPts val="0"/>
              </a:spcAft>
              <a:buClr>
                <a:srgbClr val="7F7F7F"/>
              </a:buClr>
              <a:buSzPts val="2000"/>
              <a:buChar char="•"/>
              <a:defRPr sz="2000">
                <a:solidFill>
                  <a:schemeClr val="lt1"/>
                </a:solidFill>
              </a:defRPr>
            </a:lvl3pPr>
            <a:lvl4pPr indent="-355600" lvl="3" marL="1828800" algn="l">
              <a:lnSpc>
                <a:spcPct val="90000"/>
              </a:lnSpc>
              <a:spcBef>
                <a:spcPts val="600"/>
              </a:spcBef>
              <a:spcAft>
                <a:spcPts val="0"/>
              </a:spcAft>
              <a:buClr>
                <a:srgbClr val="7F7F7F"/>
              </a:buClr>
              <a:buSzPts val="2000"/>
              <a:buChar char="•"/>
              <a:defRPr sz="2000">
                <a:solidFill>
                  <a:schemeClr val="lt1"/>
                </a:solidFill>
              </a:defRPr>
            </a:lvl4pPr>
            <a:lvl5pPr indent="-355600" lvl="4" marL="2286000" algn="l">
              <a:lnSpc>
                <a:spcPct val="90000"/>
              </a:lnSpc>
              <a:spcBef>
                <a:spcPts val="600"/>
              </a:spcBef>
              <a:spcAft>
                <a:spcPts val="0"/>
              </a:spcAft>
              <a:buClr>
                <a:srgbClr val="7F7F7F"/>
              </a:buClr>
              <a:buSzPts val="2000"/>
              <a:buChar char="•"/>
              <a:defRPr sz="2000">
                <a:solidFill>
                  <a:schemeClr val="lt1"/>
                </a:solidFil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399" name="Google Shape;399;p49"/>
          <p:cNvSpPr txBox="1"/>
          <p:nvPr/>
        </p:nvSpPr>
        <p:spPr>
          <a:xfrm>
            <a:off x="6702425" y="6657947"/>
            <a:ext cx="5486400" cy="20005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700">
                <a:solidFill>
                  <a:srgbClr val="7F7F7F"/>
                </a:solidFill>
                <a:latin typeface="Arial"/>
                <a:ea typeface="Arial"/>
                <a:cs typeface="Arial"/>
                <a:sym typeface="Arial"/>
              </a:rPr>
              <a:t>©2025 Mayo Foundation for Medical Education and Research  |  slide-</a:t>
            </a:r>
            <a:fld id="{00000000-1234-1234-1234-123412341234}" type="slidenum">
              <a:rPr lang="en-US" sz="700">
                <a:solidFill>
                  <a:srgbClr val="7F7F7F"/>
                </a:solidFill>
                <a:latin typeface="Arial"/>
                <a:ea typeface="Arial"/>
                <a:cs typeface="Arial"/>
                <a:sym typeface="Arial"/>
              </a:rPr>
              <a:t>‹#›</a:t>
            </a:fld>
            <a:endParaRPr sz="700">
              <a:solidFill>
                <a:srgbClr val="7F7F7F"/>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0" name="Shape 400"/>
        <p:cNvGrpSpPr/>
        <p:nvPr/>
      </p:nvGrpSpPr>
      <p:grpSpPr>
        <a:xfrm>
          <a:off x="0" y="0"/>
          <a:ext cx="0" cy="0"/>
          <a:chOff x="0" y="0"/>
          <a:chExt cx="0" cy="0"/>
        </a:xfrm>
      </p:grpSpPr>
      <p:sp>
        <p:nvSpPr>
          <p:cNvPr id="401" name="Google Shape;401;p50"/>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2" name="Google Shape;402;p50"/>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3" name="Google Shape;403;p50"/>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4" name="Google Shape;404;p50"/>
          <p:cNvSpPr/>
          <p:nvPr/>
        </p:nvSpPr>
        <p:spPr>
          <a:xfrm>
            <a:off x="973138" y="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_no line">
  <p:cSld name="Title only_no line">
    <p:spTree>
      <p:nvGrpSpPr>
        <p:cNvPr id="405" name="Shape 405"/>
        <p:cNvGrpSpPr/>
        <p:nvPr/>
      </p:nvGrpSpPr>
      <p:grpSpPr>
        <a:xfrm>
          <a:off x="0" y="0"/>
          <a:ext cx="0" cy="0"/>
          <a:chOff x="0" y="0"/>
          <a:chExt cx="0" cy="0"/>
        </a:xfrm>
      </p:grpSpPr>
      <p:sp>
        <p:nvSpPr>
          <p:cNvPr id="406" name="Google Shape;406;p51"/>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7" name="Google Shape;407;p51"/>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8" name="Google Shape;408;p51"/>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9" name="Shape 409"/>
        <p:cNvGrpSpPr/>
        <p:nvPr/>
      </p:nvGrpSpPr>
      <p:grpSpPr>
        <a:xfrm>
          <a:off x="0" y="0"/>
          <a:ext cx="0" cy="0"/>
          <a:chOff x="0" y="0"/>
          <a:chExt cx="0" cy="0"/>
        </a:xfrm>
      </p:grpSpPr>
      <p:sp>
        <p:nvSpPr>
          <p:cNvPr id="410" name="Google Shape;410;p52"/>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1" name="Google Shape;411;p52"/>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2" name="Shape 32"/>
        <p:cNvGrpSpPr/>
        <p:nvPr/>
      </p:nvGrpSpPr>
      <p:grpSpPr>
        <a:xfrm>
          <a:off x="0" y="0"/>
          <a:ext cx="0" cy="0"/>
          <a:chOff x="0" y="0"/>
          <a:chExt cx="0" cy="0"/>
        </a:xfrm>
      </p:grpSpPr>
      <p:cxnSp>
        <p:nvCxnSpPr>
          <p:cNvPr id="33" name="Google Shape;33;p17"/>
          <p:cNvCxnSpPr/>
          <p:nvPr/>
        </p:nvCxnSpPr>
        <p:spPr>
          <a:xfrm>
            <a:off x="1226039" y="4878388"/>
            <a:ext cx="9733707" cy="0"/>
          </a:xfrm>
          <a:prstGeom prst="straightConnector1">
            <a:avLst/>
          </a:prstGeom>
          <a:noFill/>
          <a:ln cap="flat" cmpd="sng" w="36050">
            <a:solidFill>
              <a:schemeClr val="lt1"/>
            </a:solidFill>
            <a:prstDash val="solid"/>
            <a:round/>
            <a:headEnd len="sm" w="sm" type="none"/>
            <a:tailEnd len="sm" w="sm" type="none"/>
          </a:ln>
        </p:spPr>
      </p:cxnSp>
      <p:grpSp>
        <p:nvGrpSpPr>
          <p:cNvPr id="34" name="Google Shape;34;p17"/>
          <p:cNvGrpSpPr/>
          <p:nvPr/>
        </p:nvGrpSpPr>
        <p:grpSpPr>
          <a:xfrm>
            <a:off x="1098057" y="3580938"/>
            <a:ext cx="255965" cy="1426311"/>
            <a:chOff x="1098343" y="3580937"/>
            <a:chExt cx="256032" cy="1426311"/>
          </a:xfrm>
        </p:grpSpPr>
        <p:cxnSp>
          <p:nvCxnSpPr>
            <p:cNvPr id="35" name="Google Shape;35;p17"/>
            <p:cNvCxnSpPr/>
            <p:nvPr/>
          </p:nvCxnSpPr>
          <p:spPr>
            <a:xfrm rot="-5400000">
              <a:off x="563419" y="4243877"/>
              <a:ext cx="1325880" cy="0"/>
            </a:xfrm>
            <a:prstGeom prst="straightConnector1">
              <a:avLst/>
            </a:prstGeom>
            <a:noFill/>
            <a:ln cap="flat" cmpd="sng" w="9525">
              <a:solidFill>
                <a:schemeClr val="accent5"/>
              </a:solidFill>
              <a:prstDash val="solid"/>
              <a:round/>
              <a:headEnd len="sm" w="sm" type="none"/>
              <a:tailEnd len="sm" w="sm" type="none"/>
            </a:ln>
          </p:spPr>
        </p:cxnSp>
        <p:sp>
          <p:nvSpPr>
            <p:cNvPr id="36" name="Google Shape;36;p17"/>
            <p:cNvSpPr/>
            <p:nvPr/>
          </p:nvSpPr>
          <p:spPr>
            <a:xfrm>
              <a:off x="1098343" y="4751216"/>
              <a:ext cx="256032" cy="25603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Arial"/>
                <a:ea typeface="Arial"/>
                <a:cs typeface="Arial"/>
                <a:sym typeface="Arial"/>
              </a:endParaRPr>
            </a:p>
          </p:txBody>
        </p:sp>
      </p:grpSp>
      <p:grpSp>
        <p:nvGrpSpPr>
          <p:cNvPr id="37" name="Google Shape;37;p17"/>
          <p:cNvGrpSpPr/>
          <p:nvPr/>
        </p:nvGrpSpPr>
        <p:grpSpPr>
          <a:xfrm>
            <a:off x="1994521" y="4439619"/>
            <a:ext cx="127983" cy="502920"/>
            <a:chOff x="1973856" y="4439619"/>
            <a:chExt cx="128016" cy="502920"/>
          </a:xfrm>
        </p:grpSpPr>
        <p:cxnSp>
          <p:nvCxnSpPr>
            <p:cNvPr id="38" name="Google Shape;38;p17"/>
            <p:cNvCxnSpPr/>
            <p:nvPr/>
          </p:nvCxnSpPr>
          <p:spPr>
            <a:xfrm rot="-5400000">
              <a:off x="1818408" y="4659075"/>
              <a:ext cx="438912" cy="0"/>
            </a:xfrm>
            <a:prstGeom prst="straightConnector1">
              <a:avLst/>
            </a:prstGeom>
            <a:noFill/>
            <a:ln cap="flat" cmpd="sng" w="9525">
              <a:solidFill>
                <a:schemeClr val="accent5"/>
              </a:solidFill>
              <a:prstDash val="solid"/>
              <a:round/>
              <a:headEnd len="sm" w="sm" type="none"/>
              <a:tailEnd len="sm" w="sm" type="none"/>
            </a:ln>
          </p:spPr>
        </p:cxnSp>
        <p:sp>
          <p:nvSpPr>
            <p:cNvPr id="39" name="Google Shape;39;p17"/>
            <p:cNvSpPr/>
            <p:nvPr/>
          </p:nvSpPr>
          <p:spPr>
            <a:xfrm>
              <a:off x="1973856" y="4814523"/>
              <a:ext cx="128016" cy="1280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Arial"/>
                <a:ea typeface="Arial"/>
                <a:cs typeface="Arial"/>
                <a:sym typeface="Arial"/>
              </a:endParaRPr>
            </a:p>
          </p:txBody>
        </p:sp>
      </p:grpSp>
      <p:grpSp>
        <p:nvGrpSpPr>
          <p:cNvPr id="40" name="Google Shape;40;p17"/>
          <p:cNvGrpSpPr/>
          <p:nvPr/>
        </p:nvGrpSpPr>
        <p:grpSpPr>
          <a:xfrm>
            <a:off x="2784395" y="4439619"/>
            <a:ext cx="127983" cy="502920"/>
            <a:chOff x="1973856" y="4439619"/>
            <a:chExt cx="128016" cy="502920"/>
          </a:xfrm>
        </p:grpSpPr>
        <p:cxnSp>
          <p:nvCxnSpPr>
            <p:cNvPr id="41" name="Google Shape;41;p17"/>
            <p:cNvCxnSpPr/>
            <p:nvPr/>
          </p:nvCxnSpPr>
          <p:spPr>
            <a:xfrm rot="-5400000">
              <a:off x="1818408" y="4659075"/>
              <a:ext cx="438912" cy="0"/>
            </a:xfrm>
            <a:prstGeom prst="straightConnector1">
              <a:avLst/>
            </a:prstGeom>
            <a:noFill/>
            <a:ln cap="flat" cmpd="sng" w="9525">
              <a:solidFill>
                <a:schemeClr val="accent5"/>
              </a:solidFill>
              <a:prstDash val="solid"/>
              <a:round/>
              <a:headEnd len="sm" w="sm" type="none"/>
              <a:tailEnd len="sm" w="sm" type="none"/>
            </a:ln>
          </p:spPr>
        </p:cxnSp>
        <p:sp>
          <p:nvSpPr>
            <p:cNvPr id="42" name="Google Shape;42;p17"/>
            <p:cNvSpPr/>
            <p:nvPr/>
          </p:nvSpPr>
          <p:spPr>
            <a:xfrm>
              <a:off x="1973856" y="4814523"/>
              <a:ext cx="128016" cy="1280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Arial"/>
                <a:ea typeface="Arial"/>
                <a:cs typeface="Arial"/>
                <a:sym typeface="Arial"/>
              </a:endParaRPr>
            </a:p>
          </p:txBody>
        </p:sp>
      </p:grpSp>
      <p:grpSp>
        <p:nvGrpSpPr>
          <p:cNvPr id="43" name="Google Shape;43;p17"/>
          <p:cNvGrpSpPr/>
          <p:nvPr/>
        </p:nvGrpSpPr>
        <p:grpSpPr>
          <a:xfrm>
            <a:off x="4410617" y="4439619"/>
            <a:ext cx="127983" cy="502920"/>
            <a:chOff x="1973856" y="4439619"/>
            <a:chExt cx="128016" cy="502920"/>
          </a:xfrm>
        </p:grpSpPr>
        <p:cxnSp>
          <p:nvCxnSpPr>
            <p:cNvPr id="44" name="Google Shape;44;p17"/>
            <p:cNvCxnSpPr/>
            <p:nvPr/>
          </p:nvCxnSpPr>
          <p:spPr>
            <a:xfrm rot="-5400000">
              <a:off x="1818408" y="4659075"/>
              <a:ext cx="438912" cy="0"/>
            </a:xfrm>
            <a:prstGeom prst="straightConnector1">
              <a:avLst/>
            </a:prstGeom>
            <a:noFill/>
            <a:ln cap="flat" cmpd="sng" w="9525">
              <a:solidFill>
                <a:schemeClr val="accent5"/>
              </a:solidFill>
              <a:prstDash val="solid"/>
              <a:round/>
              <a:headEnd len="sm" w="sm" type="none"/>
              <a:tailEnd len="sm" w="sm" type="none"/>
            </a:ln>
          </p:spPr>
        </p:cxnSp>
        <p:sp>
          <p:nvSpPr>
            <p:cNvPr id="45" name="Google Shape;45;p17"/>
            <p:cNvSpPr/>
            <p:nvPr/>
          </p:nvSpPr>
          <p:spPr>
            <a:xfrm>
              <a:off x="1973856" y="4814523"/>
              <a:ext cx="128016" cy="1280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Arial"/>
                <a:ea typeface="Arial"/>
                <a:cs typeface="Arial"/>
                <a:sym typeface="Arial"/>
              </a:endParaRPr>
            </a:p>
          </p:txBody>
        </p:sp>
      </p:grpSp>
      <p:grpSp>
        <p:nvGrpSpPr>
          <p:cNvPr id="46" name="Google Shape;46;p17"/>
          <p:cNvGrpSpPr/>
          <p:nvPr/>
        </p:nvGrpSpPr>
        <p:grpSpPr>
          <a:xfrm>
            <a:off x="5218094" y="4439619"/>
            <a:ext cx="127983" cy="502920"/>
            <a:chOff x="1973856" y="4439619"/>
            <a:chExt cx="128016" cy="502920"/>
          </a:xfrm>
        </p:grpSpPr>
        <p:cxnSp>
          <p:nvCxnSpPr>
            <p:cNvPr id="47" name="Google Shape;47;p17"/>
            <p:cNvCxnSpPr/>
            <p:nvPr/>
          </p:nvCxnSpPr>
          <p:spPr>
            <a:xfrm rot="-5400000">
              <a:off x="1818408" y="4659075"/>
              <a:ext cx="438912" cy="0"/>
            </a:xfrm>
            <a:prstGeom prst="straightConnector1">
              <a:avLst/>
            </a:prstGeom>
            <a:noFill/>
            <a:ln cap="flat" cmpd="sng" w="9525">
              <a:solidFill>
                <a:schemeClr val="accent5"/>
              </a:solidFill>
              <a:prstDash val="solid"/>
              <a:round/>
              <a:headEnd len="sm" w="sm" type="none"/>
              <a:tailEnd len="sm" w="sm" type="none"/>
            </a:ln>
          </p:spPr>
        </p:cxnSp>
        <p:sp>
          <p:nvSpPr>
            <p:cNvPr id="48" name="Google Shape;48;p17"/>
            <p:cNvSpPr/>
            <p:nvPr/>
          </p:nvSpPr>
          <p:spPr>
            <a:xfrm>
              <a:off x="1973856" y="4814523"/>
              <a:ext cx="128016" cy="1280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Arial"/>
                <a:ea typeface="Arial"/>
                <a:cs typeface="Arial"/>
                <a:sym typeface="Arial"/>
              </a:endParaRPr>
            </a:p>
          </p:txBody>
        </p:sp>
      </p:grpSp>
      <p:grpSp>
        <p:nvGrpSpPr>
          <p:cNvPr id="49" name="Google Shape;49;p17"/>
          <p:cNvGrpSpPr/>
          <p:nvPr/>
        </p:nvGrpSpPr>
        <p:grpSpPr>
          <a:xfrm>
            <a:off x="6839711" y="4439619"/>
            <a:ext cx="127983" cy="502920"/>
            <a:chOff x="6841493" y="4439619"/>
            <a:chExt cx="128016" cy="502920"/>
          </a:xfrm>
        </p:grpSpPr>
        <p:cxnSp>
          <p:nvCxnSpPr>
            <p:cNvPr id="50" name="Google Shape;50;p17"/>
            <p:cNvCxnSpPr/>
            <p:nvPr/>
          </p:nvCxnSpPr>
          <p:spPr>
            <a:xfrm rot="-5400000">
              <a:off x="6686045" y="4659075"/>
              <a:ext cx="438912" cy="0"/>
            </a:xfrm>
            <a:prstGeom prst="straightConnector1">
              <a:avLst/>
            </a:prstGeom>
            <a:noFill/>
            <a:ln cap="flat" cmpd="sng" w="9525">
              <a:solidFill>
                <a:schemeClr val="accent5"/>
              </a:solidFill>
              <a:prstDash val="solid"/>
              <a:round/>
              <a:headEnd len="sm" w="sm" type="none"/>
              <a:tailEnd len="sm" w="sm" type="none"/>
            </a:ln>
          </p:spPr>
        </p:cxnSp>
        <p:sp>
          <p:nvSpPr>
            <p:cNvPr id="51" name="Google Shape;51;p17"/>
            <p:cNvSpPr/>
            <p:nvPr/>
          </p:nvSpPr>
          <p:spPr>
            <a:xfrm>
              <a:off x="6841493" y="4814523"/>
              <a:ext cx="128016" cy="1280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Arial"/>
                <a:ea typeface="Arial"/>
                <a:cs typeface="Arial"/>
                <a:sym typeface="Arial"/>
              </a:endParaRPr>
            </a:p>
          </p:txBody>
        </p:sp>
      </p:grpSp>
      <p:grpSp>
        <p:nvGrpSpPr>
          <p:cNvPr id="52" name="Google Shape;52;p17"/>
          <p:cNvGrpSpPr/>
          <p:nvPr/>
        </p:nvGrpSpPr>
        <p:grpSpPr>
          <a:xfrm>
            <a:off x="7651521" y="4439619"/>
            <a:ext cx="127983" cy="502920"/>
            <a:chOff x="1973856" y="4439619"/>
            <a:chExt cx="128016" cy="502920"/>
          </a:xfrm>
        </p:grpSpPr>
        <p:cxnSp>
          <p:nvCxnSpPr>
            <p:cNvPr id="53" name="Google Shape;53;p17"/>
            <p:cNvCxnSpPr/>
            <p:nvPr/>
          </p:nvCxnSpPr>
          <p:spPr>
            <a:xfrm rot="-5400000">
              <a:off x="1818408" y="4659075"/>
              <a:ext cx="438912" cy="0"/>
            </a:xfrm>
            <a:prstGeom prst="straightConnector1">
              <a:avLst/>
            </a:prstGeom>
            <a:noFill/>
            <a:ln cap="flat" cmpd="sng" w="9525">
              <a:solidFill>
                <a:schemeClr val="accent5"/>
              </a:solidFill>
              <a:prstDash val="solid"/>
              <a:round/>
              <a:headEnd len="sm" w="sm" type="none"/>
              <a:tailEnd len="sm" w="sm" type="none"/>
            </a:ln>
          </p:spPr>
        </p:cxnSp>
        <p:sp>
          <p:nvSpPr>
            <p:cNvPr id="54" name="Google Shape;54;p17"/>
            <p:cNvSpPr/>
            <p:nvPr/>
          </p:nvSpPr>
          <p:spPr>
            <a:xfrm>
              <a:off x="1973856" y="4814523"/>
              <a:ext cx="128016" cy="1280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Arial"/>
                <a:ea typeface="Arial"/>
                <a:cs typeface="Arial"/>
                <a:sym typeface="Arial"/>
              </a:endParaRPr>
            </a:p>
          </p:txBody>
        </p:sp>
      </p:grpSp>
      <p:grpSp>
        <p:nvGrpSpPr>
          <p:cNvPr id="55" name="Google Shape;55;p17"/>
          <p:cNvGrpSpPr/>
          <p:nvPr/>
        </p:nvGrpSpPr>
        <p:grpSpPr>
          <a:xfrm>
            <a:off x="9273137" y="4439619"/>
            <a:ext cx="127983" cy="502920"/>
            <a:chOff x="1973856" y="4439619"/>
            <a:chExt cx="128016" cy="502920"/>
          </a:xfrm>
        </p:grpSpPr>
        <p:cxnSp>
          <p:nvCxnSpPr>
            <p:cNvPr id="56" name="Google Shape;56;p17"/>
            <p:cNvCxnSpPr/>
            <p:nvPr/>
          </p:nvCxnSpPr>
          <p:spPr>
            <a:xfrm rot="-5400000">
              <a:off x="1818408" y="4659075"/>
              <a:ext cx="438912" cy="0"/>
            </a:xfrm>
            <a:prstGeom prst="straightConnector1">
              <a:avLst/>
            </a:prstGeom>
            <a:noFill/>
            <a:ln cap="flat" cmpd="sng" w="9525">
              <a:solidFill>
                <a:schemeClr val="accent5"/>
              </a:solidFill>
              <a:prstDash val="solid"/>
              <a:round/>
              <a:headEnd len="sm" w="sm" type="none"/>
              <a:tailEnd len="sm" w="sm" type="none"/>
            </a:ln>
          </p:spPr>
        </p:cxnSp>
        <p:sp>
          <p:nvSpPr>
            <p:cNvPr id="57" name="Google Shape;57;p17"/>
            <p:cNvSpPr/>
            <p:nvPr/>
          </p:nvSpPr>
          <p:spPr>
            <a:xfrm>
              <a:off x="1973856" y="4814523"/>
              <a:ext cx="128016" cy="1280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Arial"/>
                <a:ea typeface="Arial"/>
                <a:cs typeface="Arial"/>
                <a:sym typeface="Arial"/>
              </a:endParaRPr>
            </a:p>
          </p:txBody>
        </p:sp>
      </p:grpSp>
      <p:grpSp>
        <p:nvGrpSpPr>
          <p:cNvPr id="58" name="Google Shape;58;p17"/>
          <p:cNvGrpSpPr/>
          <p:nvPr/>
        </p:nvGrpSpPr>
        <p:grpSpPr>
          <a:xfrm>
            <a:off x="10084947" y="4439619"/>
            <a:ext cx="127983" cy="502920"/>
            <a:chOff x="1973856" y="4439619"/>
            <a:chExt cx="128016" cy="502920"/>
          </a:xfrm>
        </p:grpSpPr>
        <p:cxnSp>
          <p:nvCxnSpPr>
            <p:cNvPr id="59" name="Google Shape;59;p17"/>
            <p:cNvCxnSpPr/>
            <p:nvPr/>
          </p:nvCxnSpPr>
          <p:spPr>
            <a:xfrm rot="-5400000">
              <a:off x="1818408" y="4659075"/>
              <a:ext cx="438912" cy="0"/>
            </a:xfrm>
            <a:prstGeom prst="straightConnector1">
              <a:avLst/>
            </a:prstGeom>
            <a:noFill/>
            <a:ln cap="flat" cmpd="sng" w="9525">
              <a:solidFill>
                <a:schemeClr val="accent5"/>
              </a:solidFill>
              <a:prstDash val="solid"/>
              <a:round/>
              <a:headEnd len="sm" w="sm" type="none"/>
              <a:tailEnd len="sm" w="sm" type="none"/>
            </a:ln>
          </p:spPr>
        </p:cxnSp>
        <p:sp>
          <p:nvSpPr>
            <p:cNvPr id="60" name="Google Shape;60;p17"/>
            <p:cNvSpPr/>
            <p:nvPr/>
          </p:nvSpPr>
          <p:spPr>
            <a:xfrm>
              <a:off x="1973856" y="4814523"/>
              <a:ext cx="128016" cy="1280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Arial"/>
                <a:ea typeface="Arial"/>
                <a:cs typeface="Arial"/>
                <a:sym typeface="Arial"/>
              </a:endParaRPr>
            </a:p>
          </p:txBody>
        </p:sp>
      </p:grpSp>
      <p:grpSp>
        <p:nvGrpSpPr>
          <p:cNvPr id="61" name="Google Shape;61;p17"/>
          <p:cNvGrpSpPr/>
          <p:nvPr/>
        </p:nvGrpSpPr>
        <p:grpSpPr>
          <a:xfrm>
            <a:off x="3531484" y="3580938"/>
            <a:ext cx="255965" cy="1426311"/>
            <a:chOff x="3532404" y="3580937"/>
            <a:chExt cx="256032" cy="1426311"/>
          </a:xfrm>
        </p:grpSpPr>
        <p:cxnSp>
          <p:nvCxnSpPr>
            <p:cNvPr id="62" name="Google Shape;62;p17"/>
            <p:cNvCxnSpPr/>
            <p:nvPr/>
          </p:nvCxnSpPr>
          <p:spPr>
            <a:xfrm rot="-5400000">
              <a:off x="2997480" y="4243877"/>
              <a:ext cx="1325880" cy="0"/>
            </a:xfrm>
            <a:prstGeom prst="straightConnector1">
              <a:avLst/>
            </a:prstGeom>
            <a:noFill/>
            <a:ln cap="flat" cmpd="sng" w="9525">
              <a:solidFill>
                <a:schemeClr val="accent5"/>
              </a:solidFill>
              <a:prstDash val="solid"/>
              <a:round/>
              <a:headEnd len="sm" w="sm" type="none"/>
              <a:tailEnd len="sm" w="sm" type="none"/>
            </a:ln>
          </p:spPr>
        </p:cxnSp>
        <p:sp>
          <p:nvSpPr>
            <p:cNvPr id="63" name="Google Shape;63;p17"/>
            <p:cNvSpPr/>
            <p:nvPr/>
          </p:nvSpPr>
          <p:spPr>
            <a:xfrm>
              <a:off x="3532404" y="4751216"/>
              <a:ext cx="256032" cy="25603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Arial"/>
                <a:ea typeface="Arial"/>
                <a:cs typeface="Arial"/>
                <a:sym typeface="Arial"/>
              </a:endParaRPr>
            </a:p>
          </p:txBody>
        </p:sp>
      </p:grpSp>
      <p:grpSp>
        <p:nvGrpSpPr>
          <p:cNvPr id="64" name="Google Shape;64;p17"/>
          <p:cNvGrpSpPr/>
          <p:nvPr/>
        </p:nvGrpSpPr>
        <p:grpSpPr>
          <a:xfrm>
            <a:off x="5964911" y="3580938"/>
            <a:ext cx="255965" cy="1426311"/>
            <a:chOff x="5966465" y="3580937"/>
            <a:chExt cx="256032" cy="1426311"/>
          </a:xfrm>
        </p:grpSpPr>
        <p:cxnSp>
          <p:nvCxnSpPr>
            <p:cNvPr id="65" name="Google Shape;65;p17"/>
            <p:cNvCxnSpPr/>
            <p:nvPr/>
          </p:nvCxnSpPr>
          <p:spPr>
            <a:xfrm rot="-5400000">
              <a:off x="5431541" y="4243877"/>
              <a:ext cx="1325880" cy="0"/>
            </a:xfrm>
            <a:prstGeom prst="straightConnector1">
              <a:avLst/>
            </a:prstGeom>
            <a:noFill/>
            <a:ln cap="flat" cmpd="sng" w="9525">
              <a:solidFill>
                <a:schemeClr val="accent5"/>
              </a:solidFill>
              <a:prstDash val="solid"/>
              <a:round/>
              <a:headEnd len="sm" w="sm" type="none"/>
              <a:tailEnd len="sm" w="sm" type="none"/>
            </a:ln>
          </p:spPr>
        </p:cxnSp>
        <p:sp>
          <p:nvSpPr>
            <p:cNvPr id="66" name="Google Shape;66;p17"/>
            <p:cNvSpPr/>
            <p:nvPr/>
          </p:nvSpPr>
          <p:spPr>
            <a:xfrm>
              <a:off x="5966465" y="4751216"/>
              <a:ext cx="256032" cy="25603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Arial"/>
                <a:ea typeface="Arial"/>
                <a:cs typeface="Arial"/>
                <a:sym typeface="Arial"/>
              </a:endParaRPr>
            </a:p>
          </p:txBody>
        </p:sp>
      </p:grpSp>
      <p:grpSp>
        <p:nvGrpSpPr>
          <p:cNvPr id="67" name="Google Shape;67;p17"/>
          <p:cNvGrpSpPr/>
          <p:nvPr/>
        </p:nvGrpSpPr>
        <p:grpSpPr>
          <a:xfrm>
            <a:off x="8398338" y="3580938"/>
            <a:ext cx="255965" cy="1426311"/>
            <a:chOff x="8400525" y="3580937"/>
            <a:chExt cx="256032" cy="1426311"/>
          </a:xfrm>
        </p:grpSpPr>
        <p:cxnSp>
          <p:nvCxnSpPr>
            <p:cNvPr id="68" name="Google Shape;68;p17"/>
            <p:cNvCxnSpPr/>
            <p:nvPr/>
          </p:nvCxnSpPr>
          <p:spPr>
            <a:xfrm rot="-5400000">
              <a:off x="7865601" y="4243877"/>
              <a:ext cx="1325880" cy="0"/>
            </a:xfrm>
            <a:prstGeom prst="straightConnector1">
              <a:avLst/>
            </a:prstGeom>
            <a:noFill/>
            <a:ln cap="flat" cmpd="sng" w="9525">
              <a:solidFill>
                <a:schemeClr val="accent5"/>
              </a:solidFill>
              <a:prstDash val="solid"/>
              <a:round/>
              <a:headEnd len="sm" w="sm" type="none"/>
              <a:tailEnd len="sm" w="sm" type="none"/>
            </a:ln>
          </p:spPr>
        </p:cxnSp>
        <p:sp>
          <p:nvSpPr>
            <p:cNvPr id="69" name="Google Shape;69;p17"/>
            <p:cNvSpPr/>
            <p:nvPr/>
          </p:nvSpPr>
          <p:spPr>
            <a:xfrm>
              <a:off x="8400525" y="4751216"/>
              <a:ext cx="256032" cy="25603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Arial"/>
                <a:ea typeface="Arial"/>
                <a:cs typeface="Arial"/>
                <a:sym typeface="Arial"/>
              </a:endParaRPr>
            </a:p>
          </p:txBody>
        </p:sp>
      </p:grpSp>
      <p:grpSp>
        <p:nvGrpSpPr>
          <p:cNvPr id="70" name="Google Shape;70;p17"/>
          <p:cNvGrpSpPr/>
          <p:nvPr/>
        </p:nvGrpSpPr>
        <p:grpSpPr>
          <a:xfrm>
            <a:off x="10831764" y="3580938"/>
            <a:ext cx="255965" cy="1431463"/>
            <a:chOff x="10834585" y="3580937"/>
            <a:chExt cx="256032" cy="1431463"/>
          </a:xfrm>
        </p:grpSpPr>
        <p:cxnSp>
          <p:nvCxnSpPr>
            <p:cNvPr id="71" name="Google Shape;71;p17"/>
            <p:cNvCxnSpPr/>
            <p:nvPr/>
          </p:nvCxnSpPr>
          <p:spPr>
            <a:xfrm rot="-5400000">
              <a:off x="10299661" y="4243877"/>
              <a:ext cx="1325880" cy="0"/>
            </a:xfrm>
            <a:prstGeom prst="straightConnector1">
              <a:avLst/>
            </a:prstGeom>
            <a:noFill/>
            <a:ln cap="flat" cmpd="sng" w="9525">
              <a:solidFill>
                <a:schemeClr val="accent5"/>
              </a:solidFill>
              <a:prstDash val="solid"/>
              <a:round/>
              <a:headEnd len="sm" w="sm" type="none"/>
              <a:tailEnd len="sm" w="sm" type="none"/>
            </a:ln>
          </p:spPr>
        </p:cxnSp>
        <p:sp>
          <p:nvSpPr>
            <p:cNvPr id="72" name="Google Shape;72;p17"/>
            <p:cNvSpPr/>
            <p:nvPr/>
          </p:nvSpPr>
          <p:spPr>
            <a:xfrm>
              <a:off x="10834585" y="4756368"/>
              <a:ext cx="256032" cy="256032"/>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399">
                <a:solidFill>
                  <a:schemeClr val="lt1"/>
                </a:solidFill>
                <a:latin typeface="Arial"/>
                <a:ea typeface="Arial"/>
                <a:cs typeface="Arial"/>
                <a:sym typeface="Arial"/>
              </a:endParaRPr>
            </a:p>
          </p:txBody>
        </p:sp>
      </p:grpSp>
      <p:sp>
        <p:nvSpPr>
          <p:cNvPr id="73" name="Google Shape;73;p17"/>
          <p:cNvSpPr txBox="1"/>
          <p:nvPr>
            <p:ph type="ctrTitle"/>
          </p:nvPr>
        </p:nvSpPr>
        <p:spPr>
          <a:xfrm>
            <a:off x="1523603" y="509765"/>
            <a:ext cx="9141619" cy="685801"/>
          </a:xfrm>
          <a:prstGeom prst="rect">
            <a:avLst/>
          </a:prstGeom>
          <a:noFill/>
          <a:ln>
            <a:noFill/>
          </a:ln>
        </p:spPr>
        <p:txBody>
          <a:bodyPr anchorCtr="0" anchor="t" bIns="45700" lIns="0" spcFirstLastPara="1" rIns="0" wrap="square" tIns="45700">
            <a:normAutofit/>
          </a:bodyPr>
          <a:lstStyle>
            <a:lvl1pPr lvl="0" algn="ctr">
              <a:lnSpc>
                <a:spcPct val="90000"/>
              </a:lnSpc>
              <a:spcBef>
                <a:spcPts val="0"/>
              </a:spcBef>
              <a:spcAft>
                <a:spcPts val="0"/>
              </a:spcAft>
              <a:buClr>
                <a:schemeClr val="lt1"/>
              </a:buClr>
              <a:buSzPts val="4399"/>
              <a:buFont typeface="Arial"/>
              <a:buNone/>
              <a:defRPr sz="43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subTitle"/>
          </p:nvPr>
        </p:nvSpPr>
        <p:spPr>
          <a:xfrm>
            <a:off x="1523603" y="1240970"/>
            <a:ext cx="9141619" cy="492294"/>
          </a:xfrm>
          <a:prstGeom prst="rect">
            <a:avLst/>
          </a:prstGeom>
          <a:noFill/>
          <a:ln>
            <a:noFill/>
          </a:ln>
        </p:spPr>
        <p:txBody>
          <a:bodyPr anchorCtr="0" anchor="t" bIns="45700" lIns="0" spcFirstLastPara="1" rIns="0" wrap="square" tIns="0">
            <a:normAutofit/>
          </a:bodyPr>
          <a:lstStyle>
            <a:lvl1pPr lvl="0" algn="ctr">
              <a:lnSpc>
                <a:spcPct val="90000"/>
              </a:lnSpc>
              <a:spcBef>
                <a:spcPts val="1500"/>
              </a:spcBef>
              <a:spcAft>
                <a:spcPts val="0"/>
              </a:spcAft>
              <a:buSzPts val="2799"/>
              <a:buNone/>
              <a:defRPr sz="2799"/>
            </a:lvl1pPr>
            <a:lvl2pPr lvl="1" algn="ctr">
              <a:lnSpc>
                <a:spcPct val="90000"/>
              </a:lnSpc>
              <a:spcBef>
                <a:spcPts val="600"/>
              </a:spcBef>
              <a:spcAft>
                <a:spcPts val="0"/>
              </a:spcAft>
              <a:buSzPts val="1999"/>
              <a:buNone/>
              <a:defRPr sz="1999"/>
            </a:lvl2pPr>
            <a:lvl3pPr lvl="2" algn="ctr">
              <a:lnSpc>
                <a:spcPct val="90000"/>
              </a:lnSpc>
              <a:spcBef>
                <a:spcPts val="600"/>
              </a:spcBef>
              <a:spcAft>
                <a:spcPts val="0"/>
              </a:spcAft>
              <a:buSzPts val="1799"/>
              <a:buNone/>
              <a:defRPr sz="1799"/>
            </a:lvl3pPr>
            <a:lvl4pPr lvl="3" algn="ctr">
              <a:lnSpc>
                <a:spcPct val="90000"/>
              </a:lnSpc>
              <a:spcBef>
                <a:spcPts val="600"/>
              </a:spcBef>
              <a:spcAft>
                <a:spcPts val="0"/>
              </a:spcAft>
              <a:buSzPts val="1600"/>
              <a:buNone/>
              <a:defRPr sz="1600"/>
            </a:lvl4pPr>
            <a:lvl5pPr lvl="4" algn="ctr">
              <a:lnSpc>
                <a:spcPct val="90000"/>
              </a:lnSpc>
              <a:spcBef>
                <a:spcPts val="600"/>
              </a:spcBef>
              <a:spcAft>
                <a:spcPts val="0"/>
              </a:spcAft>
              <a:buSzPts val="1600"/>
              <a:buNone/>
              <a:defRPr sz="1600"/>
            </a:lvl5pPr>
            <a:lvl6pPr lvl="5" algn="ctr">
              <a:spcBef>
                <a:spcPts val="320"/>
              </a:spcBef>
              <a:spcAft>
                <a:spcPts val="0"/>
              </a:spcAft>
              <a:buClr>
                <a:schemeClr val="lt1"/>
              </a:buClr>
              <a:buSzPts val="1600"/>
              <a:buNone/>
              <a:defRPr sz="1600"/>
            </a:lvl6pPr>
            <a:lvl7pPr lvl="6" algn="ctr">
              <a:spcBef>
                <a:spcPts val="320"/>
              </a:spcBef>
              <a:spcAft>
                <a:spcPts val="0"/>
              </a:spcAft>
              <a:buClr>
                <a:schemeClr val="lt1"/>
              </a:buClr>
              <a:buSzPts val="1600"/>
              <a:buNone/>
              <a:defRPr sz="1600"/>
            </a:lvl7pPr>
            <a:lvl8pPr lvl="7" algn="ctr">
              <a:spcBef>
                <a:spcPts val="320"/>
              </a:spcBef>
              <a:spcAft>
                <a:spcPts val="0"/>
              </a:spcAft>
              <a:buClr>
                <a:schemeClr val="lt1"/>
              </a:buClr>
              <a:buSzPts val="1600"/>
              <a:buNone/>
              <a:defRPr sz="1600"/>
            </a:lvl8pPr>
            <a:lvl9pPr lvl="8" algn="ctr">
              <a:spcBef>
                <a:spcPts val="320"/>
              </a:spcBef>
              <a:spcAft>
                <a:spcPts val="0"/>
              </a:spcAft>
              <a:buClr>
                <a:schemeClr val="lt1"/>
              </a:buClr>
              <a:buSzPts val="1600"/>
              <a:buNone/>
              <a:defRPr sz="1600"/>
            </a:lvl9pPr>
          </a:lstStyle>
          <a:p/>
        </p:txBody>
      </p:sp>
      <p:sp>
        <p:nvSpPr>
          <p:cNvPr id="75" name="Google Shape;75;p17"/>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400">
                <a:solidFill>
                  <a:schemeClr val="lt1"/>
                </a:solidFill>
                <a:latin typeface="Arial"/>
                <a:ea typeface="Arial"/>
                <a:cs typeface="Arial"/>
                <a:sym typeface="Arial"/>
              </a:defRPr>
            </a:lvl1pPr>
            <a:lvl2pPr indent="0" lvl="1" marL="0" marR="0" rtl="0" algn="l">
              <a:spcBef>
                <a:spcPts val="0"/>
              </a:spcBef>
              <a:buNone/>
              <a:defRPr sz="2400">
                <a:solidFill>
                  <a:schemeClr val="lt1"/>
                </a:solidFill>
                <a:latin typeface="Arial"/>
                <a:ea typeface="Arial"/>
                <a:cs typeface="Arial"/>
                <a:sym typeface="Arial"/>
              </a:defRPr>
            </a:lvl2pPr>
            <a:lvl3pPr indent="0" lvl="2" marL="0" marR="0" rtl="0" algn="l">
              <a:spcBef>
                <a:spcPts val="0"/>
              </a:spcBef>
              <a:buNone/>
              <a:defRPr sz="2400">
                <a:solidFill>
                  <a:schemeClr val="lt1"/>
                </a:solidFill>
                <a:latin typeface="Arial"/>
                <a:ea typeface="Arial"/>
                <a:cs typeface="Arial"/>
                <a:sym typeface="Arial"/>
              </a:defRPr>
            </a:lvl3pPr>
            <a:lvl4pPr indent="0" lvl="3" marL="0" marR="0" rtl="0" algn="l">
              <a:spcBef>
                <a:spcPts val="0"/>
              </a:spcBef>
              <a:buNone/>
              <a:defRPr sz="2400">
                <a:solidFill>
                  <a:schemeClr val="lt1"/>
                </a:solidFill>
                <a:latin typeface="Arial"/>
                <a:ea typeface="Arial"/>
                <a:cs typeface="Arial"/>
                <a:sym typeface="Arial"/>
              </a:defRPr>
            </a:lvl4pPr>
            <a:lvl5pPr indent="0" lvl="4" marL="0" marR="0" rtl="0" algn="l">
              <a:spcBef>
                <a:spcPts val="0"/>
              </a:spcBef>
              <a:buNone/>
              <a:defRPr sz="2400">
                <a:solidFill>
                  <a:schemeClr val="lt1"/>
                </a:solidFill>
                <a:latin typeface="Arial"/>
                <a:ea typeface="Arial"/>
                <a:cs typeface="Arial"/>
                <a:sym typeface="Arial"/>
              </a:defRPr>
            </a:lvl5pPr>
            <a:lvl6pPr indent="0" lvl="5" marL="0" marR="0" rtl="0" algn="l">
              <a:spcBef>
                <a:spcPts val="0"/>
              </a:spcBef>
              <a:buNone/>
              <a:defRPr sz="2400">
                <a:solidFill>
                  <a:schemeClr val="lt1"/>
                </a:solidFill>
                <a:latin typeface="Arial"/>
                <a:ea typeface="Arial"/>
                <a:cs typeface="Arial"/>
                <a:sym typeface="Arial"/>
              </a:defRPr>
            </a:lvl6pPr>
            <a:lvl7pPr indent="0" lvl="6" marL="0" marR="0" rtl="0" algn="l">
              <a:spcBef>
                <a:spcPts val="0"/>
              </a:spcBef>
              <a:buNone/>
              <a:defRPr sz="2400">
                <a:solidFill>
                  <a:schemeClr val="lt1"/>
                </a:solidFill>
                <a:latin typeface="Arial"/>
                <a:ea typeface="Arial"/>
                <a:cs typeface="Arial"/>
                <a:sym typeface="Arial"/>
              </a:defRPr>
            </a:lvl7pPr>
            <a:lvl8pPr indent="0" lvl="7" marL="0" marR="0" rtl="0" algn="l">
              <a:spcBef>
                <a:spcPts val="0"/>
              </a:spcBef>
              <a:buNone/>
              <a:defRPr sz="2400">
                <a:solidFill>
                  <a:schemeClr val="lt1"/>
                </a:solidFill>
                <a:latin typeface="Arial"/>
                <a:ea typeface="Arial"/>
                <a:cs typeface="Arial"/>
                <a:sym typeface="Arial"/>
              </a:defRPr>
            </a:lvl8pPr>
            <a:lvl9pPr indent="0" lvl="8" marL="0" marR="0" rtl="0" algn="l">
              <a:spcBef>
                <a:spcPts val="0"/>
              </a:spcBef>
              <a:buNone/>
              <a:defRPr sz="24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78" name="Google Shape;78;p17"/>
          <p:cNvSpPr/>
          <p:nvPr>
            <p:ph idx="2" type="pic"/>
          </p:nvPr>
        </p:nvSpPr>
        <p:spPr>
          <a:xfrm>
            <a:off x="442798" y="633829"/>
            <a:ext cx="959870" cy="685800"/>
          </a:xfrm>
          <a:prstGeom prst="rect">
            <a:avLst/>
          </a:prstGeom>
          <a:noFill/>
          <a:ln>
            <a:noFill/>
          </a:ln>
        </p:spPr>
      </p:sp>
      <p:sp>
        <p:nvSpPr>
          <p:cNvPr id="79" name="Google Shape;79;p17"/>
          <p:cNvSpPr txBox="1"/>
          <p:nvPr>
            <p:ph idx="3" type="body"/>
          </p:nvPr>
        </p:nvSpPr>
        <p:spPr>
          <a:xfrm>
            <a:off x="442798" y="1953305"/>
            <a:ext cx="1654633" cy="1627632"/>
          </a:xfrm>
          <a:prstGeom prst="rect">
            <a:avLst/>
          </a:prstGeom>
          <a:solidFill>
            <a:schemeClr val="accent2"/>
          </a:solidFill>
          <a:ln>
            <a:noFill/>
          </a:ln>
        </p:spPr>
        <p:txBody>
          <a:bodyPr anchorCtr="0" anchor="ctr" bIns="45700" lIns="180000" spcFirstLastPara="1" rIns="0" wrap="square" tIns="0">
            <a:noAutofit/>
          </a:bodyPr>
          <a:lstStyle>
            <a:lvl1pPr indent="-317500" lvl="0" marL="457200" marR="0" algn="l">
              <a:lnSpc>
                <a:spcPct val="90000"/>
              </a:lnSpc>
              <a:spcBef>
                <a:spcPts val="400"/>
              </a:spcBef>
              <a:spcAft>
                <a:spcPts val="0"/>
              </a:spcAft>
              <a:buClr>
                <a:schemeClr val="lt1"/>
              </a:buClr>
              <a:buSzPts val="1400"/>
              <a:buFont typeface="Arial"/>
              <a:buChar char="•"/>
              <a:defRPr sz="1400"/>
            </a:lvl1pPr>
            <a:lvl2pPr indent="-317500" lvl="1" marL="914400" algn="l">
              <a:lnSpc>
                <a:spcPct val="90000"/>
              </a:lnSpc>
              <a:spcBef>
                <a:spcPts val="600"/>
              </a:spcBef>
              <a:spcAft>
                <a:spcPts val="0"/>
              </a:spcAft>
              <a:buSzPts val="1400"/>
              <a:buChar char="•"/>
              <a:defRPr sz="1400"/>
            </a:lvl2pPr>
            <a:lvl3pPr indent="-317500" lvl="2" marL="1371600" algn="l">
              <a:lnSpc>
                <a:spcPct val="90000"/>
              </a:lnSpc>
              <a:spcBef>
                <a:spcPts val="600"/>
              </a:spcBef>
              <a:spcAft>
                <a:spcPts val="0"/>
              </a:spcAft>
              <a:buSzPts val="1400"/>
              <a:buChar char="•"/>
              <a:defRPr sz="1400"/>
            </a:lvl3pPr>
            <a:lvl4pPr indent="-317500" lvl="3" marL="1828800" algn="l">
              <a:lnSpc>
                <a:spcPct val="90000"/>
              </a:lnSpc>
              <a:spcBef>
                <a:spcPts val="6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80" name="Google Shape;80;p17"/>
          <p:cNvSpPr txBox="1"/>
          <p:nvPr>
            <p:ph idx="4" type="body"/>
          </p:nvPr>
        </p:nvSpPr>
        <p:spPr>
          <a:xfrm>
            <a:off x="938079" y="3863547"/>
            <a:ext cx="575922" cy="576072"/>
          </a:xfrm>
          <a:prstGeom prst="rect">
            <a:avLst/>
          </a:prstGeom>
          <a:solidFill>
            <a:schemeClr val="accent1"/>
          </a:solidFill>
          <a:ln>
            <a:noFill/>
          </a:ln>
        </p:spPr>
        <p:txBody>
          <a:bodyPr anchorCtr="0" anchor="ctr" bIns="4570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1799"/>
              <a:buNone/>
              <a:defRPr sz="1799">
                <a:solidFill>
                  <a:schemeClr val="lt1"/>
                </a:solidFill>
                <a:latin typeface="Arial"/>
                <a:ea typeface="Arial"/>
                <a:cs typeface="Arial"/>
                <a:sym typeface="Arial"/>
              </a:defRPr>
            </a:lvl2pPr>
            <a:lvl3pPr indent="-228600" lvl="2" marL="1371600" algn="ctr">
              <a:lnSpc>
                <a:spcPct val="90000"/>
              </a:lnSpc>
              <a:spcBef>
                <a:spcPts val="600"/>
              </a:spcBef>
              <a:spcAft>
                <a:spcPts val="0"/>
              </a:spcAft>
              <a:buSzPts val="1799"/>
              <a:buNone/>
              <a:defRPr sz="1799">
                <a:solidFill>
                  <a:schemeClr val="lt1"/>
                </a:solidFill>
                <a:latin typeface="Arial"/>
                <a:ea typeface="Arial"/>
                <a:cs typeface="Arial"/>
                <a:sym typeface="Arial"/>
              </a:defRPr>
            </a:lvl3pPr>
            <a:lvl4pPr indent="-228600" lvl="3" marL="1828800" algn="ctr">
              <a:lnSpc>
                <a:spcPct val="90000"/>
              </a:lnSpc>
              <a:spcBef>
                <a:spcPts val="600"/>
              </a:spcBef>
              <a:spcAft>
                <a:spcPts val="0"/>
              </a:spcAft>
              <a:buSzPts val="1799"/>
              <a:buNone/>
              <a:defRPr sz="1799">
                <a:solidFill>
                  <a:schemeClr val="lt1"/>
                </a:solidFill>
                <a:latin typeface="Arial"/>
                <a:ea typeface="Arial"/>
                <a:cs typeface="Arial"/>
                <a:sym typeface="Arial"/>
              </a:defRPr>
            </a:lvl4pPr>
            <a:lvl5pPr indent="-228600" lvl="4" marL="2286000" algn="ctr">
              <a:lnSpc>
                <a:spcPct val="90000"/>
              </a:lnSpc>
              <a:spcBef>
                <a:spcPts val="600"/>
              </a:spcBef>
              <a:spcAft>
                <a:spcPts val="0"/>
              </a:spcAft>
              <a:buSzPts val="1799"/>
              <a:buNone/>
              <a:defRPr sz="1799">
                <a:solidFill>
                  <a:schemeClr val="lt1"/>
                </a:solidFill>
                <a:latin typeface="Arial"/>
                <a:ea typeface="Arial"/>
                <a:cs typeface="Arial"/>
                <a:sym typeface="Aria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81" name="Google Shape;81;p17"/>
          <p:cNvSpPr txBox="1"/>
          <p:nvPr>
            <p:ph idx="5" type="body"/>
          </p:nvPr>
        </p:nvSpPr>
        <p:spPr>
          <a:xfrm>
            <a:off x="2429862" y="1953305"/>
            <a:ext cx="2221413" cy="1627632"/>
          </a:xfrm>
          <a:prstGeom prst="rect">
            <a:avLst/>
          </a:prstGeom>
          <a:solidFill>
            <a:schemeClr val="accent2"/>
          </a:solidFill>
          <a:ln>
            <a:noFill/>
          </a:ln>
        </p:spPr>
        <p:txBody>
          <a:bodyPr anchorCtr="0" anchor="ctr" bIns="45700" lIns="180000" spcFirstLastPara="1" rIns="0" wrap="square" tIns="0">
            <a:noAutofit/>
          </a:bodyPr>
          <a:lstStyle>
            <a:lvl1pPr indent="-317500" lvl="0" marL="457200" marR="0" algn="l">
              <a:lnSpc>
                <a:spcPct val="90000"/>
              </a:lnSpc>
              <a:spcBef>
                <a:spcPts val="400"/>
              </a:spcBef>
              <a:spcAft>
                <a:spcPts val="0"/>
              </a:spcAft>
              <a:buClr>
                <a:schemeClr val="lt1"/>
              </a:buClr>
              <a:buSzPts val="1400"/>
              <a:buFont typeface="Arial"/>
              <a:buChar char="•"/>
              <a:defRPr sz="1400"/>
            </a:lvl1pPr>
            <a:lvl2pPr indent="-317500" lvl="1" marL="914400" algn="l">
              <a:lnSpc>
                <a:spcPct val="90000"/>
              </a:lnSpc>
              <a:spcBef>
                <a:spcPts val="600"/>
              </a:spcBef>
              <a:spcAft>
                <a:spcPts val="0"/>
              </a:spcAft>
              <a:buSzPts val="1400"/>
              <a:buChar char="•"/>
              <a:defRPr sz="1400"/>
            </a:lvl2pPr>
            <a:lvl3pPr indent="-317500" lvl="2" marL="1371600" algn="l">
              <a:lnSpc>
                <a:spcPct val="90000"/>
              </a:lnSpc>
              <a:spcBef>
                <a:spcPts val="600"/>
              </a:spcBef>
              <a:spcAft>
                <a:spcPts val="0"/>
              </a:spcAft>
              <a:buSzPts val="1400"/>
              <a:buChar char="•"/>
              <a:defRPr sz="1400"/>
            </a:lvl3pPr>
            <a:lvl4pPr indent="-317500" lvl="3" marL="1828800" algn="l">
              <a:lnSpc>
                <a:spcPct val="90000"/>
              </a:lnSpc>
              <a:spcBef>
                <a:spcPts val="6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82" name="Google Shape;82;p17"/>
          <p:cNvSpPr txBox="1"/>
          <p:nvPr>
            <p:ph idx="6" type="body"/>
          </p:nvPr>
        </p:nvSpPr>
        <p:spPr>
          <a:xfrm>
            <a:off x="4983707" y="1953305"/>
            <a:ext cx="2221413" cy="1627632"/>
          </a:xfrm>
          <a:prstGeom prst="rect">
            <a:avLst/>
          </a:prstGeom>
          <a:solidFill>
            <a:schemeClr val="accent2"/>
          </a:solidFill>
          <a:ln>
            <a:noFill/>
          </a:ln>
        </p:spPr>
        <p:txBody>
          <a:bodyPr anchorCtr="0" anchor="ctr" bIns="45700" lIns="180000" spcFirstLastPara="1" rIns="0" wrap="square" tIns="0">
            <a:noAutofit/>
          </a:bodyPr>
          <a:lstStyle>
            <a:lvl1pPr indent="-317500" lvl="0" marL="457200" marR="0" algn="l">
              <a:lnSpc>
                <a:spcPct val="90000"/>
              </a:lnSpc>
              <a:spcBef>
                <a:spcPts val="400"/>
              </a:spcBef>
              <a:spcAft>
                <a:spcPts val="0"/>
              </a:spcAft>
              <a:buClr>
                <a:schemeClr val="lt1"/>
              </a:buClr>
              <a:buSzPts val="1400"/>
              <a:buFont typeface="Arial"/>
              <a:buChar char="•"/>
              <a:defRPr sz="1400"/>
            </a:lvl1pPr>
            <a:lvl2pPr indent="-317500" lvl="1" marL="914400" algn="l">
              <a:lnSpc>
                <a:spcPct val="90000"/>
              </a:lnSpc>
              <a:spcBef>
                <a:spcPts val="600"/>
              </a:spcBef>
              <a:spcAft>
                <a:spcPts val="0"/>
              </a:spcAft>
              <a:buSzPts val="1400"/>
              <a:buChar char="•"/>
              <a:defRPr sz="1400"/>
            </a:lvl2pPr>
            <a:lvl3pPr indent="-317500" lvl="2" marL="1371600" algn="l">
              <a:lnSpc>
                <a:spcPct val="90000"/>
              </a:lnSpc>
              <a:spcBef>
                <a:spcPts val="600"/>
              </a:spcBef>
              <a:spcAft>
                <a:spcPts val="0"/>
              </a:spcAft>
              <a:buSzPts val="1400"/>
              <a:buChar char="•"/>
              <a:defRPr sz="1400"/>
            </a:lvl3pPr>
            <a:lvl4pPr indent="-317500" lvl="3" marL="1828800" algn="l">
              <a:lnSpc>
                <a:spcPct val="90000"/>
              </a:lnSpc>
              <a:spcBef>
                <a:spcPts val="6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83" name="Google Shape;83;p17"/>
          <p:cNvSpPr txBox="1"/>
          <p:nvPr>
            <p:ph idx="7" type="body"/>
          </p:nvPr>
        </p:nvSpPr>
        <p:spPr>
          <a:xfrm>
            <a:off x="7537552" y="1953305"/>
            <a:ext cx="2221413" cy="1627632"/>
          </a:xfrm>
          <a:prstGeom prst="rect">
            <a:avLst/>
          </a:prstGeom>
          <a:solidFill>
            <a:schemeClr val="accent2"/>
          </a:solidFill>
          <a:ln>
            <a:noFill/>
          </a:ln>
        </p:spPr>
        <p:txBody>
          <a:bodyPr anchorCtr="0" anchor="ctr" bIns="45700" lIns="180000" spcFirstLastPara="1" rIns="0" wrap="square" tIns="0">
            <a:noAutofit/>
          </a:bodyPr>
          <a:lstStyle>
            <a:lvl1pPr indent="-317500" lvl="0" marL="457200" marR="0" algn="l">
              <a:lnSpc>
                <a:spcPct val="90000"/>
              </a:lnSpc>
              <a:spcBef>
                <a:spcPts val="400"/>
              </a:spcBef>
              <a:spcAft>
                <a:spcPts val="0"/>
              </a:spcAft>
              <a:buClr>
                <a:schemeClr val="lt1"/>
              </a:buClr>
              <a:buSzPts val="1400"/>
              <a:buFont typeface="Arial"/>
              <a:buChar char="•"/>
              <a:defRPr sz="1400"/>
            </a:lvl1pPr>
            <a:lvl2pPr indent="-317500" lvl="1" marL="914400" algn="l">
              <a:lnSpc>
                <a:spcPct val="90000"/>
              </a:lnSpc>
              <a:spcBef>
                <a:spcPts val="600"/>
              </a:spcBef>
              <a:spcAft>
                <a:spcPts val="0"/>
              </a:spcAft>
              <a:buSzPts val="1400"/>
              <a:buChar char="•"/>
              <a:defRPr sz="1400"/>
            </a:lvl2pPr>
            <a:lvl3pPr indent="-317500" lvl="2" marL="1371600" algn="l">
              <a:lnSpc>
                <a:spcPct val="90000"/>
              </a:lnSpc>
              <a:spcBef>
                <a:spcPts val="600"/>
              </a:spcBef>
              <a:spcAft>
                <a:spcPts val="0"/>
              </a:spcAft>
              <a:buSzPts val="1400"/>
              <a:buChar char="•"/>
              <a:defRPr sz="1400"/>
            </a:lvl3pPr>
            <a:lvl4pPr indent="-317500" lvl="3" marL="1828800" algn="l">
              <a:lnSpc>
                <a:spcPct val="90000"/>
              </a:lnSpc>
              <a:spcBef>
                <a:spcPts val="6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84" name="Google Shape;84;p17"/>
          <p:cNvSpPr txBox="1"/>
          <p:nvPr>
            <p:ph idx="8" type="body"/>
          </p:nvPr>
        </p:nvSpPr>
        <p:spPr>
          <a:xfrm>
            <a:off x="10091395" y="1953305"/>
            <a:ext cx="1654633" cy="1627632"/>
          </a:xfrm>
          <a:prstGeom prst="rect">
            <a:avLst/>
          </a:prstGeom>
          <a:solidFill>
            <a:schemeClr val="accent2"/>
          </a:solidFill>
          <a:ln>
            <a:noFill/>
          </a:ln>
        </p:spPr>
        <p:txBody>
          <a:bodyPr anchorCtr="0" anchor="ctr" bIns="45700" lIns="144000" spcFirstLastPara="1" rIns="0" wrap="square" tIns="0">
            <a:noAutofit/>
          </a:bodyPr>
          <a:lstStyle>
            <a:lvl1pPr indent="-317500" lvl="0" marL="457200" marR="0" algn="l">
              <a:lnSpc>
                <a:spcPct val="90000"/>
              </a:lnSpc>
              <a:spcBef>
                <a:spcPts val="400"/>
              </a:spcBef>
              <a:spcAft>
                <a:spcPts val="0"/>
              </a:spcAft>
              <a:buClr>
                <a:schemeClr val="lt1"/>
              </a:buClr>
              <a:buSzPts val="1400"/>
              <a:buFont typeface="Arial"/>
              <a:buChar char="•"/>
              <a:defRPr sz="1400"/>
            </a:lvl1pPr>
            <a:lvl2pPr indent="-317500" lvl="1" marL="914400" algn="l">
              <a:lnSpc>
                <a:spcPct val="90000"/>
              </a:lnSpc>
              <a:spcBef>
                <a:spcPts val="600"/>
              </a:spcBef>
              <a:spcAft>
                <a:spcPts val="0"/>
              </a:spcAft>
              <a:buSzPts val="1400"/>
              <a:buChar char="•"/>
              <a:defRPr sz="1400"/>
            </a:lvl2pPr>
            <a:lvl3pPr indent="-317500" lvl="2" marL="1371600" algn="l">
              <a:lnSpc>
                <a:spcPct val="90000"/>
              </a:lnSpc>
              <a:spcBef>
                <a:spcPts val="600"/>
              </a:spcBef>
              <a:spcAft>
                <a:spcPts val="0"/>
              </a:spcAft>
              <a:buSzPts val="1400"/>
              <a:buChar char="•"/>
              <a:defRPr sz="1400"/>
            </a:lvl3pPr>
            <a:lvl4pPr indent="-317500" lvl="3" marL="1828800" algn="l">
              <a:lnSpc>
                <a:spcPct val="90000"/>
              </a:lnSpc>
              <a:spcBef>
                <a:spcPts val="6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85" name="Google Shape;85;p17"/>
          <p:cNvSpPr txBox="1"/>
          <p:nvPr>
            <p:ph idx="9" type="body"/>
          </p:nvPr>
        </p:nvSpPr>
        <p:spPr>
          <a:xfrm>
            <a:off x="10673609" y="3863547"/>
            <a:ext cx="575922" cy="576072"/>
          </a:xfrm>
          <a:prstGeom prst="rect">
            <a:avLst/>
          </a:prstGeom>
          <a:solidFill>
            <a:schemeClr val="accent1"/>
          </a:solidFill>
          <a:ln>
            <a:noFill/>
          </a:ln>
        </p:spPr>
        <p:txBody>
          <a:bodyPr anchorCtr="0" anchor="ctr" bIns="4570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1799"/>
              <a:buNone/>
              <a:defRPr sz="1799">
                <a:solidFill>
                  <a:schemeClr val="lt1"/>
                </a:solidFill>
                <a:latin typeface="Arial"/>
                <a:ea typeface="Arial"/>
                <a:cs typeface="Arial"/>
                <a:sym typeface="Arial"/>
              </a:defRPr>
            </a:lvl2pPr>
            <a:lvl3pPr indent="-228600" lvl="2" marL="1371600" algn="ctr">
              <a:lnSpc>
                <a:spcPct val="90000"/>
              </a:lnSpc>
              <a:spcBef>
                <a:spcPts val="600"/>
              </a:spcBef>
              <a:spcAft>
                <a:spcPts val="0"/>
              </a:spcAft>
              <a:buSzPts val="1799"/>
              <a:buNone/>
              <a:defRPr sz="1799">
                <a:solidFill>
                  <a:schemeClr val="lt1"/>
                </a:solidFill>
                <a:latin typeface="Arial"/>
                <a:ea typeface="Arial"/>
                <a:cs typeface="Arial"/>
                <a:sym typeface="Arial"/>
              </a:defRPr>
            </a:lvl3pPr>
            <a:lvl4pPr indent="-228600" lvl="3" marL="1828800" algn="ctr">
              <a:lnSpc>
                <a:spcPct val="90000"/>
              </a:lnSpc>
              <a:spcBef>
                <a:spcPts val="600"/>
              </a:spcBef>
              <a:spcAft>
                <a:spcPts val="0"/>
              </a:spcAft>
              <a:buSzPts val="1799"/>
              <a:buNone/>
              <a:defRPr sz="1799">
                <a:solidFill>
                  <a:schemeClr val="lt1"/>
                </a:solidFill>
                <a:latin typeface="Arial"/>
                <a:ea typeface="Arial"/>
                <a:cs typeface="Arial"/>
                <a:sym typeface="Arial"/>
              </a:defRPr>
            </a:lvl4pPr>
            <a:lvl5pPr indent="-228600" lvl="4" marL="2286000" algn="ctr">
              <a:lnSpc>
                <a:spcPct val="90000"/>
              </a:lnSpc>
              <a:spcBef>
                <a:spcPts val="600"/>
              </a:spcBef>
              <a:spcAft>
                <a:spcPts val="0"/>
              </a:spcAft>
              <a:buSzPts val="1799"/>
              <a:buNone/>
              <a:defRPr sz="1799">
                <a:solidFill>
                  <a:schemeClr val="lt1"/>
                </a:solidFill>
                <a:latin typeface="Arial"/>
                <a:ea typeface="Arial"/>
                <a:cs typeface="Arial"/>
                <a:sym typeface="Aria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86" name="Google Shape;86;p17"/>
          <p:cNvSpPr txBox="1"/>
          <p:nvPr>
            <p:ph idx="13" type="body"/>
          </p:nvPr>
        </p:nvSpPr>
        <p:spPr>
          <a:xfrm>
            <a:off x="1749372" y="3863547"/>
            <a:ext cx="575922" cy="576072"/>
          </a:xfrm>
          <a:prstGeom prst="rect">
            <a:avLst/>
          </a:prstGeom>
          <a:solidFill>
            <a:schemeClr val="accent1"/>
          </a:solidFill>
          <a:ln>
            <a:noFill/>
          </a:ln>
        </p:spPr>
        <p:txBody>
          <a:bodyPr anchorCtr="0" anchor="ctr" bIns="4570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1799"/>
              <a:buNone/>
              <a:defRPr sz="1799">
                <a:solidFill>
                  <a:schemeClr val="lt1"/>
                </a:solidFill>
                <a:latin typeface="Arial"/>
                <a:ea typeface="Arial"/>
                <a:cs typeface="Arial"/>
                <a:sym typeface="Arial"/>
              </a:defRPr>
            </a:lvl2pPr>
            <a:lvl3pPr indent="-228600" lvl="2" marL="1371600" algn="ctr">
              <a:lnSpc>
                <a:spcPct val="90000"/>
              </a:lnSpc>
              <a:spcBef>
                <a:spcPts val="600"/>
              </a:spcBef>
              <a:spcAft>
                <a:spcPts val="0"/>
              </a:spcAft>
              <a:buSzPts val="1799"/>
              <a:buNone/>
              <a:defRPr sz="1799">
                <a:solidFill>
                  <a:schemeClr val="lt1"/>
                </a:solidFill>
                <a:latin typeface="Arial"/>
                <a:ea typeface="Arial"/>
                <a:cs typeface="Arial"/>
                <a:sym typeface="Arial"/>
              </a:defRPr>
            </a:lvl3pPr>
            <a:lvl4pPr indent="-228600" lvl="3" marL="1828800" algn="ctr">
              <a:lnSpc>
                <a:spcPct val="90000"/>
              </a:lnSpc>
              <a:spcBef>
                <a:spcPts val="600"/>
              </a:spcBef>
              <a:spcAft>
                <a:spcPts val="0"/>
              </a:spcAft>
              <a:buSzPts val="1799"/>
              <a:buNone/>
              <a:defRPr sz="1799">
                <a:solidFill>
                  <a:schemeClr val="lt1"/>
                </a:solidFill>
                <a:latin typeface="Arial"/>
                <a:ea typeface="Arial"/>
                <a:cs typeface="Arial"/>
                <a:sym typeface="Arial"/>
              </a:defRPr>
            </a:lvl4pPr>
            <a:lvl5pPr indent="-228600" lvl="4" marL="2286000" algn="ctr">
              <a:lnSpc>
                <a:spcPct val="90000"/>
              </a:lnSpc>
              <a:spcBef>
                <a:spcPts val="600"/>
              </a:spcBef>
              <a:spcAft>
                <a:spcPts val="0"/>
              </a:spcAft>
              <a:buSzPts val="1799"/>
              <a:buNone/>
              <a:defRPr sz="1799">
                <a:solidFill>
                  <a:schemeClr val="lt1"/>
                </a:solidFill>
                <a:latin typeface="Arial"/>
                <a:ea typeface="Arial"/>
                <a:cs typeface="Arial"/>
                <a:sym typeface="Aria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87" name="Google Shape;87;p17"/>
          <p:cNvSpPr txBox="1"/>
          <p:nvPr>
            <p:ph idx="14" type="body"/>
          </p:nvPr>
        </p:nvSpPr>
        <p:spPr>
          <a:xfrm>
            <a:off x="2560666" y="3863547"/>
            <a:ext cx="575922" cy="576072"/>
          </a:xfrm>
          <a:prstGeom prst="rect">
            <a:avLst/>
          </a:prstGeom>
          <a:solidFill>
            <a:schemeClr val="accent1"/>
          </a:solidFill>
          <a:ln>
            <a:noFill/>
          </a:ln>
        </p:spPr>
        <p:txBody>
          <a:bodyPr anchorCtr="0" anchor="ctr" bIns="4570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1799"/>
              <a:buNone/>
              <a:defRPr sz="1799">
                <a:solidFill>
                  <a:schemeClr val="lt1"/>
                </a:solidFill>
                <a:latin typeface="Arial"/>
                <a:ea typeface="Arial"/>
                <a:cs typeface="Arial"/>
                <a:sym typeface="Arial"/>
              </a:defRPr>
            </a:lvl2pPr>
            <a:lvl3pPr indent="-228600" lvl="2" marL="1371600" algn="ctr">
              <a:lnSpc>
                <a:spcPct val="90000"/>
              </a:lnSpc>
              <a:spcBef>
                <a:spcPts val="600"/>
              </a:spcBef>
              <a:spcAft>
                <a:spcPts val="0"/>
              </a:spcAft>
              <a:buSzPts val="1799"/>
              <a:buNone/>
              <a:defRPr sz="1799">
                <a:solidFill>
                  <a:schemeClr val="lt1"/>
                </a:solidFill>
                <a:latin typeface="Arial"/>
                <a:ea typeface="Arial"/>
                <a:cs typeface="Arial"/>
                <a:sym typeface="Arial"/>
              </a:defRPr>
            </a:lvl3pPr>
            <a:lvl4pPr indent="-228600" lvl="3" marL="1828800" algn="ctr">
              <a:lnSpc>
                <a:spcPct val="90000"/>
              </a:lnSpc>
              <a:spcBef>
                <a:spcPts val="600"/>
              </a:spcBef>
              <a:spcAft>
                <a:spcPts val="0"/>
              </a:spcAft>
              <a:buSzPts val="1799"/>
              <a:buNone/>
              <a:defRPr sz="1799">
                <a:solidFill>
                  <a:schemeClr val="lt1"/>
                </a:solidFill>
                <a:latin typeface="Arial"/>
                <a:ea typeface="Arial"/>
                <a:cs typeface="Arial"/>
                <a:sym typeface="Arial"/>
              </a:defRPr>
            </a:lvl4pPr>
            <a:lvl5pPr indent="-228600" lvl="4" marL="2286000" algn="ctr">
              <a:lnSpc>
                <a:spcPct val="90000"/>
              </a:lnSpc>
              <a:spcBef>
                <a:spcPts val="600"/>
              </a:spcBef>
              <a:spcAft>
                <a:spcPts val="0"/>
              </a:spcAft>
              <a:buSzPts val="1799"/>
              <a:buNone/>
              <a:defRPr sz="1799">
                <a:solidFill>
                  <a:schemeClr val="lt1"/>
                </a:solidFill>
                <a:latin typeface="Arial"/>
                <a:ea typeface="Arial"/>
                <a:cs typeface="Arial"/>
                <a:sym typeface="Aria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88" name="Google Shape;88;p17"/>
          <p:cNvSpPr txBox="1"/>
          <p:nvPr>
            <p:ph idx="15" type="body"/>
          </p:nvPr>
        </p:nvSpPr>
        <p:spPr>
          <a:xfrm>
            <a:off x="9862310" y="3863547"/>
            <a:ext cx="575922" cy="576072"/>
          </a:xfrm>
          <a:prstGeom prst="rect">
            <a:avLst/>
          </a:prstGeom>
          <a:solidFill>
            <a:schemeClr val="accent1"/>
          </a:solidFill>
          <a:ln>
            <a:noFill/>
          </a:ln>
        </p:spPr>
        <p:txBody>
          <a:bodyPr anchorCtr="0" anchor="ctr" bIns="4570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1799"/>
              <a:buNone/>
              <a:defRPr sz="1799">
                <a:solidFill>
                  <a:schemeClr val="lt1"/>
                </a:solidFill>
                <a:latin typeface="Arial"/>
                <a:ea typeface="Arial"/>
                <a:cs typeface="Arial"/>
                <a:sym typeface="Arial"/>
              </a:defRPr>
            </a:lvl2pPr>
            <a:lvl3pPr indent="-228600" lvl="2" marL="1371600" algn="ctr">
              <a:lnSpc>
                <a:spcPct val="90000"/>
              </a:lnSpc>
              <a:spcBef>
                <a:spcPts val="600"/>
              </a:spcBef>
              <a:spcAft>
                <a:spcPts val="0"/>
              </a:spcAft>
              <a:buSzPts val="1799"/>
              <a:buNone/>
              <a:defRPr sz="1799">
                <a:solidFill>
                  <a:schemeClr val="lt1"/>
                </a:solidFill>
                <a:latin typeface="Arial"/>
                <a:ea typeface="Arial"/>
                <a:cs typeface="Arial"/>
                <a:sym typeface="Arial"/>
              </a:defRPr>
            </a:lvl3pPr>
            <a:lvl4pPr indent="-228600" lvl="3" marL="1828800" algn="ctr">
              <a:lnSpc>
                <a:spcPct val="90000"/>
              </a:lnSpc>
              <a:spcBef>
                <a:spcPts val="600"/>
              </a:spcBef>
              <a:spcAft>
                <a:spcPts val="0"/>
              </a:spcAft>
              <a:buSzPts val="1799"/>
              <a:buNone/>
              <a:defRPr sz="1799">
                <a:solidFill>
                  <a:schemeClr val="lt1"/>
                </a:solidFill>
                <a:latin typeface="Arial"/>
                <a:ea typeface="Arial"/>
                <a:cs typeface="Arial"/>
                <a:sym typeface="Arial"/>
              </a:defRPr>
            </a:lvl4pPr>
            <a:lvl5pPr indent="-228600" lvl="4" marL="2286000" algn="ctr">
              <a:lnSpc>
                <a:spcPct val="90000"/>
              </a:lnSpc>
              <a:spcBef>
                <a:spcPts val="600"/>
              </a:spcBef>
              <a:spcAft>
                <a:spcPts val="0"/>
              </a:spcAft>
              <a:buSzPts val="1799"/>
              <a:buNone/>
              <a:defRPr sz="1799">
                <a:solidFill>
                  <a:schemeClr val="lt1"/>
                </a:solidFill>
                <a:latin typeface="Arial"/>
                <a:ea typeface="Arial"/>
                <a:cs typeface="Arial"/>
                <a:sym typeface="Aria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89" name="Google Shape;89;p17"/>
          <p:cNvSpPr txBox="1"/>
          <p:nvPr>
            <p:ph idx="16" type="body"/>
          </p:nvPr>
        </p:nvSpPr>
        <p:spPr>
          <a:xfrm>
            <a:off x="8239722" y="3863547"/>
            <a:ext cx="575922" cy="576072"/>
          </a:xfrm>
          <a:prstGeom prst="rect">
            <a:avLst/>
          </a:prstGeom>
          <a:solidFill>
            <a:schemeClr val="accent1"/>
          </a:solidFill>
          <a:ln>
            <a:noFill/>
          </a:ln>
        </p:spPr>
        <p:txBody>
          <a:bodyPr anchorCtr="0" anchor="ctr" bIns="4570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1799"/>
              <a:buNone/>
              <a:defRPr sz="1799">
                <a:solidFill>
                  <a:schemeClr val="lt1"/>
                </a:solidFill>
                <a:latin typeface="Arial"/>
                <a:ea typeface="Arial"/>
                <a:cs typeface="Arial"/>
                <a:sym typeface="Arial"/>
              </a:defRPr>
            </a:lvl2pPr>
            <a:lvl3pPr indent="-228600" lvl="2" marL="1371600" algn="ctr">
              <a:lnSpc>
                <a:spcPct val="90000"/>
              </a:lnSpc>
              <a:spcBef>
                <a:spcPts val="600"/>
              </a:spcBef>
              <a:spcAft>
                <a:spcPts val="0"/>
              </a:spcAft>
              <a:buSzPts val="1799"/>
              <a:buNone/>
              <a:defRPr sz="1799">
                <a:solidFill>
                  <a:schemeClr val="lt1"/>
                </a:solidFill>
                <a:latin typeface="Arial"/>
                <a:ea typeface="Arial"/>
                <a:cs typeface="Arial"/>
                <a:sym typeface="Arial"/>
              </a:defRPr>
            </a:lvl3pPr>
            <a:lvl4pPr indent="-228600" lvl="3" marL="1828800" algn="ctr">
              <a:lnSpc>
                <a:spcPct val="90000"/>
              </a:lnSpc>
              <a:spcBef>
                <a:spcPts val="600"/>
              </a:spcBef>
              <a:spcAft>
                <a:spcPts val="0"/>
              </a:spcAft>
              <a:buSzPts val="1799"/>
              <a:buNone/>
              <a:defRPr sz="1799">
                <a:solidFill>
                  <a:schemeClr val="lt1"/>
                </a:solidFill>
                <a:latin typeface="Arial"/>
                <a:ea typeface="Arial"/>
                <a:cs typeface="Arial"/>
                <a:sym typeface="Arial"/>
              </a:defRPr>
            </a:lvl4pPr>
            <a:lvl5pPr indent="-228600" lvl="4" marL="2286000" algn="ctr">
              <a:lnSpc>
                <a:spcPct val="90000"/>
              </a:lnSpc>
              <a:spcBef>
                <a:spcPts val="600"/>
              </a:spcBef>
              <a:spcAft>
                <a:spcPts val="0"/>
              </a:spcAft>
              <a:buSzPts val="1799"/>
              <a:buNone/>
              <a:defRPr sz="1799">
                <a:solidFill>
                  <a:schemeClr val="lt1"/>
                </a:solidFill>
                <a:latin typeface="Arial"/>
                <a:ea typeface="Arial"/>
                <a:cs typeface="Arial"/>
                <a:sym typeface="Aria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90" name="Google Shape;90;p17"/>
          <p:cNvSpPr txBox="1"/>
          <p:nvPr>
            <p:ph idx="17" type="body"/>
          </p:nvPr>
        </p:nvSpPr>
        <p:spPr>
          <a:xfrm>
            <a:off x="6617134" y="3863547"/>
            <a:ext cx="575922" cy="576072"/>
          </a:xfrm>
          <a:prstGeom prst="rect">
            <a:avLst/>
          </a:prstGeom>
          <a:solidFill>
            <a:schemeClr val="accent1"/>
          </a:solidFill>
          <a:ln>
            <a:noFill/>
          </a:ln>
        </p:spPr>
        <p:txBody>
          <a:bodyPr anchorCtr="0" anchor="ctr" bIns="4570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1799"/>
              <a:buNone/>
              <a:defRPr sz="1799">
                <a:solidFill>
                  <a:schemeClr val="lt1"/>
                </a:solidFill>
                <a:latin typeface="Arial"/>
                <a:ea typeface="Arial"/>
                <a:cs typeface="Arial"/>
                <a:sym typeface="Arial"/>
              </a:defRPr>
            </a:lvl2pPr>
            <a:lvl3pPr indent="-228600" lvl="2" marL="1371600" algn="ctr">
              <a:lnSpc>
                <a:spcPct val="90000"/>
              </a:lnSpc>
              <a:spcBef>
                <a:spcPts val="600"/>
              </a:spcBef>
              <a:spcAft>
                <a:spcPts val="0"/>
              </a:spcAft>
              <a:buSzPts val="1799"/>
              <a:buNone/>
              <a:defRPr sz="1799">
                <a:solidFill>
                  <a:schemeClr val="lt1"/>
                </a:solidFill>
                <a:latin typeface="Arial"/>
                <a:ea typeface="Arial"/>
                <a:cs typeface="Arial"/>
                <a:sym typeface="Arial"/>
              </a:defRPr>
            </a:lvl3pPr>
            <a:lvl4pPr indent="-228600" lvl="3" marL="1828800" algn="ctr">
              <a:lnSpc>
                <a:spcPct val="90000"/>
              </a:lnSpc>
              <a:spcBef>
                <a:spcPts val="600"/>
              </a:spcBef>
              <a:spcAft>
                <a:spcPts val="0"/>
              </a:spcAft>
              <a:buSzPts val="1799"/>
              <a:buNone/>
              <a:defRPr sz="1799">
                <a:solidFill>
                  <a:schemeClr val="lt1"/>
                </a:solidFill>
                <a:latin typeface="Arial"/>
                <a:ea typeface="Arial"/>
                <a:cs typeface="Arial"/>
                <a:sym typeface="Arial"/>
              </a:defRPr>
            </a:lvl4pPr>
            <a:lvl5pPr indent="-228600" lvl="4" marL="2286000" algn="ctr">
              <a:lnSpc>
                <a:spcPct val="90000"/>
              </a:lnSpc>
              <a:spcBef>
                <a:spcPts val="600"/>
              </a:spcBef>
              <a:spcAft>
                <a:spcPts val="0"/>
              </a:spcAft>
              <a:buSzPts val="1799"/>
              <a:buNone/>
              <a:defRPr sz="1799">
                <a:solidFill>
                  <a:schemeClr val="lt1"/>
                </a:solidFill>
                <a:latin typeface="Arial"/>
                <a:ea typeface="Arial"/>
                <a:cs typeface="Arial"/>
                <a:sym typeface="Aria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91" name="Google Shape;91;p17"/>
          <p:cNvSpPr txBox="1"/>
          <p:nvPr>
            <p:ph idx="18" type="body"/>
          </p:nvPr>
        </p:nvSpPr>
        <p:spPr>
          <a:xfrm>
            <a:off x="5805841" y="3863547"/>
            <a:ext cx="575922" cy="576072"/>
          </a:xfrm>
          <a:prstGeom prst="rect">
            <a:avLst/>
          </a:prstGeom>
          <a:solidFill>
            <a:schemeClr val="accent1"/>
          </a:solidFill>
          <a:ln>
            <a:noFill/>
          </a:ln>
        </p:spPr>
        <p:txBody>
          <a:bodyPr anchorCtr="0" anchor="ctr" bIns="4570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1799"/>
              <a:buNone/>
              <a:defRPr sz="1799">
                <a:solidFill>
                  <a:schemeClr val="lt1"/>
                </a:solidFill>
                <a:latin typeface="Arial"/>
                <a:ea typeface="Arial"/>
                <a:cs typeface="Arial"/>
                <a:sym typeface="Arial"/>
              </a:defRPr>
            </a:lvl2pPr>
            <a:lvl3pPr indent="-228600" lvl="2" marL="1371600" algn="ctr">
              <a:lnSpc>
                <a:spcPct val="90000"/>
              </a:lnSpc>
              <a:spcBef>
                <a:spcPts val="600"/>
              </a:spcBef>
              <a:spcAft>
                <a:spcPts val="0"/>
              </a:spcAft>
              <a:buSzPts val="1799"/>
              <a:buNone/>
              <a:defRPr sz="1799">
                <a:solidFill>
                  <a:schemeClr val="lt1"/>
                </a:solidFill>
                <a:latin typeface="Arial"/>
                <a:ea typeface="Arial"/>
                <a:cs typeface="Arial"/>
                <a:sym typeface="Arial"/>
              </a:defRPr>
            </a:lvl3pPr>
            <a:lvl4pPr indent="-228600" lvl="3" marL="1828800" algn="ctr">
              <a:lnSpc>
                <a:spcPct val="90000"/>
              </a:lnSpc>
              <a:spcBef>
                <a:spcPts val="600"/>
              </a:spcBef>
              <a:spcAft>
                <a:spcPts val="0"/>
              </a:spcAft>
              <a:buSzPts val="1799"/>
              <a:buNone/>
              <a:defRPr sz="1799">
                <a:solidFill>
                  <a:schemeClr val="lt1"/>
                </a:solidFill>
                <a:latin typeface="Arial"/>
                <a:ea typeface="Arial"/>
                <a:cs typeface="Arial"/>
                <a:sym typeface="Arial"/>
              </a:defRPr>
            </a:lvl4pPr>
            <a:lvl5pPr indent="-228600" lvl="4" marL="2286000" algn="ctr">
              <a:lnSpc>
                <a:spcPct val="90000"/>
              </a:lnSpc>
              <a:spcBef>
                <a:spcPts val="600"/>
              </a:spcBef>
              <a:spcAft>
                <a:spcPts val="0"/>
              </a:spcAft>
              <a:buSzPts val="1799"/>
              <a:buNone/>
              <a:defRPr sz="1799">
                <a:solidFill>
                  <a:schemeClr val="lt1"/>
                </a:solidFill>
                <a:latin typeface="Arial"/>
                <a:ea typeface="Arial"/>
                <a:cs typeface="Arial"/>
                <a:sym typeface="Aria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92" name="Google Shape;92;p17"/>
          <p:cNvSpPr txBox="1"/>
          <p:nvPr>
            <p:ph idx="19" type="body"/>
          </p:nvPr>
        </p:nvSpPr>
        <p:spPr>
          <a:xfrm>
            <a:off x="4994547" y="3863547"/>
            <a:ext cx="575922" cy="576072"/>
          </a:xfrm>
          <a:prstGeom prst="rect">
            <a:avLst/>
          </a:prstGeom>
          <a:solidFill>
            <a:schemeClr val="accent1"/>
          </a:solidFill>
          <a:ln>
            <a:noFill/>
          </a:ln>
        </p:spPr>
        <p:txBody>
          <a:bodyPr anchorCtr="0" anchor="ctr" bIns="4570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1799"/>
              <a:buNone/>
              <a:defRPr sz="1799">
                <a:solidFill>
                  <a:schemeClr val="lt1"/>
                </a:solidFill>
                <a:latin typeface="Arial"/>
                <a:ea typeface="Arial"/>
                <a:cs typeface="Arial"/>
                <a:sym typeface="Arial"/>
              </a:defRPr>
            </a:lvl2pPr>
            <a:lvl3pPr indent="-228600" lvl="2" marL="1371600" algn="ctr">
              <a:lnSpc>
                <a:spcPct val="90000"/>
              </a:lnSpc>
              <a:spcBef>
                <a:spcPts val="600"/>
              </a:spcBef>
              <a:spcAft>
                <a:spcPts val="0"/>
              </a:spcAft>
              <a:buSzPts val="1799"/>
              <a:buNone/>
              <a:defRPr sz="1799">
                <a:solidFill>
                  <a:schemeClr val="lt1"/>
                </a:solidFill>
                <a:latin typeface="Arial"/>
                <a:ea typeface="Arial"/>
                <a:cs typeface="Arial"/>
                <a:sym typeface="Arial"/>
              </a:defRPr>
            </a:lvl3pPr>
            <a:lvl4pPr indent="-228600" lvl="3" marL="1828800" algn="ctr">
              <a:lnSpc>
                <a:spcPct val="90000"/>
              </a:lnSpc>
              <a:spcBef>
                <a:spcPts val="600"/>
              </a:spcBef>
              <a:spcAft>
                <a:spcPts val="0"/>
              </a:spcAft>
              <a:buSzPts val="1799"/>
              <a:buNone/>
              <a:defRPr sz="1799">
                <a:solidFill>
                  <a:schemeClr val="lt1"/>
                </a:solidFill>
                <a:latin typeface="Arial"/>
                <a:ea typeface="Arial"/>
                <a:cs typeface="Arial"/>
                <a:sym typeface="Arial"/>
              </a:defRPr>
            </a:lvl4pPr>
            <a:lvl5pPr indent="-228600" lvl="4" marL="2286000" algn="ctr">
              <a:lnSpc>
                <a:spcPct val="90000"/>
              </a:lnSpc>
              <a:spcBef>
                <a:spcPts val="600"/>
              </a:spcBef>
              <a:spcAft>
                <a:spcPts val="0"/>
              </a:spcAft>
              <a:buSzPts val="1799"/>
              <a:buNone/>
              <a:defRPr sz="1799">
                <a:solidFill>
                  <a:schemeClr val="lt1"/>
                </a:solidFill>
                <a:latin typeface="Arial"/>
                <a:ea typeface="Arial"/>
                <a:cs typeface="Arial"/>
                <a:sym typeface="Aria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93" name="Google Shape;93;p17"/>
          <p:cNvSpPr txBox="1"/>
          <p:nvPr>
            <p:ph idx="20" type="body"/>
          </p:nvPr>
        </p:nvSpPr>
        <p:spPr>
          <a:xfrm>
            <a:off x="4183253" y="3863547"/>
            <a:ext cx="575922" cy="576072"/>
          </a:xfrm>
          <a:prstGeom prst="rect">
            <a:avLst/>
          </a:prstGeom>
          <a:solidFill>
            <a:schemeClr val="accent1"/>
          </a:solidFill>
          <a:ln>
            <a:noFill/>
          </a:ln>
        </p:spPr>
        <p:txBody>
          <a:bodyPr anchorCtr="0" anchor="ctr" bIns="4570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1799"/>
              <a:buNone/>
              <a:defRPr sz="1799">
                <a:solidFill>
                  <a:schemeClr val="lt1"/>
                </a:solidFill>
                <a:latin typeface="Arial"/>
                <a:ea typeface="Arial"/>
                <a:cs typeface="Arial"/>
                <a:sym typeface="Arial"/>
              </a:defRPr>
            </a:lvl2pPr>
            <a:lvl3pPr indent="-228600" lvl="2" marL="1371600" algn="ctr">
              <a:lnSpc>
                <a:spcPct val="90000"/>
              </a:lnSpc>
              <a:spcBef>
                <a:spcPts val="600"/>
              </a:spcBef>
              <a:spcAft>
                <a:spcPts val="0"/>
              </a:spcAft>
              <a:buSzPts val="1799"/>
              <a:buNone/>
              <a:defRPr sz="1799">
                <a:solidFill>
                  <a:schemeClr val="lt1"/>
                </a:solidFill>
                <a:latin typeface="Arial"/>
                <a:ea typeface="Arial"/>
                <a:cs typeface="Arial"/>
                <a:sym typeface="Arial"/>
              </a:defRPr>
            </a:lvl3pPr>
            <a:lvl4pPr indent="-228600" lvl="3" marL="1828800" algn="ctr">
              <a:lnSpc>
                <a:spcPct val="90000"/>
              </a:lnSpc>
              <a:spcBef>
                <a:spcPts val="600"/>
              </a:spcBef>
              <a:spcAft>
                <a:spcPts val="0"/>
              </a:spcAft>
              <a:buSzPts val="1799"/>
              <a:buNone/>
              <a:defRPr sz="1799">
                <a:solidFill>
                  <a:schemeClr val="lt1"/>
                </a:solidFill>
                <a:latin typeface="Arial"/>
                <a:ea typeface="Arial"/>
                <a:cs typeface="Arial"/>
                <a:sym typeface="Arial"/>
              </a:defRPr>
            </a:lvl4pPr>
            <a:lvl5pPr indent="-228600" lvl="4" marL="2286000" algn="ctr">
              <a:lnSpc>
                <a:spcPct val="90000"/>
              </a:lnSpc>
              <a:spcBef>
                <a:spcPts val="600"/>
              </a:spcBef>
              <a:spcAft>
                <a:spcPts val="0"/>
              </a:spcAft>
              <a:buSzPts val="1799"/>
              <a:buNone/>
              <a:defRPr sz="1799">
                <a:solidFill>
                  <a:schemeClr val="lt1"/>
                </a:solidFill>
                <a:latin typeface="Arial"/>
                <a:ea typeface="Arial"/>
                <a:cs typeface="Arial"/>
                <a:sym typeface="Aria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94" name="Google Shape;94;p17"/>
          <p:cNvSpPr txBox="1"/>
          <p:nvPr>
            <p:ph idx="21" type="body"/>
          </p:nvPr>
        </p:nvSpPr>
        <p:spPr>
          <a:xfrm>
            <a:off x="3371960" y="3863547"/>
            <a:ext cx="575922" cy="576072"/>
          </a:xfrm>
          <a:prstGeom prst="rect">
            <a:avLst/>
          </a:prstGeom>
          <a:solidFill>
            <a:schemeClr val="accent1"/>
          </a:solidFill>
          <a:ln>
            <a:noFill/>
          </a:ln>
        </p:spPr>
        <p:txBody>
          <a:bodyPr anchorCtr="0" anchor="ctr" bIns="4570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1799"/>
              <a:buNone/>
              <a:defRPr sz="1799">
                <a:solidFill>
                  <a:schemeClr val="lt1"/>
                </a:solidFill>
                <a:latin typeface="Arial"/>
                <a:ea typeface="Arial"/>
                <a:cs typeface="Arial"/>
                <a:sym typeface="Arial"/>
              </a:defRPr>
            </a:lvl2pPr>
            <a:lvl3pPr indent="-228600" lvl="2" marL="1371600" algn="ctr">
              <a:lnSpc>
                <a:spcPct val="90000"/>
              </a:lnSpc>
              <a:spcBef>
                <a:spcPts val="600"/>
              </a:spcBef>
              <a:spcAft>
                <a:spcPts val="0"/>
              </a:spcAft>
              <a:buSzPts val="1799"/>
              <a:buNone/>
              <a:defRPr sz="1799">
                <a:solidFill>
                  <a:schemeClr val="lt1"/>
                </a:solidFill>
                <a:latin typeface="Arial"/>
                <a:ea typeface="Arial"/>
                <a:cs typeface="Arial"/>
                <a:sym typeface="Arial"/>
              </a:defRPr>
            </a:lvl3pPr>
            <a:lvl4pPr indent="-228600" lvl="3" marL="1828800" algn="ctr">
              <a:lnSpc>
                <a:spcPct val="90000"/>
              </a:lnSpc>
              <a:spcBef>
                <a:spcPts val="600"/>
              </a:spcBef>
              <a:spcAft>
                <a:spcPts val="0"/>
              </a:spcAft>
              <a:buSzPts val="1799"/>
              <a:buNone/>
              <a:defRPr sz="1799">
                <a:solidFill>
                  <a:schemeClr val="lt1"/>
                </a:solidFill>
                <a:latin typeface="Arial"/>
                <a:ea typeface="Arial"/>
                <a:cs typeface="Arial"/>
                <a:sym typeface="Arial"/>
              </a:defRPr>
            </a:lvl4pPr>
            <a:lvl5pPr indent="-228600" lvl="4" marL="2286000" algn="ctr">
              <a:lnSpc>
                <a:spcPct val="90000"/>
              </a:lnSpc>
              <a:spcBef>
                <a:spcPts val="600"/>
              </a:spcBef>
              <a:spcAft>
                <a:spcPts val="0"/>
              </a:spcAft>
              <a:buSzPts val="1799"/>
              <a:buNone/>
              <a:defRPr sz="1799">
                <a:solidFill>
                  <a:schemeClr val="lt1"/>
                </a:solidFill>
                <a:latin typeface="Arial"/>
                <a:ea typeface="Arial"/>
                <a:cs typeface="Arial"/>
                <a:sym typeface="Aria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95" name="Google Shape;95;p17"/>
          <p:cNvSpPr txBox="1"/>
          <p:nvPr>
            <p:ph idx="22" type="body"/>
          </p:nvPr>
        </p:nvSpPr>
        <p:spPr>
          <a:xfrm>
            <a:off x="7428428" y="3863547"/>
            <a:ext cx="575922" cy="576072"/>
          </a:xfrm>
          <a:prstGeom prst="rect">
            <a:avLst/>
          </a:prstGeom>
          <a:solidFill>
            <a:schemeClr val="accent1"/>
          </a:solidFill>
          <a:ln>
            <a:noFill/>
          </a:ln>
        </p:spPr>
        <p:txBody>
          <a:bodyPr anchorCtr="0" anchor="ctr" bIns="4570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1799"/>
              <a:buNone/>
              <a:defRPr sz="1799">
                <a:solidFill>
                  <a:schemeClr val="lt1"/>
                </a:solidFill>
                <a:latin typeface="Arial"/>
                <a:ea typeface="Arial"/>
                <a:cs typeface="Arial"/>
                <a:sym typeface="Arial"/>
              </a:defRPr>
            </a:lvl2pPr>
            <a:lvl3pPr indent="-228600" lvl="2" marL="1371600" algn="ctr">
              <a:lnSpc>
                <a:spcPct val="90000"/>
              </a:lnSpc>
              <a:spcBef>
                <a:spcPts val="600"/>
              </a:spcBef>
              <a:spcAft>
                <a:spcPts val="0"/>
              </a:spcAft>
              <a:buSzPts val="1799"/>
              <a:buNone/>
              <a:defRPr sz="1799">
                <a:solidFill>
                  <a:schemeClr val="lt1"/>
                </a:solidFill>
                <a:latin typeface="Arial"/>
                <a:ea typeface="Arial"/>
                <a:cs typeface="Arial"/>
                <a:sym typeface="Arial"/>
              </a:defRPr>
            </a:lvl3pPr>
            <a:lvl4pPr indent="-228600" lvl="3" marL="1828800" algn="ctr">
              <a:lnSpc>
                <a:spcPct val="90000"/>
              </a:lnSpc>
              <a:spcBef>
                <a:spcPts val="600"/>
              </a:spcBef>
              <a:spcAft>
                <a:spcPts val="0"/>
              </a:spcAft>
              <a:buSzPts val="1799"/>
              <a:buNone/>
              <a:defRPr sz="1799">
                <a:solidFill>
                  <a:schemeClr val="lt1"/>
                </a:solidFill>
                <a:latin typeface="Arial"/>
                <a:ea typeface="Arial"/>
                <a:cs typeface="Arial"/>
                <a:sym typeface="Arial"/>
              </a:defRPr>
            </a:lvl4pPr>
            <a:lvl5pPr indent="-228600" lvl="4" marL="2286000" algn="ctr">
              <a:lnSpc>
                <a:spcPct val="90000"/>
              </a:lnSpc>
              <a:spcBef>
                <a:spcPts val="600"/>
              </a:spcBef>
              <a:spcAft>
                <a:spcPts val="0"/>
              </a:spcAft>
              <a:buSzPts val="1799"/>
              <a:buNone/>
              <a:defRPr sz="1799">
                <a:solidFill>
                  <a:schemeClr val="lt1"/>
                </a:solidFill>
                <a:latin typeface="Arial"/>
                <a:ea typeface="Arial"/>
                <a:cs typeface="Arial"/>
                <a:sym typeface="Aria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96" name="Google Shape;96;p17"/>
          <p:cNvSpPr txBox="1"/>
          <p:nvPr>
            <p:ph idx="23" type="body"/>
          </p:nvPr>
        </p:nvSpPr>
        <p:spPr>
          <a:xfrm>
            <a:off x="9051015" y="3863547"/>
            <a:ext cx="575922" cy="576072"/>
          </a:xfrm>
          <a:prstGeom prst="rect">
            <a:avLst/>
          </a:prstGeom>
          <a:solidFill>
            <a:schemeClr val="accent1"/>
          </a:solidFill>
          <a:ln>
            <a:noFill/>
          </a:ln>
        </p:spPr>
        <p:txBody>
          <a:bodyPr anchorCtr="0" anchor="ctr" bIns="4570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1799"/>
              <a:buNone/>
              <a:defRPr sz="1799">
                <a:solidFill>
                  <a:schemeClr val="lt1"/>
                </a:solidFill>
                <a:latin typeface="Arial"/>
                <a:ea typeface="Arial"/>
                <a:cs typeface="Arial"/>
                <a:sym typeface="Arial"/>
              </a:defRPr>
            </a:lvl2pPr>
            <a:lvl3pPr indent="-228600" lvl="2" marL="1371600" algn="ctr">
              <a:lnSpc>
                <a:spcPct val="90000"/>
              </a:lnSpc>
              <a:spcBef>
                <a:spcPts val="600"/>
              </a:spcBef>
              <a:spcAft>
                <a:spcPts val="0"/>
              </a:spcAft>
              <a:buSzPts val="1799"/>
              <a:buNone/>
              <a:defRPr sz="1799">
                <a:solidFill>
                  <a:schemeClr val="lt1"/>
                </a:solidFill>
                <a:latin typeface="Arial"/>
                <a:ea typeface="Arial"/>
                <a:cs typeface="Arial"/>
                <a:sym typeface="Arial"/>
              </a:defRPr>
            </a:lvl3pPr>
            <a:lvl4pPr indent="-228600" lvl="3" marL="1828800" algn="ctr">
              <a:lnSpc>
                <a:spcPct val="90000"/>
              </a:lnSpc>
              <a:spcBef>
                <a:spcPts val="600"/>
              </a:spcBef>
              <a:spcAft>
                <a:spcPts val="0"/>
              </a:spcAft>
              <a:buSzPts val="1799"/>
              <a:buNone/>
              <a:defRPr sz="1799">
                <a:solidFill>
                  <a:schemeClr val="lt1"/>
                </a:solidFill>
                <a:latin typeface="Arial"/>
                <a:ea typeface="Arial"/>
                <a:cs typeface="Arial"/>
                <a:sym typeface="Arial"/>
              </a:defRPr>
            </a:lvl4pPr>
            <a:lvl5pPr indent="-228600" lvl="4" marL="2286000" algn="ctr">
              <a:lnSpc>
                <a:spcPct val="90000"/>
              </a:lnSpc>
              <a:spcBef>
                <a:spcPts val="600"/>
              </a:spcBef>
              <a:spcAft>
                <a:spcPts val="0"/>
              </a:spcAft>
              <a:buSzPts val="1799"/>
              <a:buNone/>
              <a:defRPr sz="1799">
                <a:solidFill>
                  <a:schemeClr val="lt1"/>
                </a:solidFill>
                <a:latin typeface="Arial"/>
                <a:ea typeface="Arial"/>
                <a:cs typeface="Arial"/>
                <a:sym typeface="Arial"/>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97" name="Google Shape;97;p17"/>
          <p:cNvSpPr txBox="1"/>
          <p:nvPr>
            <p:ph idx="24" type="body"/>
          </p:nvPr>
        </p:nvSpPr>
        <p:spPr>
          <a:xfrm>
            <a:off x="896623" y="5016378"/>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400"/>
              <a:buNone/>
              <a:defRPr sz="1400"/>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98" name="Google Shape;98;p17"/>
          <p:cNvSpPr txBox="1"/>
          <p:nvPr>
            <p:ph idx="25" type="body"/>
          </p:nvPr>
        </p:nvSpPr>
        <p:spPr>
          <a:xfrm>
            <a:off x="10627252" y="5016378"/>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400"/>
              <a:buNone/>
              <a:defRPr sz="1400"/>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99" name="Google Shape;99;p17"/>
          <p:cNvSpPr txBox="1"/>
          <p:nvPr>
            <p:ph idx="26" type="body"/>
          </p:nvPr>
        </p:nvSpPr>
        <p:spPr>
          <a:xfrm>
            <a:off x="1707509" y="5016378"/>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400"/>
              <a:buNone/>
              <a:defRPr sz="1400"/>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00" name="Google Shape;100;p17"/>
          <p:cNvSpPr txBox="1"/>
          <p:nvPr>
            <p:ph idx="27" type="body"/>
          </p:nvPr>
        </p:nvSpPr>
        <p:spPr>
          <a:xfrm>
            <a:off x="2518395" y="5016378"/>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400"/>
              <a:buNone/>
              <a:defRPr sz="1400"/>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01" name="Google Shape;101;p17"/>
          <p:cNvSpPr txBox="1"/>
          <p:nvPr>
            <p:ph idx="28" type="body"/>
          </p:nvPr>
        </p:nvSpPr>
        <p:spPr>
          <a:xfrm>
            <a:off x="3329281" y="5016378"/>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400"/>
              <a:buNone/>
              <a:defRPr sz="1400"/>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02" name="Google Shape;102;p17"/>
          <p:cNvSpPr txBox="1"/>
          <p:nvPr>
            <p:ph idx="29" type="body"/>
          </p:nvPr>
        </p:nvSpPr>
        <p:spPr>
          <a:xfrm>
            <a:off x="4140166" y="5016378"/>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400"/>
              <a:buNone/>
              <a:defRPr sz="1400"/>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03" name="Google Shape;103;p17"/>
          <p:cNvSpPr txBox="1"/>
          <p:nvPr>
            <p:ph idx="30" type="body"/>
          </p:nvPr>
        </p:nvSpPr>
        <p:spPr>
          <a:xfrm>
            <a:off x="4951052" y="5016378"/>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400"/>
              <a:buNone/>
              <a:defRPr sz="1400"/>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04" name="Google Shape;104;p17"/>
          <p:cNvSpPr txBox="1"/>
          <p:nvPr>
            <p:ph idx="31" type="body"/>
          </p:nvPr>
        </p:nvSpPr>
        <p:spPr>
          <a:xfrm>
            <a:off x="5761938" y="5016378"/>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400"/>
              <a:buNone/>
              <a:defRPr sz="1400"/>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05" name="Google Shape;105;p17"/>
          <p:cNvSpPr txBox="1"/>
          <p:nvPr>
            <p:ph idx="32" type="body"/>
          </p:nvPr>
        </p:nvSpPr>
        <p:spPr>
          <a:xfrm>
            <a:off x="6572824" y="5016378"/>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400"/>
              <a:buNone/>
              <a:defRPr sz="1400"/>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06" name="Google Shape;106;p17"/>
          <p:cNvSpPr txBox="1"/>
          <p:nvPr>
            <p:ph idx="33" type="body"/>
          </p:nvPr>
        </p:nvSpPr>
        <p:spPr>
          <a:xfrm>
            <a:off x="7383710" y="5016378"/>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400"/>
              <a:buNone/>
              <a:defRPr sz="1400"/>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07" name="Google Shape;107;p17"/>
          <p:cNvSpPr txBox="1"/>
          <p:nvPr>
            <p:ph idx="34" type="body"/>
          </p:nvPr>
        </p:nvSpPr>
        <p:spPr>
          <a:xfrm>
            <a:off x="8194595" y="5016378"/>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400"/>
              <a:buNone/>
              <a:defRPr sz="1400"/>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08" name="Google Shape;108;p17"/>
          <p:cNvSpPr txBox="1"/>
          <p:nvPr>
            <p:ph idx="35" type="body"/>
          </p:nvPr>
        </p:nvSpPr>
        <p:spPr>
          <a:xfrm>
            <a:off x="9005481" y="5016378"/>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400"/>
              <a:buNone/>
              <a:defRPr sz="1400"/>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09" name="Google Shape;109;p17"/>
          <p:cNvSpPr txBox="1"/>
          <p:nvPr>
            <p:ph idx="36" type="body"/>
          </p:nvPr>
        </p:nvSpPr>
        <p:spPr>
          <a:xfrm>
            <a:off x="9816367" y="5016378"/>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400"/>
              <a:buNone/>
              <a:defRPr sz="1400"/>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10" name="Google Shape;110;p17"/>
          <p:cNvSpPr txBox="1"/>
          <p:nvPr>
            <p:ph idx="37" type="body"/>
          </p:nvPr>
        </p:nvSpPr>
        <p:spPr>
          <a:xfrm>
            <a:off x="896623" y="5311873"/>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11" name="Google Shape;111;p17"/>
          <p:cNvSpPr txBox="1"/>
          <p:nvPr>
            <p:ph idx="38" type="body"/>
          </p:nvPr>
        </p:nvSpPr>
        <p:spPr>
          <a:xfrm>
            <a:off x="10627252" y="5311873"/>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12" name="Google Shape;112;p17"/>
          <p:cNvSpPr txBox="1"/>
          <p:nvPr>
            <p:ph idx="39" type="body"/>
          </p:nvPr>
        </p:nvSpPr>
        <p:spPr>
          <a:xfrm>
            <a:off x="3329281" y="5311873"/>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13" name="Google Shape;113;p17"/>
          <p:cNvSpPr txBox="1"/>
          <p:nvPr>
            <p:ph idx="40" type="body"/>
          </p:nvPr>
        </p:nvSpPr>
        <p:spPr>
          <a:xfrm>
            <a:off x="5761938" y="5311873"/>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14" name="Google Shape;114;p17"/>
          <p:cNvSpPr txBox="1"/>
          <p:nvPr>
            <p:ph idx="41" type="body"/>
          </p:nvPr>
        </p:nvSpPr>
        <p:spPr>
          <a:xfrm>
            <a:off x="8194595" y="5311873"/>
            <a:ext cx="664989" cy="268288"/>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500"/>
              </a:spcBef>
              <a:spcAft>
                <a:spcPts val="0"/>
              </a:spcAft>
              <a:buSzPts val="1799"/>
              <a:buNone/>
              <a:defRPr sz="1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15" name="Google Shape;115;p17"/>
          <p:cNvSpPr txBox="1"/>
          <p:nvPr>
            <p:ph idx="42" type="body"/>
          </p:nvPr>
        </p:nvSpPr>
        <p:spPr>
          <a:xfrm>
            <a:off x="10803980" y="473961"/>
            <a:ext cx="958606" cy="551102"/>
          </a:xfrm>
          <a:prstGeom prst="rect">
            <a:avLst/>
          </a:prstGeom>
          <a:noFill/>
          <a:ln>
            <a:noFill/>
          </a:ln>
        </p:spPr>
        <p:txBody>
          <a:bodyPr anchorCtr="0" anchor="ctr" bIns="0" lIns="0" spcFirstLastPara="1" rIns="0" wrap="square" tIns="0">
            <a:noAutofit/>
          </a:bodyPr>
          <a:lstStyle>
            <a:lvl1pPr indent="-228600" lvl="0" marL="457200" algn="r">
              <a:lnSpc>
                <a:spcPct val="90000"/>
              </a:lnSpc>
              <a:spcBef>
                <a:spcPts val="1500"/>
              </a:spcBef>
              <a:spcAft>
                <a:spcPts val="0"/>
              </a:spcAft>
              <a:buSzPts val="2799"/>
              <a:buNone/>
              <a:defRPr sz="2799">
                <a:solidFill>
                  <a:schemeClr val="lt1"/>
                </a:solidFill>
                <a:latin typeface="Arial"/>
                <a:ea typeface="Arial"/>
                <a:cs typeface="Arial"/>
                <a:sym typeface="Arial"/>
              </a:defRPr>
            </a:lvl1pPr>
            <a:lvl2pPr indent="-228600" lvl="1" marL="914400" algn="ctr">
              <a:lnSpc>
                <a:spcPct val="90000"/>
              </a:lnSpc>
              <a:spcBef>
                <a:spcPts val="600"/>
              </a:spcBef>
              <a:spcAft>
                <a:spcPts val="0"/>
              </a:spcAft>
              <a:buSzPts val="2400"/>
              <a:buNone/>
              <a:defRPr/>
            </a:lvl2pPr>
            <a:lvl3pPr indent="-228600" lvl="2" marL="1371600" algn="ctr">
              <a:lnSpc>
                <a:spcPct val="90000"/>
              </a:lnSpc>
              <a:spcBef>
                <a:spcPts val="600"/>
              </a:spcBef>
              <a:spcAft>
                <a:spcPts val="0"/>
              </a:spcAft>
              <a:buSzPts val="2400"/>
              <a:buNone/>
              <a:defRPr/>
            </a:lvl3pPr>
            <a:lvl4pPr indent="-228600" lvl="3" marL="1828800" algn="ctr">
              <a:lnSpc>
                <a:spcPct val="90000"/>
              </a:lnSpc>
              <a:spcBef>
                <a:spcPts val="600"/>
              </a:spcBef>
              <a:spcAft>
                <a:spcPts val="0"/>
              </a:spcAft>
              <a:buSzPts val="2400"/>
              <a:buNone/>
              <a:defRPr/>
            </a:lvl4pPr>
            <a:lvl5pPr indent="-228600" lvl="4" marL="2286000" algn="ctr">
              <a:lnSpc>
                <a:spcPct val="90000"/>
              </a:lnSpc>
              <a:spcBef>
                <a:spcPts val="600"/>
              </a:spcBef>
              <a:spcAft>
                <a:spcPts val="0"/>
              </a:spcAft>
              <a:buSzPts val="2400"/>
              <a:buNone/>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transition spd="slow">
    <p:wipe dir="l"/>
  </p:transition>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yo Ending Slide">
  <p:cSld name="Mayo Ending Slide">
    <p:spTree>
      <p:nvGrpSpPr>
        <p:cNvPr id="412" name="Shape 412"/>
        <p:cNvGrpSpPr/>
        <p:nvPr/>
      </p:nvGrpSpPr>
      <p:grpSpPr>
        <a:xfrm>
          <a:off x="0" y="0"/>
          <a:ext cx="0" cy="0"/>
          <a:chOff x="0" y="0"/>
          <a:chExt cx="0" cy="0"/>
        </a:xfrm>
      </p:grpSpPr>
      <p:sp>
        <p:nvSpPr>
          <p:cNvPr id="413" name="Google Shape;413;p53"/>
          <p:cNvSpPr txBox="1"/>
          <p:nvPr>
            <p:ph type="title"/>
          </p:nvPr>
        </p:nvSpPr>
        <p:spPr>
          <a:xfrm>
            <a:off x="2771774" y="2733676"/>
            <a:ext cx="4452939" cy="1371600"/>
          </a:xfrm>
          <a:prstGeom prst="rect">
            <a:avLst/>
          </a:prstGeom>
          <a:noFill/>
          <a:ln>
            <a:noFill/>
          </a:ln>
        </p:spPr>
        <p:txBody>
          <a:bodyPr anchorCtr="0" anchor="ctr" bIns="45700" lIns="0" spcFirstLastPara="1" rIns="0" wrap="square" tIns="45700">
            <a:noAutofit/>
          </a:bodyPr>
          <a:lstStyle>
            <a:lvl1pPr lvl="0" algn="l">
              <a:lnSpc>
                <a:spcPct val="90000"/>
              </a:lnSpc>
              <a:spcBef>
                <a:spcPts val="0"/>
              </a:spcBef>
              <a:spcAft>
                <a:spcPts val="0"/>
              </a:spcAft>
              <a:buClr>
                <a:schemeClr val="lt1"/>
              </a:buClr>
              <a:buSzPts val="4000"/>
              <a:buFont typeface="Aria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4" name="Google Shape;414;p53"/>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5" name="Google Shape;415;p53"/>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6" name="Google Shape;416;p53"/>
          <p:cNvSpPr/>
          <p:nvPr/>
        </p:nvSpPr>
        <p:spPr>
          <a:xfrm rot="-5400000">
            <a:off x="-1624964" y="3362325"/>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17" name="Shape 417"/>
        <p:cNvGrpSpPr/>
        <p:nvPr/>
      </p:nvGrpSpPr>
      <p:grpSpPr>
        <a:xfrm>
          <a:off x="0" y="0"/>
          <a:ext cx="0" cy="0"/>
          <a:chOff x="0" y="0"/>
          <a:chExt cx="0" cy="0"/>
        </a:xfrm>
      </p:grpSpPr>
      <p:sp>
        <p:nvSpPr>
          <p:cNvPr id="418" name="Google Shape;418;p54"/>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9" name="Google Shape;419;p54"/>
          <p:cNvSpPr txBox="1"/>
          <p:nvPr>
            <p:ph idx="1" type="body"/>
          </p:nvPr>
        </p:nvSpPr>
        <p:spPr>
          <a:xfrm rot="5400000">
            <a:off x="3778039" y="-1207876"/>
            <a:ext cx="4389120" cy="9998921"/>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420" name="Google Shape;420;p54"/>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1" name="Google Shape;421;p54"/>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22" name="Shape 422"/>
        <p:cNvGrpSpPr/>
        <p:nvPr/>
      </p:nvGrpSpPr>
      <p:grpSpPr>
        <a:xfrm>
          <a:off x="0" y="0"/>
          <a:ext cx="0" cy="0"/>
          <a:chOff x="0" y="0"/>
          <a:chExt cx="0" cy="0"/>
        </a:xfrm>
      </p:grpSpPr>
      <p:sp>
        <p:nvSpPr>
          <p:cNvPr id="423" name="Google Shape;423;p55"/>
          <p:cNvSpPr txBox="1"/>
          <p:nvPr>
            <p:ph type="title"/>
          </p:nvPr>
        </p:nvSpPr>
        <p:spPr>
          <a:xfrm rot="5400000">
            <a:off x="7577495" y="1883133"/>
            <a:ext cx="5435600" cy="2742486"/>
          </a:xfrm>
          <a:prstGeom prst="rect">
            <a:avLst/>
          </a:prstGeom>
          <a:noFill/>
          <a:ln>
            <a:noFill/>
          </a:ln>
        </p:spPr>
        <p:txBody>
          <a:bodyPr anchorCtr="0" anchor="t" bIns="45700" lIns="0" spcFirstLastPara="1" rIns="0" wrap="square" tIns="45700">
            <a:no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4" name="Google Shape;424;p55"/>
          <p:cNvSpPr txBox="1"/>
          <p:nvPr>
            <p:ph idx="1" type="body"/>
          </p:nvPr>
        </p:nvSpPr>
        <p:spPr>
          <a:xfrm rot="5400000">
            <a:off x="2051593" y="-541879"/>
            <a:ext cx="5435600" cy="7592510"/>
          </a:xfrm>
          <a:prstGeom prst="rect">
            <a:avLst/>
          </a:prstGeom>
          <a:noFill/>
          <a:ln>
            <a:noFill/>
          </a:ln>
        </p:spPr>
        <p:txBody>
          <a:bodyPr anchorCtr="0" anchor="t" bIns="45700" lIns="0" spcFirstLastPara="1" rIns="0" wrap="square" tIns="0">
            <a:noAutofit/>
          </a:bodyPr>
          <a:lstStyle>
            <a:lvl1pPr indent="-342900" lvl="0" marL="457200" algn="l">
              <a:lnSpc>
                <a:spcPct val="90000"/>
              </a:lnSpc>
              <a:spcBef>
                <a:spcPts val="1500"/>
              </a:spcBef>
              <a:spcAft>
                <a:spcPts val="0"/>
              </a:spcAft>
              <a:buSzPts val="1800"/>
              <a:buChar char="•"/>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425" name="Google Shape;425;p55"/>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6" name="Google Shape;426;p55"/>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ullets two columns">
  <p:cSld name="Title and bullets two columns">
    <p:spTree>
      <p:nvGrpSpPr>
        <p:cNvPr id="116" name="Shape 116"/>
        <p:cNvGrpSpPr/>
        <p:nvPr/>
      </p:nvGrpSpPr>
      <p:grpSpPr>
        <a:xfrm>
          <a:off x="0" y="0"/>
          <a:ext cx="0" cy="0"/>
          <a:chOff x="0" y="0"/>
          <a:chExt cx="0" cy="0"/>
        </a:xfrm>
      </p:grpSpPr>
      <p:cxnSp>
        <p:nvCxnSpPr>
          <p:cNvPr id="117" name="Google Shape;117;p18"/>
          <p:cNvCxnSpPr/>
          <p:nvPr/>
        </p:nvCxnSpPr>
        <p:spPr>
          <a:xfrm flipH="1" rot="10800000">
            <a:off x="768151" y="5924554"/>
            <a:ext cx="10652525" cy="1"/>
          </a:xfrm>
          <a:prstGeom prst="straightConnector1">
            <a:avLst/>
          </a:prstGeom>
          <a:noFill/>
          <a:ln cap="flat" cmpd="sng" w="12700">
            <a:solidFill>
              <a:srgbClr val="DCDCDC"/>
            </a:solidFill>
            <a:prstDash val="solid"/>
            <a:round/>
            <a:headEnd len="sm" w="sm" type="none"/>
            <a:tailEnd len="sm" w="sm" type="none"/>
          </a:ln>
        </p:spPr>
      </p:cxnSp>
      <p:sp>
        <p:nvSpPr>
          <p:cNvPr id="118" name="Google Shape;118;p18"/>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8"/>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algn="r">
              <a:lnSpc>
                <a:spcPct val="9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8"/>
          <p:cNvSpPr txBox="1"/>
          <p:nvPr>
            <p:ph type="title"/>
          </p:nvPr>
        </p:nvSpPr>
        <p:spPr>
          <a:xfrm>
            <a:off x="768151" y="493835"/>
            <a:ext cx="10652525" cy="617012"/>
          </a:xfrm>
          <a:prstGeom prst="rect">
            <a:avLst/>
          </a:prstGeom>
          <a:noFill/>
          <a:ln>
            <a:noFill/>
          </a:ln>
        </p:spPr>
        <p:txBody>
          <a:bodyPr anchorCtr="0" anchor="t" bIns="45700" lIns="0" spcFirstLastPara="1" rIns="0" wrap="square" tIns="45700">
            <a:noAutofit/>
          </a:bodyPr>
          <a:lstStyle>
            <a:lvl1pPr lvl="0" algn="l">
              <a:lnSpc>
                <a:spcPct val="100000"/>
              </a:lnSpc>
              <a:spcBef>
                <a:spcPts val="0"/>
              </a:spcBef>
              <a:spcAft>
                <a:spcPts val="0"/>
              </a:spcAft>
              <a:buClr>
                <a:schemeClr val="lt1"/>
              </a:buClr>
              <a:buSzPts val="3732"/>
              <a:buFont typeface="Arial"/>
              <a:buNone/>
              <a:defRPr sz="373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8"/>
          <p:cNvSpPr txBox="1"/>
          <p:nvPr>
            <p:ph idx="1" type="body"/>
          </p:nvPr>
        </p:nvSpPr>
        <p:spPr>
          <a:xfrm>
            <a:off x="768151" y="1419807"/>
            <a:ext cx="5061210" cy="4353063"/>
          </a:xfrm>
          <a:prstGeom prst="rect">
            <a:avLst/>
          </a:prstGeom>
          <a:noFill/>
          <a:ln>
            <a:noFill/>
          </a:ln>
        </p:spPr>
        <p:txBody>
          <a:bodyPr anchorCtr="0" anchor="t" bIns="45700" lIns="0" spcFirstLastPara="1" rIns="0" wrap="square" tIns="0">
            <a:noAutofit/>
          </a:bodyPr>
          <a:lstStyle>
            <a:lvl1pPr indent="-363982" lvl="0" marL="457200" algn="l">
              <a:lnSpc>
                <a:spcPct val="100000"/>
              </a:lnSpc>
              <a:spcBef>
                <a:spcPts val="1500"/>
              </a:spcBef>
              <a:spcAft>
                <a:spcPts val="0"/>
              </a:spcAft>
              <a:buSzPts val="2132"/>
              <a:buFont typeface="Arial"/>
              <a:buChar char="•"/>
              <a:defRPr b="0" sz="2132"/>
            </a:lvl1pPr>
            <a:lvl2pPr indent="-338582" lvl="1" marL="914400" algn="l">
              <a:lnSpc>
                <a:spcPct val="100000"/>
              </a:lnSpc>
              <a:spcBef>
                <a:spcPts val="600"/>
              </a:spcBef>
              <a:spcAft>
                <a:spcPts val="0"/>
              </a:spcAft>
              <a:buSzPts val="1732"/>
              <a:buFont typeface="Arial"/>
              <a:buChar char="•"/>
              <a:defRPr b="0" sz="1732"/>
            </a:lvl2pPr>
            <a:lvl3pPr indent="-347091" lvl="2" marL="1371600" algn="l">
              <a:lnSpc>
                <a:spcPct val="100000"/>
              </a:lnSpc>
              <a:spcBef>
                <a:spcPts val="600"/>
              </a:spcBef>
              <a:spcAft>
                <a:spcPts val="0"/>
              </a:spcAft>
              <a:buSzPts val="1866"/>
              <a:buFont typeface="Arial"/>
              <a:buChar char="−"/>
              <a:defRPr b="0" sz="1866"/>
            </a:lvl3pPr>
            <a:lvl4pPr indent="-347091" lvl="3" marL="1828800" algn="l">
              <a:lnSpc>
                <a:spcPct val="100000"/>
              </a:lnSpc>
              <a:spcBef>
                <a:spcPts val="600"/>
              </a:spcBef>
              <a:spcAft>
                <a:spcPts val="0"/>
              </a:spcAft>
              <a:buSzPts val="1866"/>
              <a:buChar char="•"/>
              <a:defRPr b="0" sz="1866"/>
            </a:lvl4pPr>
            <a:lvl5pPr indent="-347091" lvl="4" marL="2286000" algn="l">
              <a:lnSpc>
                <a:spcPct val="100000"/>
              </a:lnSpc>
              <a:spcBef>
                <a:spcPts val="600"/>
              </a:spcBef>
              <a:spcAft>
                <a:spcPts val="0"/>
              </a:spcAft>
              <a:buSzPts val="1866"/>
              <a:buChar char="•"/>
              <a:defRPr b="0" sz="1866"/>
            </a:lvl5pPr>
            <a:lvl6pPr indent="-228600" lvl="5" marL="2743200" algn="l">
              <a:spcBef>
                <a:spcPts val="400"/>
              </a:spcBef>
              <a:spcAft>
                <a:spcPts val="0"/>
              </a:spcAft>
              <a:buClr>
                <a:schemeClr val="lt1"/>
              </a:buClr>
              <a:buSzPts val="2000"/>
              <a:buNone/>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22" name="Google Shape;122;p18"/>
          <p:cNvSpPr txBox="1"/>
          <p:nvPr>
            <p:ph idx="2" type="body"/>
          </p:nvPr>
        </p:nvSpPr>
        <p:spPr>
          <a:xfrm>
            <a:off x="6359466" y="1419807"/>
            <a:ext cx="5061210" cy="4353063"/>
          </a:xfrm>
          <a:prstGeom prst="rect">
            <a:avLst/>
          </a:prstGeom>
          <a:noFill/>
          <a:ln>
            <a:noFill/>
          </a:ln>
        </p:spPr>
        <p:txBody>
          <a:bodyPr anchorCtr="0" anchor="t" bIns="45700" lIns="0" spcFirstLastPara="1" rIns="0" wrap="square" tIns="0">
            <a:noAutofit/>
          </a:bodyPr>
          <a:lstStyle>
            <a:lvl1pPr indent="-363982" lvl="0" marL="457200" algn="l">
              <a:lnSpc>
                <a:spcPct val="100000"/>
              </a:lnSpc>
              <a:spcBef>
                <a:spcPts val="1500"/>
              </a:spcBef>
              <a:spcAft>
                <a:spcPts val="0"/>
              </a:spcAft>
              <a:buSzPts val="2132"/>
              <a:buFont typeface="Arial"/>
              <a:buChar char="•"/>
              <a:defRPr b="0" sz="2132"/>
            </a:lvl1pPr>
            <a:lvl2pPr indent="-338582" lvl="1" marL="914400" algn="l">
              <a:lnSpc>
                <a:spcPct val="100000"/>
              </a:lnSpc>
              <a:spcBef>
                <a:spcPts val="600"/>
              </a:spcBef>
              <a:spcAft>
                <a:spcPts val="0"/>
              </a:spcAft>
              <a:buSzPts val="1732"/>
              <a:buFont typeface="Arial"/>
              <a:buChar char="•"/>
              <a:defRPr b="0" sz="1732"/>
            </a:lvl2pPr>
            <a:lvl3pPr indent="-347091" lvl="2" marL="1371600" algn="l">
              <a:lnSpc>
                <a:spcPct val="100000"/>
              </a:lnSpc>
              <a:spcBef>
                <a:spcPts val="600"/>
              </a:spcBef>
              <a:spcAft>
                <a:spcPts val="0"/>
              </a:spcAft>
              <a:buSzPts val="1866"/>
              <a:buFont typeface="Arial"/>
              <a:buChar char="−"/>
              <a:defRPr b="0" sz="1866"/>
            </a:lvl3pPr>
            <a:lvl4pPr indent="-347091" lvl="3" marL="1828800" algn="l">
              <a:lnSpc>
                <a:spcPct val="100000"/>
              </a:lnSpc>
              <a:spcBef>
                <a:spcPts val="600"/>
              </a:spcBef>
              <a:spcAft>
                <a:spcPts val="0"/>
              </a:spcAft>
              <a:buSzPts val="1866"/>
              <a:buChar char="•"/>
              <a:defRPr b="0" sz="1866"/>
            </a:lvl4pPr>
            <a:lvl5pPr indent="-347091" lvl="4" marL="2286000" algn="l">
              <a:lnSpc>
                <a:spcPct val="100000"/>
              </a:lnSpc>
              <a:spcBef>
                <a:spcPts val="600"/>
              </a:spcBef>
              <a:spcAft>
                <a:spcPts val="0"/>
              </a:spcAft>
              <a:buSzPts val="1866"/>
              <a:buChar char="•"/>
              <a:defRPr b="0" sz="1866"/>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23" name="Google Shape;123;p18"/>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2400">
                <a:solidFill>
                  <a:schemeClr val="lt1"/>
                </a:solidFill>
                <a:latin typeface="Arial"/>
                <a:ea typeface="Arial"/>
                <a:cs typeface="Arial"/>
                <a:sym typeface="Arial"/>
              </a:defRPr>
            </a:lvl1pPr>
            <a:lvl2pPr indent="0" lvl="1" marL="0" marR="0" rtl="0" algn="l">
              <a:spcBef>
                <a:spcPts val="0"/>
              </a:spcBef>
              <a:buNone/>
              <a:defRPr sz="2400">
                <a:solidFill>
                  <a:schemeClr val="lt1"/>
                </a:solidFill>
                <a:latin typeface="Arial"/>
                <a:ea typeface="Arial"/>
                <a:cs typeface="Arial"/>
                <a:sym typeface="Arial"/>
              </a:defRPr>
            </a:lvl2pPr>
            <a:lvl3pPr indent="0" lvl="2" marL="0" marR="0" rtl="0" algn="l">
              <a:spcBef>
                <a:spcPts val="0"/>
              </a:spcBef>
              <a:buNone/>
              <a:defRPr sz="2400">
                <a:solidFill>
                  <a:schemeClr val="lt1"/>
                </a:solidFill>
                <a:latin typeface="Arial"/>
                <a:ea typeface="Arial"/>
                <a:cs typeface="Arial"/>
                <a:sym typeface="Arial"/>
              </a:defRPr>
            </a:lvl3pPr>
            <a:lvl4pPr indent="0" lvl="3" marL="0" marR="0" rtl="0" algn="l">
              <a:spcBef>
                <a:spcPts val="0"/>
              </a:spcBef>
              <a:buNone/>
              <a:defRPr sz="2400">
                <a:solidFill>
                  <a:schemeClr val="lt1"/>
                </a:solidFill>
                <a:latin typeface="Arial"/>
                <a:ea typeface="Arial"/>
                <a:cs typeface="Arial"/>
                <a:sym typeface="Arial"/>
              </a:defRPr>
            </a:lvl4pPr>
            <a:lvl5pPr indent="0" lvl="4" marL="0" marR="0" rtl="0" algn="l">
              <a:spcBef>
                <a:spcPts val="0"/>
              </a:spcBef>
              <a:buNone/>
              <a:defRPr sz="2400">
                <a:solidFill>
                  <a:schemeClr val="lt1"/>
                </a:solidFill>
                <a:latin typeface="Arial"/>
                <a:ea typeface="Arial"/>
                <a:cs typeface="Arial"/>
                <a:sym typeface="Arial"/>
              </a:defRPr>
            </a:lvl5pPr>
            <a:lvl6pPr indent="0" lvl="5" marL="0" marR="0" rtl="0" algn="l">
              <a:spcBef>
                <a:spcPts val="0"/>
              </a:spcBef>
              <a:buNone/>
              <a:defRPr sz="2400">
                <a:solidFill>
                  <a:schemeClr val="lt1"/>
                </a:solidFill>
                <a:latin typeface="Arial"/>
                <a:ea typeface="Arial"/>
                <a:cs typeface="Arial"/>
                <a:sym typeface="Arial"/>
              </a:defRPr>
            </a:lvl6pPr>
            <a:lvl7pPr indent="0" lvl="6" marL="0" marR="0" rtl="0" algn="l">
              <a:spcBef>
                <a:spcPts val="0"/>
              </a:spcBef>
              <a:buNone/>
              <a:defRPr sz="2400">
                <a:solidFill>
                  <a:schemeClr val="lt1"/>
                </a:solidFill>
                <a:latin typeface="Arial"/>
                <a:ea typeface="Arial"/>
                <a:cs typeface="Arial"/>
                <a:sym typeface="Arial"/>
              </a:defRPr>
            </a:lvl7pPr>
            <a:lvl8pPr indent="0" lvl="7" marL="0" marR="0" rtl="0" algn="l">
              <a:spcBef>
                <a:spcPts val="0"/>
              </a:spcBef>
              <a:buNone/>
              <a:defRPr sz="2400">
                <a:solidFill>
                  <a:schemeClr val="lt1"/>
                </a:solidFill>
                <a:latin typeface="Arial"/>
                <a:ea typeface="Arial"/>
                <a:cs typeface="Arial"/>
                <a:sym typeface="Arial"/>
              </a:defRPr>
            </a:lvl8pPr>
            <a:lvl9pPr indent="0" lvl="8" marL="0" marR="0" rtl="0" algn="l">
              <a:spcBef>
                <a:spcPts val="0"/>
              </a:spcBef>
              <a:buNone/>
              <a:defRPr sz="2400">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ll Text">
  <p:cSld name="Content: All Text">
    <p:spTree>
      <p:nvGrpSpPr>
        <p:cNvPr id="124" name="Shape 124"/>
        <p:cNvGrpSpPr/>
        <p:nvPr/>
      </p:nvGrpSpPr>
      <p:grpSpPr>
        <a:xfrm>
          <a:off x="0" y="0"/>
          <a:ext cx="0" cy="0"/>
          <a:chOff x="0" y="0"/>
          <a:chExt cx="0" cy="0"/>
        </a:xfrm>
      </p:grpSpPr>
      <p:sp>
        <p:nvSpPr>
          <p:cNvPr id="125" name="Google Shape;125;p19"/>
          <p:cNvSpPr txBox="1"/>
          <p:nvPr>
            <p:ph idx="1" type="body"/>
          </p:nvPr>
        </p:nvSpPr>
        <p:spPr>
          <a:xfrm>
            <a:off x="632443" y="914402"/>
            <a:ext cx="10728985" cy="5494564"/>
          </a:xfrm>
          <a:prstGeom prst="rect">
            <a:avLst/>
          </a:prstGeom>
          <a:noFill/>
          <a:ln>
            <a:noFill/>
          </a:ln>
        </p:spPr>
        <p:txBody>
          <a:bodyPr anchorCtr="0" anchor="t" bIns="45700" lIns="0" spcFirstLastPara="1" rIns="0" wrap="square" tIns="0">
            <a:normAutofit/>
          </a:bodyPr>
          <a:lstStyle>
            <a:lvl1pPr indent="-323850" lvl="0" marL="457200" algn="l">
              <a:lnSpc>
                <a:spcPct val="90000"/>
              </a:lnSpc>
              <a:spcBef>
                <a:spcPts val="1500"/>
              </a:spcBef>
              <a:spcAft>
                <a:spcPts val="0"/>
              </a:spcAft>
              <a:buSzPts val="1500"/>
              <a:buChar char="•"/>
              <a:defRPr b="1" sz="1500">
                <a:solidFill>
                  <a:srgbClr val="75787B"/>
                </a:solidFill>
                <a:latin typeface="Arial"/>
                <a:ea typeface="Arial"/>
                <a:cs typeface="Arial"/>
                <a:sym typeface="Arial"/>
              </a:defRPr>
            </a:lvl1pPr>
            <a:lvl2pPr indent="-311150" lvl="1" marL="914400" algn="l">
              <a:lnSpc>
                <a:spcPct val="90000"/>
              </a:lnSpc>
              <a:spcBef>
                <a:spcPts val="600"/>
              </a:spcBef>
              <a:spcAft>
                <a:spcPts val="0"/>
              </a:spcAft>
              <a:buSzPts val="1300"/>
              <a:buChar char="•"/>
              <a:defRPr sz="1300">
                <a:solidFill>
                  <a:srgbClr val="75787B"/>
                </a:solidFill>
                <a:latin typeface="Arial"/>
                <a:ea typeface="Arial"/>
                <a:cs typeface="Arial"/>
                <a:sym typeface="Arial"/>
              </a:defRPr>
            </a:lvl2pPr>
            <a:lvl3pPr indent="-298450" lvl="2" marL="1371600" algn="l">
              <a:lnSpc>
                <a:spcPct val="90000"/>
              </a:lnSpc>
              <a:spcBef>
                <a:spcPts val="600"/>
              </a:spcBef>
              <a:spcAft>
                <a:spcPts val="0"/>
              </a:spcAft>
              <a:buSzPts val="1100"/>
              <a:buChar char="•"/>
              <a:defRPr sz="1100">
                <a:solidFill>
                  <a:srgbClr val="75787B"/>
                </a:solidFill>
                <a:latin typeface="Arial"/>
                <a:ea typeface="Arial"/>
                <a:cs typeface="Arial"/>
                <a:sym typeface="Arial"/>
              </a:defRPr>
            </a:lvl3pPr>
            <a:lvl4pPr indent="-295275" lvl="3" marL="1828800" algn="l">
              <a:lnSpc>
                <a:spcPct val="90000"/>
              </a:lnSpc>
              <a:spcBef>
                <a:spcPts val="600"/>
              </a:spcBef>
              <a:spcAft>
                <a:spcPts val="0"/>
              </a:spcAft>
              <a:buSzPts val="1050"/>
              <a:buChar char="•"/>
              <a:defRPr sz="1050">
                <a:latin typeface="Lucida Sans"/>
                <a:ea typeface="Lucida Sans"/>
                <a:cs typeface="Lucida Sans"/>
                <a:sym typeface="Lucida Sans"/>
              </a:defRPr>
            </a:lvl4pPr>
            <a:lvl5pPr indent="-295275" lvl="4" marL="2286000" algn="l">
              <a:lnSpc>
                <a:spcPct val="90000"/>
              </a:lnSpc>
              <a:spcBef>
                <a:spcPts val="600"/>
              </a:spcBef>
              <a:spcAft>
                <a:spcPts val="0"/>
              </a:spcAft>
              <a:buSzPts val="1050"/>
              <a:buChar char="•"/>
              <a:defRPr sz="1050">
                <a:latin typeface="Lucida Sans"/>
                <a:ea typeface="Lucida Sans"/>
                <a:cs typeface="Lucida Sans"/>
                <a:sym typeface="Lucida Sans"/>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
        <p:nvSpPr>
          <p:cNvPr id="126" name="Google Shape;126;p19"/>
          <p:cNvSpPr txBox="1"/>
          <p:nvPr>
            <p:ph idx="12" type="sldNum"/>
          </p:nvPr>
        </p:nvSpPr>
        <p:spPr>
          <a:xfrm>
            <a:off x="11394376" y="76664"/>
            <a:ext cx="609441" cy="3279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700">
                <a:solidFill>
                  <a:srgbClr val="FFFFFF"/>
                </a:solidFill>
                <a:latin typeface="Arial"/>
                <a:ea typeface="Arial"/>
                <a:cs typeface="Arial"/>
                <a:sym typeface="Arial"/>
              </a:defRPr>
            </a:lvl1pPr>
            <a:lvl2pPr indent="0" lvl="1" marL="0" marR="0" rtl="0" algn="r">
              <a:spcBef>
                <a:spcPts val="0"/>
              </a:spcBef>
              <a:buNone/>
              <a:defRPr sz="700">
                <a:solidFill>
                  <a:srgbClr val="FFFFFF"/>
                </a:solidFill>
                <a:latin typeface="Arial"/>
                <a:ea typeface="Arial"/>
                <a:cs typeface="Arial"/>
                <a:sym typeface="Arial"/>
              </a:defRPr>
            </a:lvl2pPr>
            <a:lvl3pPr indent="0" lvl="2" marL="0" marR="0" rtl="0" algn="r">
              <a:spcBef>
                <a:spcPts val="0"/>
              </a:spcBef>
              <a:buNone/>
              <a:defRPr sz="700">
                <a:solidFill>
                  <a:srgbClr val="FFFFFF"/>
                </a:solidFill>
                <a:latin typeface="Arial"/>
                <a:ea typeface="Arial"/>
                <a:cs typeface="Arial"/>
                <a:sym typeface="Arial"/>
              </a:defRPr>
            </a:lvl3pPr>
            <a:lvl4pPr indent="0" lvl="3" marL="0" marR="0" rtl="0" algn="r">
              <a:spcBef>
                <a:spcPts val="0"/>
              </a:spcBef>
              <a:buNone/>
              <a:defRPr sz="700">
                <a:solidFill>
                  <a:srgbClr val="FFFFFF"/>
                </a:solidFill>
                <a:latin typeface="Arial"/>
                <a:ea typeface="Arial"/>
                <a:cs typeface="Arial"/>
                <a:sym typeface="Arial"/>
              </a:defRPr>
            </a:lvl4pPr>
            <a:lvl5pPr indent="0" lvl="4" marL="0" marR="0" rtl="0" algn="r">
              <a:spcBef>
                <a:spcPts val="0"/>
              </a:spcBef>
              <a:buNone/>
              <a:defRPr sz="700">
                <a:solidFill>
                  <a:srgbClr val="FFFFFF"/>
                </a:solidFill>
                <a:latin typeface="Arial"/>
                <a:ea typeface="Arial"/>
                <a:cs typeface="Arial"/>
                <a:sym typeface="Arial"/>
              </a:defRPr>
            </a:lvl5pPr>
            <a:lvl6pPr indent="0" lvl="5" marL="0" marR="0" rtl="0" algn="r">
              <a:spcBef>
                <a:spcPts val="0"/>
              </a:spcBef>
              <a:buNone/>
              <a:defRPr sz="700">
                <a:solidFill>
                  <a:srgbClr val="FFFFFF"/>
                </a:solidFill>
                <a:latin typeface="Arial"/>
                <a:ea typeface="Arial"/>
                <a:cs typeface="Arial"/>
                <a:sym typeface="Arial"/>
              </a:defRPr>
            </a:lvl6pPr>
            <a:lvl7pPr indent="0" lvl="6" marL="0" marR="0" rtl="0" algn="r">
              <a:spcBef>
                <a:spcPts val="0"/>
              </a:spcBef>
              <a:buNone/>
              <a:defRPr sz="700">
                <a:solidFill>
                  <a:srgbClr val="FFFFFF"/>
                </a:solidFill>
                <a:latin typeface="Arial"/>
                <a:ea typeface="Arial"/>
                <a:cs typeface="Arial"/>
                <a:sym typeface="Arial"/>
              </a:defRPr>
            </a:lvl7pPr>
            <a:lvl8pPr indent="0" lvl="7" marL="0" marR="0" rtl="0" algn="r">
              <a:spcBef>
                <a:spcPts val="0"/>
              </a:spcBef>
              <a:buNone/>
              <a:defRPr sz="700">
                <a:solidFill>
                  <a:srgbClr val="FFFFFF"/>
                </a:solidFill>
                <a:latin typeface="Arial"/>
                <a:ea typeface="Arial"/>
                <a:cs typeface="Arial"/>
                <a:sym typeface="Arial"/>
              </a:defRPr>
            </a:lvl8pPr>
            <a:lvl9pPr indent="0" lvl="8" marL="0" marR="0" rtl="0" algn="r">
              <a:spcBef>
                <a:spcPts val="0"/>
              </a:spcBef>
              <a:buNone/>
              <a:defRPr sz="700">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27" name="Google Shape;127;p19"/>
          <p:cNvSpPr txBox="1"/>
          <p:nvPr>
            <p:ph idx="2" type="body"/>
          </p:nvPr>
        </p:nvSpPr>
        <p:spPr>
          <a:xfrm>
            <a:off x="620940" y="419958"/>
            <a:ext cx="10740485" cy="285751"/>
          </a:xfrm>
          <a:prstGeom prst="rect">
            <a:avLst/>
          </a:prstGeom>
          <a:noFill/>
          <a:ln>
            <a:noFill/>
          </a:ln>
        </p:spPr>
        <p:txBody>
          <a:bodyPr anchorCtr="0" anchor="t" bIns="45700" lIns="0" spcFirstLastPara="1" rIns="0" wrap="square" tIns="0">
            <a:noAutofit/>
          </a:bodyPr>
          <a:lstStyle>
            <a:lvl1pPr indent="-228600" lvl="0" marL="457200" algn="l">
              <a:lnSpc>
                <a:spcPct val="90000"/>
              </a:lnSpc>
              <a:spcBef>
                <a:spcPts val="1500"/>
              </a:spcBef>
              <a:spcAft>
                <a:spcPts val="0"/>
              </a:spcAft>
              <a:buSzPts val="1800"/>
              <a:buNone/>
              <a:defRPr sz="1800">
                <a:solidFill>
                  <a:srgbClr val="007398"/>
                </a:solidFill>
                <a:latin typeface="Arial"/>
                <a:ea typeface="Arial"/>
                <a:cs typeface="Arial"/>
                <a:sym typeface="Arial"/>
              </a:defRPr>
            </a:lvl1pPr>
            <a:lvl2pPr indent="-342900" lvl="1" marL="914400" algn="l">
              <a:lnSpc>
                <a:spcPct val="90000"/>
              </a:lnSpc>
              <a:spcBef>
                <a:spcPts val="600"/>
              </a:spcBef>
              <a:spcAft>
                <a:spcPts val="0"/>
              </a:spcAft>
              <a:buSzPts val="1800"/>
              <a:buChar char="•"/>
              <a:defRPr/>
            </a:lvl2pPr>
            <a:lvl3pPr indent="-342900" lvl="2" marL="1371600" algn="l">
              <a:lnSpc>
                <a:spcPct val="90000"/>
              </a:lnSpc>
              <a:spcBef>
                <a:spcPts val="600"/>
              </a:spcBef>
              <a:spcAft>
                <a:spcPts val="0"/>
              </a:spcAft>
              <a:buSzPts val="1800"/>
              <a:buChar char="•"/>
              <a:defRPr/>
            </a:lvl3pPr>
            <a:lvl4pPr indent="-342900" lvl="3" marL="1828800" algn="l">
              <a:lnSpc>
                <a:spcPct val="90000"/>
              </a:lnSpc>
              <a:spcBef>
                <a:spcPts val="6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spcBef>
                <a:spcPts val="360"/>
              </a:spcBef>
              <a:spcAft>
                <a:spcPts val="0"/>
              </a:spcAft>
              <a:buClr>
                <a:schemeClr val="lt1"/>
              </a:buClr>
              <a:buSzPts val="1800"/>
              <a:buChar char="•"/>
              <a:defRPr/>
            </a:lvl6pPr>
            <a:lvl7pPr indent="-342900" lvl="6" marL="3200400" algn="l">
              <a:spcBef>
                <a:spcPts val="360"/>
              </a:spcBef>
              <a:spcAft>
                <a:spcPts val="0"/>
              </a:spcAft>
              <a:buClr>
                <a:schemeClr val="lt1"/>
              </a:buClr>
              <a:buSzPts val="1800"/>
              <a:buChar char="•"/>
              <a:defRPr/>
            </a:lvl7pPr>
            <a:lvl8pPr indent="-342900" lvl="7" marL="3657600" algn="l">
              <a:spcBef>
                <a:spcPts val="360"/>
              </a:spcBef>
              <a:spcAft>
                <a:spcPts val="0"/>
              </a:spcAft>
              <a:buClr>
                <a:schemeClr val="lt1"/>
              </a:buClr>
              <a:buSzPts val="1800"/>
              <a:buChar char="•"/>
              <a:defRPr/>
            </a:lvl8pPr>
            <a:lvl9pPr indent="-342900" lvl="8" marL="4114800" algn="l">
              <a:spcBef>
                <a:spcPts val="360"/>
              </a:spcBef>
              <a:spcAft>
                <a:spcPts val="0"/>
              </a:spcAft>
              <a:buClr>
                <a:schemeClr val="lt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8" name="Shape 128"/>
        <p:cNvGrpSpPr/>
        <p:nvPr/>
      </p:nvGrpSpPr>
      <p:grpSpPr>
        <a:xfrm>
          <a:off x="0" y="0"/>
          <a:ext cx="0" cy="0"/>
          <a:chOff x="0" y="0"/>
          <a:chExt cx="0" cy="0"/>
        </a:xfrm>
      </p:grpSpPr>
      <p:sp>
        <p:nvSpPr>
          <p:cNvPr id="129" name="Google Shape;129;p20"/>
          <p:cNvSpPr txBox="1"/>
          <p:nvPr>
            <p:ph type="ctrTitle"/>
          </p:nvPr>
        </p:nvSpPr>
        <p:spPr>
          <a:xfrm>
            <a:off x="973137" y="2854325"/>
            <a:ext cx="9996735" cy="1397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0"/>
          <p:cNvSpPr txBox="1"/>
          <p:nvPr>
            <p:ph idx="1" type="subTitle"/>
          </p:nvPr>
        </p:nvSpPr>
        <p:spPr>
          <a:xfrm>
            <a:off x="973138" y="4257675"/>
            <a:ext cx="9998921" cy="685800"/>
          </a:xfrm>
          <a:prstGeom prst="rect">
            <a:avLst/>
          </a:prstGeom>
          <a:noFill/>
          <a:ln>
            <a:noFill/>
          </a:ln>
        </p:spPr>
        <p:txBody>
          <a:bodyPr anchorCtr="0" anchor="t" bIns="45700" lIns="0" spcFirstLastPara="1" rIns="0" wrap="square" tIns="45700">
            <a:noAutofit/>
          </a:bodyPr>
          <a:lstStyle>
            <a:lvl1pPr lvl="0" algn="l">
              <a:lnSpc>
                <a:spcPct val="80000"/>
              </a:lnSpc>
              <a:spcBef>
                <a:spcPts val="0"/>
              </a:spcBef>
              <a:spcAft>
                <a:spcPts val="0"/>
              </a:spcAft>
              <a:buSzPts val="2400"/>
              <a:buNone/>
              <a:defRPr b="0" sz="2400" cap="none">
                <a:solidFill>
                  <a:schemeClr val="accent1"/>
                </a:solidFill>
              </a:defRPr>
            </a:lvl1pPr>
            <a:lvl2pPr lvl="1" algn="ctr">
              <a:lnSpc>
                <a:spcPct val="90000"/>
              </a:lnSpc>
              <a:spcBef>
                <a:spcPts val="600"/>
              </a:spcBef>
              <a:spcAft>
                <a:spcPts val="0"/>
              </a:spcAft>
              <a:buSzPts val="2400"/>
              <a:buNone/>
              <a:defRPr>
                <a:solidFill>
                  <a:srgbClr val="888888"/>
                </a:solidFill>
              </a:defRPr>
            </a:lvl2pPr>
            <a:lvl3pPr lvl="2" algn="ctr">
              <a:lnSpc>
                <a:spcPct val="90000"/>
              </a:lnSpc>
              <a:spcBef>
                <a:spcPts val="600"/>
              </a:spcBef>
              <a:spcAft>
                <a:spcPts val="0"/>
              </a:spcAft>
              <a:buSzPts val="2400"/>
              <a:buNone/>
              <a:defRPr>
                <a:solidFill>
                  <a:srgbClr val="888888"/>
                </a:solidFill>
              </a:defRPr>
            </a:lvl3pPr>
            <a:lvl4pPr lvl="3" algn="ctr">
              <a:lnSpc>
                <a:spcPct val="90000"/>
              </a:lnSpc>
              <a:spcBef>
                <a:spcPts val="600"/>
              </a:spcBef>
              <a:spcAft>
                <a:spcPts val="0"/>
              </a:spcAft>
              <a:buSzPts val="2400"/>
              <a:buNone/>
              <a:defRPr>
                <a:solidFill>
                  <a:srgbClr val="888888"/>
                </a:solidFill>
              </a:defRPr>
            </a:lvl4pPr>
            <a:lvl5pPr lvl="4" algn="ctr">
              <a:lnSpc>
                <a:spcPct val="90000"/>
              </a:lnSpc>
              <a:spcBef>
                <a:spcPts val="600"/>
              </a:spcBef>
              <a:spcAft>
                <a:spcPts val="0"/>
              </a:spcAft>
              <a:buSzPts val="2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31" name="Google Shape;131;p20"/>
          <p:cNvSpPr/>
          <p:nvPr/>
        </p:nvSpPr>
        <p:spPr>
          <a:xfrm>
            <a:off x="973138" y="672465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pic>
        <p:nvPicPr>
          <p:cNvPr descr="A black background with white text&#10;&#10;Description automatically generated" id="132" name="Google Shape;132;p20"/>
          <p:cNvPicPr preferRelativeResize="0"/>
          <p:nvPr/>
        </p:nvPicPr>
        <p:blipFill rotWithShape="1">
          <a:blip r:embed="rId2">
            <a:alphaModFix/>
          </a:blip>
          <a:srcRect b="0" l="0" r="0" t="0"/>
          <a:stretch/>
        </p:blipFill>
        <p:spPr>
          <a:xfrm>
            <a:off x="530948" y="500748"/>
            <a:ext cx="3531898" cy="1075172"/>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with full bleed image">
  <p:cSld name="Title Slide_with full bleed image">
    <p:spTree>
      <p:nvGrpSpPr>
        <p:cNvPr id="133" name="Shape 133"/>
        <p:cNvGrpSpPr/>
        <p:nvPr/>
      </p:nvGrpSpPr>
      <p:grpSpPr>
        <a:xfrm>
          <a:off x="0" y="0"/>
          <a:ext cx="0" cy="0"/>
          <a:chOff x="0" y="0"/>
          <a:chExt cx="0" cy="0"/>
        </a:xfrm>
      </p:grpSpPr>
      <p:sp>
        <p:nvSpPr>
          <p:cNvPr id="134" name="Google Shape;134;p21"/>
          <p:cNvSpPr txBox="1"/>
          <p:nvPr>
            <p:ph type="ctrTitle"/>
          </p:nvPr>
        </p:nvSpPr>
        <p:spPr>
          <a:xfrm>
            <a:off x="973137" y="2854325"/>
            <a:ext cx="9996735" cy="1397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1"/>
          <p:cNvSpPr txBox="1"/>
          <p:nvPr>
            <p:ph idx="1" type="subTitle"/>
          </p:nvPr>
        </p:nvSpPr>
        <p:spPr>
          <a:xfrm>
            <a:off x="973009" y="4257675"/>
            <a:ext cx="9999050" cy="685800"/>
          </a:xfrm>
          <a:prstGeom prst="rect">
            <a:avLst/>
          </a:prstGeom>
          <a:noFill/>
          <a:ln>
            <a:noFill/>
          </a:ln>
        </p:spPr>
        <p:txBody>
          <a:bodyPr anchorCtr="0" anchor="t" bIns="45700" lIns="0" spcFirstLastPara="1" rIns="0" wrap="square" tIns="45700">
            <a:noAutofit/>
          </a:bodyPr>
          <a:lstStyle>
            <a:lvl1pPr lvl="0" algn="l">
              <a:lnSpc>
                <a:spcPct val="80000"/>
              </a:lnSpc>
              <a:spcBef>
                <a:spcPts val="0"/>
              </a:spcBef>
              <a:spcAft>
                <a:spcPts val="0"/>
              </a:spcAft>
              <a:buSzPts val="2400"/>
              <a:buNone/>
              <a:defRPr b="0" sz="2400" cap="none">
                <a:solidFill>
                  <a:schemeClr val="lt1"/>
                </a:solidFill>
              </a:defRPr>
            </a:lvl1pPr>
            <a:lvl2pPr lvl="1" algn="ctr">
              <a:lnSpc>
                <a:spcPct val="90000"/>
              </a:lnSpc>
              <a:spcBef>
                <a:spcPts val="600"/>
              </a:spcBef>
              <a:spcAft>
                <a:spcPts val="0"/>
              </a:spcAft>
              <a:buSzPts val="2400"/>
              <a:buNone/>
              <a:defRPr>
                <a:solidFill>
                  <a:srgbClr val="888888"/>
                </a:solidFill>
              </a:defRPr>
            </a:lvl2pPr>
            <a:lvl3pPr lvl="2" algn="ctr">
              <a:lnSpc>
                <a:spcPct val="90000"/>
              </a:lnSpc>
              <a:spcBef>
                <a:spcPts val="600"/>
              </a:spcBef>
              <a:spcAft>
                <a:spcPts val="0"/>
              </a:spcAft>
              <a:buSzPts val="2400"/>
              <a:buNone/>
              <a:defRPr>
                <a:solidFill>
                  <a:srgbClr val="888888"/>
                </a:solidFill>
              </a:defRPr>
            </a:lvl3pPr>
            <a:lvl4pPr lvl="3" algn="ctr">
              <a:lnSpc>
                <a:spcPct val="90000"/>
              </a:lnSpc>
              <a:spcBef>
                <a:spcPts val="600"/>
              </a:spcBef>
              <a:spcAft>
                <a:spcPts val="0"/>
              </a:spcAft>
              <a:buSzPts val="2400"/>
              <a:buNone/>
              <a:defRPr>
                <a:solidFill>
                  <a:srgbClr val="888888"/>
                </a:solidFill>
              </a:defRPr>
            </a:lvl4pPr>
            <a:lvl5pPr lvl="4" algn="ctr">
              <a:lnSpc>
                <a:spcPct val="90000"/>
              </a:lnSpc>
              <a:spcBef>
                <a:spcPts val="600"/>
              </a:spcBef>
              <a:spcAft>
                <a:spcPts val="0"/>
              </a:spcAft>
              <a:buSzPts val="2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36" name="Google Shape;136;p21"/>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descr="A black background with white text&#10;&#10;Description automatically generated" id="137" name="Google Shape;137;p21"/>
          <p:cNvPicPr preferRelativeResize="0"/>
          <p:nvPr/>
        </p:nvPicPr>
        <p:blipFill rotWithShape="1">
          <a:blip r:embed="rId2">
            <a:alphaModFix/>
          </a:blip>
          <a:srcRect b="0" l="0" r="0" t="0"/>
          <a:stretch/>
        </p:blipFill>
        <p:spPr>
          <a:xfrm>
            <a:off x="530948" y="500748"/>
            <a:ext cx="3531898" cy="1075172"/>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60/40 image">
  <p:cSld name="Title slide_60/40 image">
    <p:spTree>
      <p:nvGrpSpPr>
        <p:cNvPr id="138" name="Shape 138"/>
        <p:cNvGrpSpPr/>
        <p:nvPr/>
      </p:nvGrpSpPr>
      <p:grpSpPr>
        <a:xfrm>
          <a:off x="0" y="0"/>
          <a:ext cx="0" cy="0"/>
          <a:chOff x="0" y="0"/>
          <a:chExt cx="0" cy="0"/>
        </a:xfrm>
      </p:grpSpPr>
      <p:sp>
        <p:nvSpPr>
          <p:cNvPr id="139" name="Google Shape;139;p22"/>
          <p:cNvSpPr txBox="1"/>
          <p:nvPr>
            <p:ph type="ctrTitle"/>
          </p:nvPr>
        </p:nvSpPr>
        <p:spPr>
          <a:xfrm>
            <a:off x="973136" y="2854325"/>
            <a:ext cx="5879592" cy="1397000"/>
          </a:xfrm>
          <a:prstGeom prst="rect">
            <a:avLst/>
          </a:prstGeom>
          <a:noFill/>
          <a:ln>
            <a:noFill/>
          </a:ln>
        </p:spPr>
        <p:txBody>
          <a:bodyPr anchorCtr="0" anchor="b" bIns="0" lIns="0" spcFirstLastPara="1" rIns="0" wrap="square" tIns="0">
            <a:noAutofit/>
          </a:bodyPr>
          <a:lstStyle>
            <a:lvl1pPr lvl="0" algn="l">
              <a:lnSpc>
                <a:spcPct val="80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22"/>
          <p:cNvSpPr txBox="1"/>
          <p:nvPr>
            <p:ph idx="1" type="subTitle"/>
          </p:nvPr>
        </p:nvSpPr>
        <p:spPr>
          <a:xfrm>
            <a:off x="973008" y="4257675"/>
            <a:ext cx="5879592" cy="685800"/>
          </a:xfrm>
          <a:prstGeom prst="rect">
            <a:avLst/>
          </a:prstGeom>
          <a:noFill/>
          <a:ln>
            <a:noFill/>
          </a:ln>
        </p:spPr>
        <p:txBody>
          <a:bodyPr anchorCtr="0" anchor="t" bIns="45700" lIns="0" spcFirstLastPara="1" rIns="0" wrap="square" tIns="45700">
            <a:noAutofit/>
          </a:bodyPr>
          <a:lstStyle>
            <a:lvl1pPr lvl="0" algn="l">
              <a:lnSpc>
                <a:spcPct val="80000"/>
              </a:lnSpc>
              <a:spcBef>
                <a:spcPts val="0"/>
              </a:spcBef>
              <a:spcAft>
                <a:spcPts val="0"/>
              </a:spcAft>
              <a:buSzPts val="2400"/>
              <a:buNone/>
              <a:defRPr b="0" sz="2400" cap="none">
                <a:solidFill>
                  <a:schemeClr val="accent1"/>
                </a:solidFill>
              </a:defRPr>
            </a:lvl1pPr>
            <a:lvl2pPr lvl="1" algn="ctr">
              <a:lnSpc>
                <a:spcPct val="90000"/>
              </a:lnSpc>
              <a:spcBef>
                <a:spcPts val="600"/>
              </a:spcBef>
              <a:spcAft>
                <a:spcPts val="0"/>
              </a:spcAft>
              <a:buSzPts val="2400"/>
              <a:buNone/>
              <a:defRPr>
                <a:solidFill>
                  <a:srgbClr val="888888"/>
                </a:solidFill>
              </a:defRPr>
            </a:lvl2pPr>
            <a:lvl3pPr lvl="2" algn="ctr">
              <a:lnSpc>
                <a:spcPct val="90000"/>
              </a:lnSpc>
              <a:spcBef>
                <a:spcPts val="600"/>
              </a:spcBef>
              <a:spcAft>
                <a:spcPts val="0"/>
              </a:spcAft>
              <a:buSzPts val="2400"/>
              <a:buNone/>
              <a:defRPr>
                <a:solidFill>
                  <a:srgbClr val="888888"/>
                </a:solidFill>
              </a:defRPr>
            </a:lvl3pPr>
            <a:lvl4pPr lvl="3" algn="ctr">
              <a:lnSpc>
                <a:spcPct val="90000"/>
              </a:lnSpc>
              <a:spcBef>
                <a:spcPts val="600"/>
              </a:spcBef>
              <a:spcAft>
                <a:spcPts val="0"/>
              </a:spcAft>
              <a:buSzPts val="2400"/>
              <a:buNone/>
              <a:defRPr>
                <a:solidFill>
                  <a:srgbClr val="888888"/>
                </a:solidFill>
              </a:defRPr>
            </a:lvl4pPr>
            <a:lvl5pPr lvl="4" algn="ctr">
              <a:lnSpc>
                <a:spcPct val="90000"/>
              </a:lnSpc>
              <a:spcBef>
                <a:spcPts val="600"/>
              </a:spcBef>
              <a:spcAft>
                <a:spcPts val="0"/>
              </a:spcAft>
              <a:buSzPts val="24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1" name="Google Shape;141;p22"/>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2"/>
          <p:cNvSpPr/>
          <p:nvPr>
            <p:ph idx="2" type="pic"/>
          </p:nvPr>
        </p:nvSpPr>
        <p:spPr>
          <a:xfrm>
            <a:off x="7224713" y="0"/>
            <a:ext cx="4964112" cy="6858000"/>
          </a:xfrm>
          <a:prstGeom prst="rect">
            <a:avLst/>
          </a:prstGeom>
          <a:noFill/>
          <a:ln>
            <a:noFill/>
          </a:ln>
        </p:spPr>
      </p:sp>
      <p:sp>
        <p:nvSpPr>
          <p:cNvPr id="143" name="Google Shape;143;p22"/>
          <p:cNvSpPr/>
          <p:nvPr/>
        </p:nvSpPr>
        <p:spPr>
          <a:xfrm>
            <a:off x="973138" y="6724650"/>
            <a:ext cx="3383280" cy="133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pic>
        <p:nvPicPr>
          <p:cNvPr descr="A black background with white text&#10;&#10;Description automatically generated" id="144" name="Google Shape;144;p22"/>
          <p:cNvPicPr preferRelativeResize="0"/>
          <p:nvPr/>
        </p:nvPicPr>
        <p:blipFill rotWithShape="1">
          <a:blip r:embed="rId2">
            <a:alphaModFix/>
          </a:blip>
          <a:srcRect b="0" l="0" r="0" t="0"/>
          <a:stretch/>
        </p:blipFill>
        <p:spPr>
          <a:xfrm>
            <a:off x="530948" y="500748"/>
            <a:ext cx="3531898" cy="1075172"/>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39">
          <p15:clr>
            <a:srgbClr val="FBAE40"/>
          </p15:clr>
        </p15:guide>
      </p15:sldGuideLst>
    </p:ext>
  </p:extLs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43" Type="http://schemas.openxmlformats.org/officeDocument/2006/relationships/theme" Target="../theme/theme2.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lvl1pPr lvl="0" marR="0" rtl="0" algn="l">
              <a:lnSpc>
                <a:spcPct val="90000"/>
              </a:lnSpc>
              <a:spcBef>
                <a:spcPts val="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973138" y="1597025"/>
            <a:ext cx="9998921" cy="4389120"/>
          </a:xfrm>
          <a:prstGeom prst="rect">
            <a:avLst/>
          </a:prstGeom>
          <a:noFill/>
          <a:ln>
            <a:noFill/>
          </a:ln>
        </p:spPr>
        <p:txBody>
          <a:bodyPr anchorCtr="0" anchor="t" bIns="45700" lIns="0" spcFirstLastPara="1" rIns="0" wrap="square" tIns="0">
            <a:noAutofit/>
          </a:bodyPr>
          <a:lstStyle>
            <a:lvl1pPr indent="-381000" lvl="0" marL="457200" marR="0" rtl="0" algn="l">
              <a:lnSpc>
                <a:spcPct val="90000"/>
              </a:lnSpc>
              <a:spcBef>
                <a:spcPts val="1500"/>
              </a:spcBef>
              <a:spcAft>
                <a:spcPts val="0"/>
              </a:spcAft>
              <a:buClr>
                <a:schemeClr val="accent1"/>
              </a:buClr>
              <a:buSzPts val="2400"/>
              <a:buFont typeface="Arial"/>
              <a:buChar char="•"/>
              <a:defRPr b="0" i="0" sz="2400" u="none" cap="none" strike="noStrike">
                <a:solidFill>
                  <a:schemeClr val="lt1"/>
                </a:solidFill>
                <a:latin typeface="Arial"/>
                <a:ea typeface="Arial"/>
                <a:cs typeface="Arial"/>
                <a:sym typeface="Arial"/>
              </a:defRPr>
            </a:lvl1pPr>
            <a:lvl2pPr indent="-381000" lvl="1" marL="914400" marR="0" rtl="0" algn="l">
              <a:lnSpc>
                <a:spcPct val="90000"/>
              </a:lnSpc>
              <a:spcBef>
                <a:spcPts val="600"/>
              </a:spcBef>
              <a:spcAft>
                <a:spcPts val="0"/>
              </a:spcAft>
              <a:buClr>
                <a:srgbClr val="7F7F7F"/>
              </a:buClr>
              <a:buSzPts val="2400"/>
              <a:buFont typeface="Arial"/>
              <a:buChar char="•"/>
              <a:defRPr b="0" i="0" sz="2400" u="none" cap="none" strike="noStrike">
                <a:solidFill>
                  <a:schemeClr val="lt1"/>
                </a:solidFill>
                <a:latin typeface="Arial"/>
                <a:ea typeface="Arial"/>
                <a:cs typeface="Arial"/>
                <a:sym typeface="Arial"/>
              </a:defRPr>
            </a:lvl2pPr>
            <a:lvl3pPr indent="-381000" lvl="2" marL="1371600" marR="0" rtl="0" algn="l">
              <a:lnSpc>
                <a:spcPct val="90000"/>
              </a:lnSpc>
              <a:spcBef>
                <a:spcPts val="600"/>
              </a:spcBef>
              <a:spcAft>
                <a:spcPts val="0"/>
              </a:spcAft>
              <a:buClr>
                <a:srgbClr val="7F7F7F"/>
              </a:buClr>
              <a:buSzPts val="2400"/>
              <a:buFont typeface="Arial"/>
              <a:buChar char="•"/>
              <a:defRPr b="0" i="0" sz="2400" u="none" cap="none" strike="noStrike">
                <a:solidFill>
                  <a:schemeClr val="lt1"/>
                </a:solidFill>
                <a:latin typeface="Arial"/>
                <a:ea typeface="Arial"/>
                <a:cs typeface="Arial"/>
                <a:sym typeface="Arial"/>
              </a:defRPr>
            </a:lvl3pPr>
            <a:lvl4pPr indent="-381000" lvl="3" marL="1828800" marR="0" rtl="0" algn="l">
              <a:lnSpc>
                <a:spcPct val="90000"/>
              </a:lnSpc>
              <a:spcBef>
                <a:spcPts val="600"/>
              </a:spcBef>
              <a:spcAft>
                <a:spcPts val="0"/>
              </a:spcAft>
              <a:buClr>
                <a:srgbClr val="7F7F7F"/>
              </a:buClr>
              <a:buSzPts val="2400"/>
              <a:buFont typeface="Arial"/>
              <a:buChar char="•"/>
              <a:defRPr b="0" i="0" sz="2400" u="none" cap="none" strike="noStrike">
                <a:solidFill>
                  <a:schemeClr val="lt1"/>
                </a:solidFill>
                <a:latin typeface="Arial"/>
                <a:ea typeface="Arial"/>
                <a:cs typeface="Arial"/>
                <a:sym typeface="Arial"/>
              </a:defRPr>
            </a:lvl4pPr>
            <a:lvl5pPr indent="-381000" lvl="4" marL="2286000" marR="0" rtl="0" algn="l">
              <a:lnSpc>
                <a:spcPct val="90000"/>
              </a:lnSpc>
              <a:spcBef>
                <a:spcPts val="600"/>
              </a:spcBef>
              <a:spcAft>
                <a:spcPts val="0"/>
              </a:spcAft>
              <a:buClr>
                <a:srgbClr val="7F7F7F"/>
              </a:buClr>
              <a:buSzPts val="2400"/>
              <a:buFont typeface="Arial"/>
              <a:buChar char="•"/>
              <a:defRPr b="0" i="0" sz="24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9pPr>
          </a:lstStyle>
          <a:p/>
        </p:txBody>
      </p:sp>
      <p:sp>
        <p:nvSpPr>
          <p:cNvPr id="12" name="Google Shape;12;p13"/>
          <p:cNvSpPr txBox="1"/>
          <p:nvPr>
            <p:ph idx="10" type="dt"/>
          </p:nvPr>
        </p:nvSpPr>
        <p:spPr>
          <a:xfrm>
            <a:off x="11311230" y="6528816"/>
            <a:ext cx="877595" cy="109728"/>
          </a:xfrm>
          <a:prstGeom prst="rect">
            <a:avLst/>
          </a:prstGeom>
          <a:noFill/>
          <a:ln>
            <a:noFill/>
          </a:ln>
        </p:spPr>
        <p:txBody>
          <a:bodyPr anchorCtr="0" anchor="ctr" bIns="0" lIns="91425" spcFirstLastPara="1" rIns="91425" wrap="square" tIns="0">
            <a:noAutofit/>
          </a:bodyPr>
          <a:lstStyle>
            <a:lvl1pPr lvl="0" marR="0" rtl="0" algn="r">
              <a:spcBef>
                <a:spcPts val="0"/>
              </a:spcBef>
              <a:spcAft>
                <a:spcPts val="0"/>
              </a:spcAft>
              <a:buSzPts val="1400"/>
              <a:buNone/>
              <a:defRPr b="0" i="0" sz="7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3" name="Google Shape;13;p13"/>
          <p:cNvSpPr txBox="1"/>
          <p:nvPr>
            <p:ph idx="11" type="ftr"/>
          </p:nvPr>
        </p:nvSpPr>
        <p:spPr>
          <a:xfrm>
            <a:off x="2234618" y="6135688"/>
            <a:ext cx="9431920" cy="365760"/>
          </a:xfrm>
          <a:prstGeom prst="rect">
            <a:avLst/>
          </a:prstGeom>
          <a:noFill/>
          <a:ln>
            <a:noFill/>
          </a:ln>
        </p:spPr>
        <p:txBody>
          <a:bodyPr anchorCtr="0" anchor="b" bIns="0" lIns="0" spcFirstLastPara="1" rIns="0" wrap="square" tIns="45700">
            <a:noAutofit/>
          </a:bodyPr>
          <a:lstStyle>
            <a:lvl1pPr lvl="0" marR="0" rtl="0" algn="r">
              <a:lnSpc>
                <a:spcPct val="90000"/>
              </a:lnSpc>
              <a:spcBef>
                <a:spcPts val="0"/>
              </a:spcBef>
              <a:spcAft>
                <a:spcPts val="0"/>
              </a:spcAft>
              <a:buSzPts val="1400"/>
              <a:buNone/>
              <a:defRPr b="0" i="0" sz="1200" u="none" cap="none" strike="noStrike">
                <a:solidFill>
                  <a:srgbClr val="7F7F7F"/>
                </a:solidFill>
                <a:latin typeface="Arial"/>
                <a:ea typeface="Arial"/>
                <a:cs typeface="Arial"/>
                <a:sym typeface="Arial"/>
              </a:defRPr>
            </a:lvl1pPr>
            <a:lvl2pPr lvl="1" marR="0" rtl="0" algn="l">
              <a:spcBef>
                <a:spcPts val="0"/>
              </a:spcBef>
              <a:spcAft>
                <a:spcPts val="0"/>
              </a:spcAft>
              <a:buSzPts val="1400"/>
              <a:buNone/>
              <a:defRPr b="0" i="0" sz="24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24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24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24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lt1"/>
                </a:solidFill>
                <a:latin typeface="Arial"/>
                <a:ea typeface="Arial"/>
                <a:cs typeface="Arial"/>
                <a:sym typeface="Arial"/>
              </a:defRPr>
            </a:lvl9pPr>
          </a:lstStyle>
          <a:p/>
        </p:txBody>
      </p:sp>
      <p:sp>
        <p:nvSpPr>
          <p:cNvPr id="14" name="Google Shape;14;p13"/>
          <p:cNvSpPr txBox="1"/>
          <p:nvPr/>
        </p:nvSpPr>
        <p:spPr>
          <a:xfrm>
            <a:off x="6702425" y="6657947"/>
            <a:ext cx="5486400" cy="200053"/>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b="0" i="0" lang="en-US" sz="700" u="none" cap="none" strike="noStrike">
                <a:solidFill>
                  <a:srgbClr val="7F7F7F"/>
                </a:solidFill>
                <a:latin typeface="Arial"/>
                <a:ea typeface="Arial"/>
                <a:cs typeface="Arial"/>
                <a:sym typeface="Arial"/>
              </a:rPr>
              <a:t>©2025 Mayo Foundation for Medical Education and Research  |  slide-</a:t>
            </a:r>
            <a:fld id="{00000000-1234-1234-1234-123412341234}" type="slidenum">
              <a:rPr b="0" i="0" lang="en-US" sz="700" u="none" cap="none" strike="noStrike">
                <a:solidFill>
                  <a:srgbClr val="7F7F7F"/>
                </a:solidFill>
                <a:latin typeface="Arial"/>
                <a:ea typeface="Arial"/>
                <a:cs typeface="Arial"/>
                <a:sym typeface="Arial"/>
              </a:rPr>
              <a:t>‹#›</a:t>
            </a:fld>
            <a:endParaRPr b="0" i="0" sz="700" u="none" cap="none" strike="noStrike">
              <a:solidFill>
                <a:srgbClr val="7F7F7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
          <p:cNvSpPr txBox="1"/>
          <p:nvPr>
            <p:ph type="ctrTitle"/>
          </p:nvPr>
        </p:nvSpPr>
        <p:spPr>
          <a:xfrm>
            <a:off x="892260" y="1735709"/>
            <a:ext cx="10941900" cy="1397000"/>
          </a:xfrm>
          <a:prstGeom prst="rect">
            <a:avLst/>
          </a:prstGeom>
          <a:noFill/>
          <a:ln>
            <a:noFill/>
          </a:ln>
        </p:spPr>
        <p:txBody>
          <a:bodyPr anchorCtr="0" anchor="b" bIns="0" lIns="0" spcFirstLastPara="1" rIns="0" wrap="square" tIns="0">
            <a:noAutofit/>
          </a:bodyPr>
          <a:lstStyle/>
          <a:p>
            <a:pPr indent="0" lvl="0" marL="0" rtl="0" algn="l">
              <a:lnSpc>
                <a:spcPct val="80000"/>
              </a:lnSpc>
              <a:spcBef>
                <a:spcPts val="0"/>
              </a:spcBef>
              <a:spcAft>
                <a:spcPts val="0"/>
              </a:spcAft>
              <a:buClr>
                <a:schemeClr val="dk1"/>
              </a:buClr>
              <a:buSzPts val="2800"/>
              <a:buFont typeface="Arial"/>
              <a:buNone/>
            </a:pPr>
            <a:r>
              <a:rPr lang="en-US" sz="2800"/>
              <a:t>THE IMPORTANCE OF A CHARTER</a:t>
            </a:r>
            <a:endParaRPr/>
          </a:p>
        </p:txBody>
      </p:sp>
      <p:sp>
        <p:nvSpPr>
          <p:cNvPr id="432" name="Google Shape;432;p1"/>
          <p:cNvSpPr txBox="1"/>
          <p:nvPr/>
        </p:nvSpPr>
        <p:spPr>
          <a:xfrm>
            <a:off x="973137" y="4980972"/>
            <a:ext cx="7427913" cy="685800"/>
          </a:xfrm>
          <a:prstGeom prst="rect">
            <a:avLst/>
          </a:prstGeom>
          <a:noFill/>
          <a:ln>
            <a:noFill/>
          </a:ln>
        </p:spPr>
        <p:txBody>
          <a:bodyPr anchorCtr="0" anchor="ctr" bIns="45700" lIns="0" spcFirstLastPara="1" rIns="0" wrap="square" tIns="45700">
            <a:noAutofit/>
          </a:bodyPr>
          <a:lstStyle/>
          <a:p>
            <a:pPr indent="0" lvl="0" marL="0" marR="0" rtl="0" algn="l">
              <a:lnSpc>
                <a:spcPct val="80000"/>
              </a:lnSpc>
              <a:spcBef>
                <a:spcPts val="0"/>
              </a:spcBef>
              <a:spcAft>
                <a:spcPts val="0"/>
              </a:spcAft>
              <a:buClr>
                <a:schemeClr val="lt2"/>
              </a:buClr>
              <a:buSzPts val="2200"/>
              <a:buFont typeface="Arial"/>
              <a:buNone/>
            </a:pPr>
            <a:r>
              <a:rPr b="0" i="0" lang="en-US" sz="2200" u="none" cap="none" strike="noStrike">
                <a:solidFill>
                  <a:schemeClr val="dk1"/>
                </a:solidFill>
                <a:latin typeface="Arial"/>
                <a:ea typeface="Arial"/>
                <a:cs typeface="Arial"/>
                <a:sym typeface="Arial"/>
              </a:rPr>
              <a:t>Elia Lima-Walton MD, PA</a:t>
            </a:r>
            <a:endParaRPr/>
          </a:p>
          <a:p>
            <a:pPr indent="0" lvl="0" marL="0" marR="0" rtl="0" algn="l">
              <a:lnSpc>
                <a:spcPct val="80000"/>
              </a:lnSpc>
              <a:spcBef>
                <a:spcPts val="0"/>
              </a:spcBef>
              <a:spcAft>
                <a:spcPts val="0"/>
              </a:spcAft>
              <a:buClr>
                <a:schemeClr val="lt2"/>
              </a:buClr>
              <a:buSzPts val="2200"/>
              <a:buFont typeface="Arial"/>
              <a:buNone/>
            </a:pPr>
            <a:r>
              <a:rPr b="0" i="0" lang="en-US" sz="2200" u="none" cap="none" strike="noStrike">
                <a:solidFill>
                  <a:schemeClr val="dk1"/>
                </a:solidFill>
                <a:latin typeface="Arial"/>
                <a:ea typeface="Arial"/>
                <a:cs typeface="Arial"/>
                <a:sym typeface="Arial"/>
              </a:rPr>
              <a:t>Principal Product Manager Healthcare Generative AI</a:t>
            </a:r>
            <a:endParaRPr/>
          </a:p>
          <a:p>
            <a:pPr indent="0" lvl="0" marL="0" marR="0" rtl="0" algn="l">
              <a:lnSpc>
                <a:spcPct val="80000"/>
              </a:lnSpc>
              <a:spcBef>
                <a:spcPts val="0"/>
              </a:spcBef>
              <a:spcAft>
                <a:spcPts val="0"/>
              </a:spcAft>
              <a:buClr>
                <a:schemeClr val="lt2"/>
              </a:buClr>
              <a:buSzPts val="2200"/>
              <a:buFont typeface="Arial"/>
              <a:buNone/>
            </a:pPr>
            <a:r>
              <a:rPr b="0" i="0" lang="en-US" sz="2200" u="none" cap="none" strike="noStrike">
                <a:solidFill>
                  <a:schemeClr val="dk1"/>
                </a:solidFill>
                <a:latin typeface="Arial"/>
                <a:ea typeface="Arial"/>
                <a:cs typeface="Arial"/>
                <a:sym typeface="Arial"/>
              </a:rPr>
              <a:t>Office of Chief Technology Officer </a:t>
            </a:r>
            <a:endParaRPr/>
          </a:p>
        </p:txBody>
      </p:sp>
      <p:sp>
        <p:nvSpPr>
          <p:cNvPr id="433" name="Google Shape;433;p1"/>
          <p:cNvSpPr txBox="1"/>
          <p:nvPr/>
        </p:nvSpPr>
        <p:spPr>
          <a:xfrm>
            <a:off x="973138" y="5629656"/>
            <a:ext cx="5130800" cy="694944"/>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Clr>
                <a:schemeClr val="lt2"/>
              </a:buClr>
              <a:buSzPts val="2640"/>
              <a:buFont typeface="Arial"/>
              <a:buNone/>
            </a:pPr>
            <a:r>
              <a:rPr b="0" i="0" lang="en-US" sz="2200" u="none" cap="none" strike="noStrike">
                <a:solidFill>
                  <a:schemeClr val="dk1"/>
                </a:solidFill>
                <a:latin typeface="Arial"/>
                <a:ea typeface="Arial"/>
                <a:cs typeface="Arial"/>
                <a:sym typeface="Arial"/>
              </a:rPr>
              <a:t>February 14, 2025</a:t>
            </a:r>
            <a:endParaRPr/>
          </a:p>
        </p:txBody>
      </p:sp>
      <p:pic>
        <p:nvPicPr>
          <p:cNvPr descr="A person with long hair wearing a suit&#10;&#10;Description automatically generated" id="434" name="Google Shape;434;p1"/>
          <p:cNvPicPr preferRelativeResize="0"/>
          <p:nvPr/>
        </p:nvPicPr>
        <p:blipFill rotWithShape="1">
          <a:blip r:embed="rId3">
            <a:alphaModFix/>
          </a:blip>
          <a:srcRect b="0" l="0" r="0" t="0"/>
          <a:stretch/>
        </p:blipFill>
        <p:spPr>
          <a:xfrm>
            <a:off x="114300" y="4924278"/>
            <a:ext cx="777960" cy="799188"/>
          </a:xfrm>
          <a:prstGeom prst="rect">
            <a:avLst/>
          </a:prstGeom>
          <a:noFill/>
          <a:ln>
            <a:noFill/>
          </a:ln>
          <a:effectLst>
            <a:outerShdw blurRad="292100" rotWithShape="0" algn="tl" dir="2700000" dist="139700">
              <a:srgbClr val="333333">
                <a:alpha val="64705"/>
              </a:srgbClr>
            </a:outerShdw>
          </a:effectLst>
        </p:spPr>
      </p:pic>
      <p:sp>
        <p:nvSpPr>
          <p:cNvPr id="435" name="Google Shape;435;p1"/>
          <p:cNvSpPr txBox="1"/>
          <p:nvPr/>
        </p:nvSpPr>
        <p:spPr>
          <a:xfrm>
            <a:off x="805873" y="3492147"/>
            <a:ext cx="6137562"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2200" u="none" cap="none" strike="noStrike">
                <a:solidFill>
                  <a:schemeClr val="dk1"/>
                </a:solidFill>
                <a:latin typeface="Arial"/>
                <a:ea typeface="Arial"/>
                <a:cs typeface="Arial"/>
                <a:sym typeface="Arial"/>
              </a:rPr>
              <a:t>Together we create possibilities for tomorrow</a:t>
            </a:r>
            <a:endParaRPr/>
          </a:p>
        </p:txBody>
      </p:sp>
      <p:pic>
        <p:nvPicPr>
          <p:cNvPr id="436" name="Google Shape;436;p1"/>
          <p:cNvPicPr preferRelativeResize="0"/>
          <p:nvPr/>
        </p:nvPicPr>
        <p:blipFill rotWithShape="1">
          <a:blip r:embed="rId4">
            <a:alphaModFix/>
          </a:blip>
          <a:srcRect b="0" l="0" r="0" t="0"/>
          <a:stretch/>
        </p:blipFill>
        <p:spPr>
          <a:xfrm>
            <a:off x="279225" y="5876491"/>
            <a:ext cx="448109" cy="4481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0"/>
          <p:cNvSpPr txBox="1"/>
          <p:nvPr/>
        </p:nvSpPr>
        <p:spPr>
          <a:xfrm>
            <a:off x="626854" y="202274"/>
            <a:ext cx="11148607" cy="535586"/>
          </a:xfrm>
          <a:prstGeom prst="rect">
            <a:avLst/>
          </a:prstGeom>
          <a:gradFill>
            <a:gsLst>
              <a:gs pos="0">
                <a:srgbClr val="85D6FF"/>
              </a:gs>
              <a:gs pos="35000">
                <a:srgbClr val="ABDEFF"/>
              </a:gs>
              <a:gs pos="100000">
                <a:srgbClr val="DCF1FF"/>
              </a:gs>
            </a:gsLst>
            <a:lin ang="16200000" scaled="0"/>
          </a:gradFill>
          <a:ln cap="flat" cmpd="sng" w="9525">
            <a:solidFill>
              <a:srgbClr val="009ADD"/>
            </a:solidFill>
            <a:prstDash val="solid"/>
            <a:round/>
            <a:headEnd len="sm" w="sm" type="none"/>
            <a:tailEnd len="sm" w="sm" type="none"/>
          </a:ln>
          <a:effectLst>
            <a:outerShdw blurRad="40000" rotWithShape="0" dir="5400000" dist="20000">
              <a:srgbClr val="000000">
                <a:alpha val="37647"/>
              </a:srgbClr>
            </a:outerShdw>
          </a:effectLst>
        </p:spPr>
        <p:txBody>
          <a:bodyPr anchorCtr="0" anchor="t" bIns="34275" lIns="68550" spcFirstLastPara="1" rIns="68550" wrap="square" tIns="34275">
            <a:noAutofit/>
          </a:bodyPr>
          <a:lstStyle/>
          <a:p>
            <a:pPr indent="0" lvl="0" marL="86846" marR="0" rtl="0" algn="l">
              <a:lnSpc>
                <a:spcPct val="90000"/>
              </a:lnSpc>
              <a:spcBef>
                <a:spcPts val="0"/>
              </a:spcBef>
              <a:spcAft>
                <a:spcPts val="0"/>
              </a:spcAft>
              <a:buClr>
                <a:schemeClr val="accent2"/>
              </a:buClr>
              <a:buSzPts val="1600"/>
              <a:buFont typeface="Arial"/>
              <a:buNone/>
            </a:pPr>
            <a:r>
              <a:rPr b="1" lang="en-US" sz="1600">
                <a:solidFill>
                  <a:schemeClr val="accent2"/>
                </a:solidFill>
                <a:latin typeface="Arial"/>
                <a:ea typeface="Arial"/>
                <a:cs typeface="Arial"/>
                <a:sym typeface="Arial"/>
              </a:rPr>
              <a:t>Extracting Symptoms, Treatment, Diagnostic Procedure, and Drug Relationships from Medical Content at Scale</a:t>
            </a:r>
            <a:endParaRPr/>
          </a:p>
        </p:txBody>
      </p:sp>
      <p:graphicFrame>
        <p:nvGraphicFramePr>
          <p:cNvPr id="757" name="Google Shape;757;p10"/>
          <p:cNvGraphicFramePr/>
          <p:nvPr/>
        </p:nvGraphicFramePr>
        <p:xfrm>
          <a:off x="626855" y="642613"/>
          <a:ext cx="3000000" cy="3000000"/>
        </p:xfrm>
        <a:graphic>
          <a:graphicData uri="http://schemas.openxmlformats.org/drawingml/2006/table">
            <a:tbl>
              <a:tblPr bandRow="1" firstRow="1">
                <a:noFill/>
                <a:tableStyleId>{CCD094B2-112B-41E4-9EF5-2AD5385376F7}</a:tableStyleId>
              </a:tblPr>
              <a:tblGrid>
                <a:gridCol w="11148600"/>
              </a:tblGrid>
              <a:tr h="271050">
                <a:tc>
                  <a:txBody>
                    <a:bodyPr/>
                    <a:lstStyle/>
                    <a:p>
                      <a:pPr indent="0" lvl="0" marL="0" marR="0" rtl="0" algn="l">
                        <a:spcBef>
                          <a:spcPts val="0"/>
                        </a:spcBef>
                        <a:spcAft>
                          <a:spcPts val="0"/>
                        </a:spcAft>
                        <a:buNone/>
                      </a:pPr>
                      <a:r>
                        <a:rPr lang="en-US" sz="1100">
                          <a:latin typeface="Arial"/>
                          <a:ea typeface="Arial"/>
                          <a:cs typeface="Arial"/>
                          <a:sym typeface="Arial"/>
                        </a:rPr>
                        <a:t> Background/Objective</a:t>
                      </a:r>
                      <a:endParaRPr/>
                    </a:p>
                  </a:txBody>
                  <a:tcPr marT="45700" marB="45700" marR="91425" marL="91425"/>
                </a:tc>
              </a:tr>
              <a:tr h="1879100">
                <a:tc>
                  <a:txBody>
                    <a:bodyPr/>
                    <a:lstStyle/>
                    <a:p>
                      <a:pPr indent="0" lvl="0" marL="0" marR="0" rtl="0" algn="l">
                        <a:spcBef>
                          <a:spcPts val="0"/>
                        </a:spcBef>
                        <a:spcAft>
                          <a:spcPts val="0"/>
                        </a:spcAft>
                        <a:buNone/>
                      </a:pPr>
                      <a:r>
                        <a:rPr lang="en-US" sz="1100" u="sng">
                          <a:solidFill>
                            <a:schemeClr val="lt1"/>
                          </a:solidFill>
                          <a:latin typeface="Arial"/>
                          <a:ea typeface="Arial"/>
                          <a:cs typeface="Arial"/>
                          <a:sym typeface="Arial"/>
                        </a:rPr>
                        <a:t>Background:</a:t>
                      </a:r>
                      <a:r>
                        <a:rPr lang="en-US" sz="1100">
                          <a:solidFill>
                            <a:schemeClr val="lt1"/>
                          </a:solidFill>
                          <a:latin typeface="Arial"/>
                          <a:ea typeface="Arial"/>
                          <a:cs typeface="Arial"/>
                          <a:sym typeface="Arial"/>
                        </a:rPr>
                        <a:t> There is a need for Clinical Key to continue to retrieve content to meet point-of-care needs. CK Search relies in part on special tagging of Clinical Overviews in the form of “triple tags” (associative relationships in the model of subject-predicate-object).  CK Global is interested in being able to use “triple tags” to help surface content embedded in core synoptic content for NOAM and regional markets.  In order to help expedite tagging of content in triple fashion for search we need to improve the auto-tagging process.  The candidate triples that will be generated by this process will potentially benefit information retrieval for NOAM, CK India, CK Germany, CK Brazil, CK France and potentially other CK products—EMMeT ontology, H-Graph, thereby enhancing utility for other use cases.  </a:t>
                      </a:r>
                      <a:endParaRPr/>
                    </a:p>
                    <a:p>
                      <a:pPr indent="0" lvl="0" marL="0" marR="0" rtl="0" algn="l">
                        <a:spcBef>
                          <a:spcPts val="0"/>
                        </a:spcBef>
                        <a:spcAft>
                          <a:spcPts val="0"/>
                        </a:spcAft>
                        <a:buNone/>
                      </a:pPr>
                      <a:r>
                        <a:t/>
                      </a:r>
                      <a:endParaRPr sz="1100">
                        <a:solidFill>
                          <a:schemeClr val="lt1"/>
                        </a:solidFill>
                        <a:latin typeface="Arial"/>
                        <a:ea typeface="Arial"/>
                        <a:cs typeface="Arial"/>
                        <a:sym typeface="Arial"/>
                      </a:endParaRPr>
                    </a:p>
                    <a:p>
                      <a:pPr indent="0" lvl="0" marL="0" marR="0" rtl="0" algn="l">
                        <a:spcBef>
                          <a:spcPts val="0"/>
                        </a:spcBef>
                        <a:spcAft>
                          <a:spcPts val="0"/>
                        </a:spcAft>
                        <a:buNone/>
                      </a:pPr>
                      <a:r>
                        <a:rPr b="0" i="0" lang="en-US" sz="1100" u="sng">
                          <a:solidFill>
                            <a:schemeClr val="lt1"/>
                          </a:solidFill>
                          <a:latin typeface="Arial"/>
                          <a:ea typeface="Arial"/>
                          <a:cs typeface="Arial"/>
                          <a:sym typeface="Arial"/>
                        </a:rPr>
                        <a:t>Objective:</a:t>
                      </a:r>
                      <a:r>
                        <a:rPr b="0" i="0" lang="en-US" sz="1100">
                          <a:solidFill>
                            <a:schemeClr val="lt1"/>
                          </a:solidFill>
                          <a:latin typeface="Arial"/>
                          <a:ea typeface="Arial"/>
                          <a:cs typeface="Arial"/>
                          <a:sym typeface="Arial"/>
                        </a:rPr>
                        <a:t> </a:t>
                      </a:r>
                      <a:endParaRPr/>
                    </a:p>
                    <a:p>
                      <a:pPr indent="0" lvl="0" marL="0" marR="0" rtl="0" algn="l">
                        <a:spcBef>
                          <a:spcPts val="0"/>
                        </a:spcBef>
                        <a:spcAft>
                          <a:spcPts val="0"/>
                        </a:spcAft>
                        <a:buNone/>
                      </a:pPr>
                      <a:r>
                        <a:rPr b="0" i="0" lang="en-US" sz="1100">
                          <a:solidFill>
                            <a:schemeClr val="lt1"/>
                          </a:solidFill>
                          <a:latin typeface="Arial"/>
                          <a:ea typeface="Arial"/>
                          <a:cs typeface="Arial"/>
                          <a:sym typeface="Arial"/>
                        </a:rPr>
                        <a:t>1. </a:t>
                      </a:r>
                      <a:r>
                        <a:rPr lang="en-US" sz="1100">
                          <a:solidFill>
                            <a:schemeClr val="lt1"/>
                          </a:solidFill>
                          <a:latin typeface="Arial"/>
                          <a:ea typeface="Arial"/>
                          <a:cs typeface="Arial"/>
                          <a:sym typeface="Arial"/>
                        </a:rPr>
                        <a:t>Algorithmically identify ontological relationships embedded within core and localized synoptic content: </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a.)Triple identification:  Matching content to be tagged with known/existing triples</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b.)Triple extraction:  Extracting triples or triple candidates from content to be tagged, for triples that are novel or never previously encountered/recorded</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2. Perform QA of triple tags to improve Search. </a:t>
                      </a:r>
                      <a:endParaRPr sz="1100">
                        <a:solidFill>
                          <a:schemeClr val="lt1"/>
                        </a:solidFill>
                        <a:latin typeface="Arial"/>
                        <a:ea typeface="Arial"/>
                        <a:cs typeface="Arial"/>
                        <a:sym typeface="Arial"/>
                      </a:endParaRPr>
                    </a:p>
                  </a:txBody>
                  <a:tcPr marT="45700" marB="45700" marR="91425" marL="91425"/>
                </a:tc>
              </a:tr>
            </a:tbl>
          </a:graphicData>
        </a:graphic>
      </p:graphicFrame>
      <p:graphicFrame>
        <p:nvGraphicFramePr>
          <p:cNvPr id="758" name="Google Shape;758;p10"/>
          <p:cNvGraphicFramePr/>
          <p:nvPr/>
        </p:nvGraphicFramePr>
        <p:xfrm>
          <a:off x="626855" y="2775656"/>
          <a:ext cx="3000000" cy="3000000"/>
        </p:xfrm>
        <a:graphic>
          <a:graphicData uri="http://schemas.openxmlformats.org/drawingml/2006/table">
            <a:tbl>
              <a:tblPr bandRow="1" firstRow="1">
                <a:noFill/>
                <a:tableStyleId>{CCD094B2-112B-41E4-9EF5-2AD5385376F7}</a:tableStyleId>
              </a:tblPr>
              <a:tblGrid>
                <a:gridCol w="6277550"/>
                <a:gridCol w="4871050"/>
              </a:tblGrid>
              <a:tr h="262050">
                <a:tc>
                  <a:txBody>
                    <a:bodyPr/>
                    <a:lstStyle/>
                    <a:p>
                      <a:pPr indent="0" lvl="0" marL="0" marR="0" rtl="0" algn="l">
                        <a:spcBef>
                          <a:spcPts val="0"/>
                        </a:spcBef>
                        <a:spcAft>
                          <a:spcPts val="0"/>
                        </a:spcAft>
                        <a:buNone/>
                      </a:pPr>
                      <a:r>
                        <a:rPr lang="en-US" sz="1100">
                          <a:latin typeface="Arial"/>
                          <a:ea typeface="Arial"/>
                          <a:cs typeface="Arial"/>
                          <a:sym typeface="Arial"/>
                        </a:rPr>
                        <a:t>Goals</a:t>
                      </a:r>
                      <a:endParaRPr/>
                    </a:p>
                  </a:txBody>
                  <a:tcPr marT="45700" marB="45700" marR="91425" marL="91425"/>
                </a:tc>
                <a:tc>
                  <a:txBody>
                    <a:bodyPr/>
                    <a:lstStyle/>
                    <a:p>
                      <a:pPr indent="0" lvl="0" marL="0" marR="0" rtl="0" algn="l">
                        <a:spcBef>
                          <a:spcPts val="0"/>
                        </a:spcBef>
                        <a:spcAft>
                          <a:spcPts val="0"/>
                        </a:spcAft>
                        <a:buNone/>
                      </a:pPr>
                      <a:r>
                        <a:rPr lang="en-US" sz="1100">
                          <a:latin typeface="Arial"/>
                          <a:ea typeface="Arial"/>
                          <a:cs typeface="Arial"/>
                          <a:sym typeface="Arial"/>
                        </a:rPr>
                        <a:t>Technical Indictors  </a:t>
                      </a:r>
                      <a:endParaRPr/>
                    </a:p>
                  </a:txBody>
                  <a:tcPr marT="45700" marB="45700" marR="91425" marL="91425"/>
                </a:tc>
              </a:tr>
              <a:tr h="3594675">
                <a:tc>
                  <a:txBody>
                    <a:bodyPr/>
                    <a:lstStyle/>
                    <a:p>
                      <a:pPr indent="0" lvl="0" marL="0" marR="0" rtl="0" algn="l">
                        <a:spcBef>
                          <a:spcPts val="0"/>
                        </a:spcBef>
                        <a:spcAft>
                          <a:spcPts val="0"/>
                        </a:spcAft>
                        <a:buNone/>
                      </a:pPr>
                      <a:r>
                        <a:rPr lang="en-US" sz="1100">
                          <a:solidFill>
                            <a:schemeClr val="lt1"/>
                          </a:solidFill>
                          <a:latin typeface="Arial"/>
                          <a:ea typeface="Arial"/>
                          <a:cs typeface="Arial"/>
                          <a:sym typeface="Arial"/>
                        </a:rPr>
                        <a:t>1. Implement workflow automatic tagging of triples to reduce time and money spent on traditional curation methods. </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2. Work with NOAM core synoptic content, THB, KLF, EMC, PT-BR CO,  localized Clinical Overviews, Clinical Snapshots, and other content types to assess feasibility for proof of concept.</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3. Streamline tagging for more efficient process decreasing SME time spent and cost.</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4. Reduce error/improve standardization in triple tagging:</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Improve accuracy of tagging to 50%; reduce time spent by SME to validate by 50%;</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Improve ontological tagging across ClinicalKey.</a:t>
                      </a:r>
                      <a:endParaRPr b="0" i="0" sz="1100">
                        <a:solidFill>
                          <a:schemeClr val="lt1"/>
                        </a:solidFill>
                        <a:latin typeface="Arial"/>
                        <a:ea typeface="Arial"/>
                        <a:cs typeface="Arial"/>
                        <a:sym typeface="Arial"/>
                      </a:endParaRPr>
                    </a:p>
                  </a:txBody>
                  <a:tcPr marT="45700" marB="45700" marR="91425" marL="91425"/>
                </a:tc>
                <a:tc>
                  <a:txBody>
                    <a:bodyPr/>
                    <a:lstStyle/>
                    <a:p>
                      <a:pPr indent="0" lvl="0" marL="0" marR="0" rtl="0" algn="l">
                        <a:spcBef>
                          <a:spcPts val="0"/>
                        </a:spcBef>
                        <a:spcAft>
                          <a:spcPts val="0"/>
                        </a:spcAft>
                        <a:buNone/>
                      </a:pPr>
                      <a:r>
                        <a:rPr lang="en-US" sz="1100">
                          <a:solidFill>
                            <a:schemeClr val="lt1"/>
                          </a:solidFill>
                          <a:latin typeface="Arial"/>
                          <a:ea typeface="Arial"/>
                          <a:cs typeface="Arial"/>
                          <a:sym typeface="Arial"/>
                        </a:rPr>
                        <a:t>1. Acquire NOAM and localized content.</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2. Determine model baseline performance for each document type</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3. Adaptation of automated tagging guidelines to fit specific use case.</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4. Workflow Implementation</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5. QA output</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6. Review learnings</a:t>
                      </a:r>
                      <a:endParaRPr sz="1100">
                        <a:solidFill>
                          <a:schemeClr val="lt1"/>
                        </a:solidFill>
                        <a:latin typeface="Arial"/>
                        <a:ea typeface="Arial"/>
                        <a:cs typeface="Arial"/>
                        <a:sym typeface="Arial"/>
                      </a:endParaRPr>
                    </a:p>
                  </a:txBody>
                  <a:tcPr marT="45700" marB="45700" marR="91425" marL="91425"/>
                </a:tc>
              </a:tr>
            </a:tbl>
          </a:graphicData>
        </a:graphic>
      </p:graphicFrame>
      <p:graphicFrame>
        <p:nvGraphicFramePr>
          <p:cNvPr id="759" name="Google Shape;759;p10"/>
          <p:cNvGraphicFramePr/>
          <p:nvPr/>
        </p:nvGraphicFramePr>
        <p:xfrm>
          <a:off x="626857" y="4553213"/>
          <a:ext cx="3000000" cy="3000000"/>
        </p:xfrm>
        <a:graphic>
          <a:graphicData uri="http://schemas.openxmlformats.org/drawingml/2006/table">
            <a:tbl>
              <a:tblPr bandRow="1" firstRow="1">
                <a:noFill/>
                <a:tableStyleId>{CCD094B2-112B-41E4-9EF5-2AD5385376F7}</a:tableStyleId>
              </a:tblPr>
              <a:tblGrid>
                <a:gridCol w="2154550"/>
                <a:gridCol w="1873100"/>
                <a:gridCol w="2404400"/>
              </a:tblGrid>
              <a:tr h="330250">
                <a:tc gridSpan="3">
                  <a:txBody>
                    <a:bodyPr/>
                    <a:lstStyle/>
                    <a:p>
                      <a:pPr indent="0" lvl="0" marL="0" marR="0" rtl="0" algn="l">
                        <a:spcBef>
                          <a:spcPts val="0"/>
                        </a:spcBef>
                        <a:spcAft>
                          <a:spcPts val="0"/>
                        </a:spcAft>
                        <a:buNone/>
                      </a:pPr>
                      <a:r>
                        <a:rPr b="0" lang="en-US" sz="1100">
                          <a:solidFill>
                            <a:schemeClr val="dk1"/>
                          </a:solidFill>
                          <a:latin typeface="Arial"/>
                          <a:ea typeface="Arial"/>
                          <a:cs typeface="Arial"/>
                          <a:sym typeface="Arial"/>
                        </a:rPr>
                        <a:t> Team Members &amp; Stakeholders</a:t>
                      </a:r>
                      <a:endParaRPr/>
                    </a:p>
                  </a:txBody>
                  <a:tcPr marT="45700" marB="45700" marR="91425" marL="91425"/>
                </a:tc>
                <a:tc hMerge="1"/>
                <a:tc hMerge="1"/>
              </a:tr>
              <a:tr h="1772250">
                <a:tc>
                  <a:txBody>
                    <a:bodyPr/>
                    <a:lstStyle/>
                    <a:p>
                      <a:pPr indent="0" lvl="0" marL="0" marR="0" rtl="0" algn="l">
                        <a:spcBef>
                          <a:spcPts val="0"/>
                        </a:spcBef>
                        <a:spcAft>
                          <a:spcPts val="0"/>
                        </a:spcAft>
                        <a:buNone/>
                      </a:pPr>
                      <a:r>
                        <a:rPr b="0" i="0" lang="en-US" sz="1100" u="sng">
                          <a:solidFill>
                            <a:srgbClr val="010900"/>
                          </a:solidFill>
                          <a:latin typeface="Arial"/>
                          <a:ea typeface="Arial"/>
                          <a:cs typeface="Arial"/>
                          <a:sym typeface="Arial"/>
                        </a:rPr>
                        <a:t>Team Members:</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Elia Lima-Walton</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Silke Niehusmann</a:t>
                      </a:r>
                      <a:endParaRPr/>
                    </a:p>
                    <a:p>
                      <a:pPr indent="0" lvl="0" marL="0" marR="0" rtl="0" algn="l">
                        <a:spcBef>
                          <a:spcPts val="0"/>
                        </a:spcBef>
                        <a:spcAft>
                          <a:spcPts val="0"/>
                        </a:spcAft>
                        <a:buClr>
                          <a:schemeClr val="lt1"/>
                        </a:buClr>
                        <a:buSzPts val="1100"/>
                        <a:buFont typeface="Arial"/>
                        <a:buNone/>
                      </a:pPr>
                      <a:r>
                        <a:t/>
                      </a:r>
                      <a:endParaRPr b="0" i="0" sz="1100">
                        <a:solidFill>
                          <a:srgbClr val="010900"/>
                        </a:solidFill>
                        <a:latin typeface="Arial"/>
                        <a:ea typeface="Arial"/>
                        <a:cs typeface="Arial"/>
                        <a:sym typeface="Arial"/>
                      </a:endParaRPr>
                    </a:p>
                    <a:p>
                      <a:pPr indent="0" lvl="0" marL="0" marR="0" rtl="0" algn="l">
                        <a:spcBef>
                          <a:spcPts val="0"/>
                        </a:spcBef>
                        <a:spcAft>
                          <a:spcPts val="0"/>
                        </a:spcAft>
                        <a:buClr>
                          <a:schemeClr val="lt1"/>
                        </a:buClr>
                        <a:buSzPts val="1100"/>
                        <a:buFont typeface="Arial"/>
                        <a:buNone/>
                      </a:pPr>
                      <a:r>
                        <a:t/>
                      </a:r>
                      <a:endParaRPr b="0" i="0" sz="1100">
                        <a:solidFill>
                          <a:srgbClr val="010900"/>
                        </a:solidFill>
                        <a:latin typeface="Arial"/>
                        <a:ea typeface="Arial"/>
                        <a:cs typeface="Arial"/>
                        <a:sym typeface="Arial"/>
                      </a:endParaRPr>
                    </a:p>
                  </a:txBody>
                  <a:tcPr marT="45700" marB="45700" marR="91425" marL="91425"/>
                </a:tc>
                <a:tc>
                  <a:txBody>
                    <a:bodyPr/>
                    <a:lstStyle/>
                    <a:p>
                      <a:pPr indent="0" lvl="0" marL="0" marR="0" rtl="0" algn="l">
                        <a:spcBef>
                          <a:spcPts val="0"/>
                        </a:spcBef>
                        <a:spcAft>
                          <a:spcPts val="0"/>
                        </a:spcAft>
                        <a:buNone/>
                      </a:pPr>
                      <a:r>
                        <a:rPr lang="en-US" sz="1100">
                          <a:solidFill>
                            <a:schemeClr val="lt1"/>
                          </a:solidFill>
                          <a:latin typeface="Arial"/>
                          <a:ea typeface="Arial"/>
                          <a:cs typeface="Arial"/>
                          <a:sym typeface="Arial"/>
                        </a:rPr>
                        <a:t>Ankur Walia</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Will Dowling</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Maulik Kamdar</a:t>
                      </a:r>
                      <a:endParaRPr/>
                    </a:p>
                    <a:p>
                      <a:pPr indent="0" lvl="0" marL="0" marR="0" rtl="0" algn="l">
                        <a:spcBef>
                          <a:spcPts val="0"/>
                        </a:spcBef>
                        <a:spcAft>
                          <a:spcPts val="0"/>
                        </a:spcAft>
                        <a:buClr>
                          <a:schemeClr val="lt1"/>
                        </a:buClr>
                        <a:buSzPts val="1100"/>
                        <a:buFont typeface="Arial"/>
                        <a:buNone/>
                      </a:pPr>
                      <a:r>
                        <a:t/>
                      </a:r>
                      <a:endParaRPr b="0" i="0" sz="1100">
                        <a:solidFill>
                          <a:srgbClr val="010900"/>
                        </a:solidFill>
                        <a:latin typeface="Arial"/>
                        <a:ea typeface="Arial"/>
                        <a:cs typeface="Arial"/>
                        <a:sym typeface="Arial"/>
                      </a:endParaRPr>
                    </a:p>
                    <a:p>
                      <a:pPr indent="0" lvl="0" marL="0" marR="0" rtl="0" algn="l">
                        <a:spcBef>
                          <a:spcPts val="0"/>
                        </a:spcBef>
                        <a:spcAft>
                          <a:spcPts val="0"/>
                        </a:spcAft>
                        <a:buClr>
                          <a:schemeClr val="lt1"/>
                        </a:buClr>
                        <a:buSzPts val="1100"/>
                        <a:buFont typeface="Arial"/>
                        <a:buNone/>
                      </a:pPr>
                      <a:r>
                        <a:t/>
                      </a:r>
                      <a:endParaRPr b="0" i="0" sz="1100">
                        <a:solidFill>
                          <a:srgbClr val="010900"/>
                        </a:solidFill>
                        <a:latin typeface="Arial"/>
                        <a:ea typeface="Arial"/>
                        <a:cs typeface="Arial"/>
                        <a:sym typeface="Arial"/>
                      </a:endParaRPr>
                    </a:p>
                  </a:txBody>
                  <a:tcPr marT="45700" marB="45700" marR="91425" marL="91425"/>
                </a:tc>
                <a:tc>
                  <a:txBody>
                    <a:bodyPr/>
                    <a:lstStyle/>
                    <a:p>
                      <a:pPr indent="0" lvl="0" marL="0" marR="0" rtl="0" algn="l">
                        <a:spcBef>
                          <a:spcPts val="0"/>
                        </a:spcBef>
                        <a:spcAft>
                          <a:spcPts val="0"/>
                        </a:spcAft>
                        <a:buClr>
                          <a:srgbClr val="010900"/>
                        </a:buClr>
                        <a:buSzPts val="1100"/>
                        <a:buFont typeface="Arial"/>
                        <a:buNone/>
                      </a:pPr>
                      <a:r>
                        <a:rPr b="0" i="0" lang="en-US" sz="1100" u="sng">
                          <a:solidFill>
                            <a:srgbClr val="010900"/>
                          </a:solidFill>
                          <a:latin typeface="Arial"/>
                          <a:ea typeface="Arial"/>
                          <a:cs typeface="Arial"/>
                          <a:sym typeface="Arial"/>
                        </a:rPr>
                        <a:t>Stakeholders:</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A,b,c</a:t>
                      </a:r>
                      <a:endParaRPr sz="1100">
                        <a:solidFill>
                          <a:schemeClr val="lt1"/>
                        </a:solidFill>
                        <a:latin typeface="Arial"/>
                        <a:ea typeface="Arial"/>
                        <a:cs typeface="Arial"/>
                        <a:sym typeface="Arial"/>
                      </a:endParaRPr>
                    </a:p>
                  </a:txBody>
                  <a:tcPr marT="45700" marB="45700" marR="91425" marL="91425"/>
                </a:tc>
              </a:tr>
            </a:tbl>
          </a:graphicData>
        </a:graphic>
      </p:graphicFrame>
      <p:graphicFrame>
        <p:nvGraphicFramePr>
          <p:cNvPr id="760" name="Google Shape;760;p10"/>
          <p:cNvGraphicFramePr/>
          <p:nvPr/>
        </p:nvGraphicFramePr>
        <p:xfrm>
          <a:off x="7058734" y="4553212"/>
          <a:ext cx="3000000" cy="3000000"/>
        </p:xfrm>
        <a:graphic>
          <a:graphicData uri="http://schemas.openxmlformats.org/drawingml/2006/table">
            <a:tbl>
              <a:tblPr bandRow="1" firstRow="1">
                <a:noFill/>
                <a:tableStyleId>{CCD094B2-112B-41E4-9EF5-2AD5385376F7}</a:tableStyleId>
              </a:tblPr>
              <a:tblGrid>
                <a:gridCol w="4716725"/>
              </a:tblGrid>
              <a:tr h="302900">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Business Value &amp; KPIs</a:t>
                      </a:r>
                      <a:endParaRPr/>
                    </a:p>
                  </a:txBody>
                  <a:tcPr marT="45700" marB="45700" marR="91425" marL="91425"/>
                </a:tc>
              </a:tr>
              <a:tr h="950025">
                <a:tc>
                  <a:txBody>
                    <a:bodyPr/>
                    <a:lstStyle/>
                    <a:p>
                      <a:pPr indent="0" lvl="0" marL="0" marR="0" rtl="0" algn="l">
                        <a:lnSpc>
                          <a:spcPct val="107000"/>
                        </a:lnSpc>
                        <a:spcBef>
                          <a:spcPts val="0"/>
                        </a:spcBef>
                        <a:spcAft>
                          <a:spcPts val="0"/>
                        </a:spcAft>
                        <a:buNone/>
                      </a:pPr>
                      <a:r>
                        <a:rPr lang="en-US" sz="1100">
                          <a:latin typeface="Arial"/>
                          <a:ea typeface="Arial"/>
                          <a:cs typeface="Arial"/>
                          <a:sym typeface="Arial"/>
                        </a:rPr>
                        <a:t>•Identify and expand ontological triples</a:t>
                      </a:r>
                      <a:br>
                        <a:rPr lang="en-US" sz="1100">
                          <a:latin typeface="Arial"/>
                          <a:ea typeface="Arial"/>
                          <a:cs typeface="Arial"/>
                          <a:sym typeface="Arial"/>
                        </a:rPr>
                      </a:br>
                      <a:r>
                        <a:rPr lang="en-US" sz="1100">
                          <a:latin typeface="Arial"/>
                          <a:ea typeface="Arial"/>
                          <a:cs typeface="Arial"/>
                          <a:sym typeface="Arial"/>
                        </a:rPr>
                        <a:t>•Improved clinician search experience improving accuracy of diagnosis</a:t>
                      </a:r>
                      <a:br>
                        <a:rPr lang="en-US" sz="1100">
                          <a:latin typeface="Arial"/>
                          <a:ea typeface="Arial"/>
                          <a:cs typeface="Arial"/>
                          <a:sym typeface="Arial"/>
                        </a:rPr>
                      </a:br>
                      <a:r>
                        <a:rPr lang="en-US" sz="1100">
                          <a:latin typeface="Arial"/>
                          <a:ea typeface="Arial"/>
                          <a:cs typeface="Arial"/>
                          <a:sym typeface="Arial"/>
                        </a:rPr>
                        <a:t>•Decrease time for users to find what they are searching for.</a:t>
                      </a:r>
                      <a:br>
                        <a:rPr lang="en-US" sz="1100">
                          <a:latin typeface="Arial"/>
                          <a:ea typeface="Arial"/>
                          <a:cs typeface="Arial"/>
                          <a:sym typeface="Arial"/>
                        </a:rPr>
                      </a:br>
                      <a:r>
                        <a:rPr lang="en-US" sz="1100">
                          <a:latin typeface="Arial"/>
                          <a:ea typeface="Arial"/>
                          <a:cs typeface="Arial"/>
                          <a:sym typeface="Arial"/>
                        </a:rPr>
                        <a:t>•Ontology expansion, POC search</a:t>
                      </a:r>
                      <a:endParaRPr sz="1100">
                        <a:latin typeface="Arial"/>
                        <a:ea typeface="Arial"/>
                        <a:cs typeface="Arial"/>
                        <a:sym typeface="Arial"/>
                      </a:endParaRPr>
                    </a:p>
                  </a:txBody>
                  <a:tcPr marT="88875" marB="88875" marR="126975" marL="126975"/>
                </a:tc>
              </a:tr>
            </a:tbl>
          </a:graphicData>
        </a:graphic>
      </p:graphicFrame>
      <p:graphicFrame>
        <p:nvGraphicFramePr>
          <p:cNvPr id="761" name="Google Shape;761;p10"/>
          <p:cNvGraphicFramePr/>
          <p:nvPr/>
        </p:nvGraphicFramePr>
        <p:xfrm>
          <a:off x="7058733" y="5673996"/>
          <a:ext cx="3000000" cy="3000000"/>
        </p:xfrm>
        <a:graphic>
          <a:graphicData uri="http://schemas.openxmlformats.org/drawingml/2006/table">
            <a:tbl>
              <a:tblPr bandRow="1" firstRow="1">
                <a:noFill/>
                <a:tableStyleId>{CCD094B2-112B-41E4-9EF5-2AD5385376F7}</a:tableStyleId>
              </a:tblPr>
              <a:tblGrid>
                <a:gridCol w="4716725"/>
              </a:tblGrid>
              <a:tr h="253925">
                <a:tc>
                  <a:txBody>
                    <a:bodyPr/>
                    <a:lstStyle/>
                    <a:p>
                      <a:pPr indent="0" lvl="0" marL="0" marR="0" rtl="0" algn="l">
                        <a:spcBef>
                          <a:spcPts val="0"/>
                        </a:spcBef>
                        <a:spcAft>
                          <a:spcPts val="0"/>
                        </a:spcAft>
                        <a:buNone/>
                      </a:pPr>
                      <a:r>
                        <a:rPr lang="en-US" sz="1100">
                          <a:latin typeface="Arial"/>
                          <a:ea typeface="Arial"/>
                          <a:cs typeface="Arial"/>
                          <a:sym typeface="Arial"/>
                        </a:rPr>
                        <a:t>Project Milestones</a:t>
                      </a:r>
                      <a:endParaRPr/>
                    </a:p>
                  </a:txBody>
                  <a:tcPr marT="45700" marB="45700" marR="91425" marL="91425"/>
                </a:tc>
              </a:tr>
              <a:tr h="713900">
                <a:tc>
                  <a:txBody>
                    <a:bodyPr/>
                    <a:lstStyle/>
                    <a:p>
                      <a:pPr indent="0" lvl="0" marL="0" marR="0" rtl="0" algn="l">
                        <a:spcBef>
                          <a:spcPts val="0"/>
                        </a:spcBef>
                        <a:spcAft>
                          <a:spcPts val="0"/>
                        </a:spcAft>
                        <a:buNone/>
                      </a:pPr>
                      <a:r>
                        <a:rPr lang="en-US" sz="1100">
                          <a:solidFill>
                            <a:schemeClr val="lt1"/>
                          </a:solidFill>
                          <a:latin typeface="Arial"/>
                          <a:ea typeface="Arial"/>
                          <a:cs typeface="Arial"/>
                          <a:sym typeface="Arial"/>
                        </a:rPr>
                        <a:t>•Acquire data to be tested (x)</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•Determine model baseline performance for each document type (x)</a:t>
                      </a:r>
                      <a:endParaRPr/>
                    </a:p>
                    <a:p>
                      <a:pPr indent="0" lvl="0" marL="0" marR="0" rtl="0" algn="l">
                        <a:spcBef>
                          <a:spcPts val="0"/>
                        </a:spcBef>
                        <a:spcAft>
                          <a:spcPts val="0"/>
                        </a:spcAft>
                        <a:buNone/>
                      </a:pPr>
                      <a:r>
                        <a:rPr lang="en-US" sz="1100">
                          <a:solidFill>
                            <a:schemeClr val="lt1"/>
                          </a:solidFill>
                          <a:latin typeface="Arial"/>
                          <a:ea typeface="Arial"/>
                          <a:cs typeface="Arial"/>
                          <a:sym typeface="Arial"/>
                        </a:rPr>
                        <a:t>•Review output, customize guidelines, increase performance (x)</a:t>
                      </a:r>
                      <a:endParaRPr/>
                    </a:p>
                  </a:txBody>
                  <a:tcPr marT="45700" marB="45700" marR="91425" marL="91425"/>
                </a:tc>
              </a:tr>
            </a:tbl>
          </a:graphicData>
        </a:graphic>
      </p:graphicFrame>
      <p:sp>
        <p:nvSpPr>
          <p:cNvPr id="762" name="Google Shape;762;p10"/>
          <p:cNvSpPr txBox="1"/>
          <p:nvPr/>
        </p:nvSpPr>
        <p:spPr>
          <a:xfrm>
            <a:off x="926128" y="6160472"/>
            <a:ext cx="2008799" cy="858546"/>
          </a:xfrm>
          <a:prstGeom prst="rect">
            <a:avLst/>
          </a:prstGeom>
          <a:noFill/>
          <a:ln>
            <a:noFill/>
          </a:ln>
        </p:spPr>
        <p:txBody>
          <a:bodyPr anchorCtr="0" anchor="t" bIns="0" lIns="0" spcFirstLastPara="1" rIns="0" wrap="square" tIns="0">
            <a:normAutofit/>
          </a:bodyPr>
          <a:lstStyle/>
          <a:p>
            <a:pPr indent="0" lvl="0" marL="0" marR="0" rtl="0" algn="l">
              <a:spcBef>
                <a:spcPts val="0"/>
              </a:spcBef>
              <a:spcAft>
                <a:spcPts val="0"/>
              </a:spcAft>
              <a:buNone/>
            </a:pPr>
            <a:r>
              <a:rPr lang="en-US" sz="1066">
                <a:solidFill>
                  <a:srgbClr val="888888"/>
                </a:solidFill>
                <a:latin typeface="Arial"/>
                <a:ea typeface="Arial"/>
                <a:cs typeface="Arial"/>
                <a:sym typeface="Arial"/>
              </a:rPr>
              <a:t>Elia L)ima-Walton, MD, PA</a:t>
            </a:r>
            <a:endParaRPr/>
          </a:p>
          <a:p>
            <a:pPr indent="0" lvl="0" marL="0" marR="0" rtl="0" algn="l">
              <a:spcBef>
                <a:spcPts val="0"/>
              </a:spcBef>
              <a:spcAft>
                <a:spcPts val="0"/>
              </a:spcAft>
              <a:buNone/>
            </a:pPr>
            <a:r>
              <a:rPr lang="en-US" sz="1066">
                <a:solidFill>
                  <a:srgbClr val="888888"/>
                </a:solidFill>
                <a:latin typeface="Arial"/>
                <a:ea typeface="Arial"/>
                <a:cs typeface="Arial"/>
                <a:sym typeface="Arial"/>
              </a:rPr>
              <a:t>February 24, 2025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11"/>
          <p:cNvSpPr txBox="1"/>
          <p:nvPr/>
        </p:nvSpPr>
        <p:spPr>
          <a:xfrm>
            <a:off x="423959" y="893"/>
            <a:ext cx="11649326" cy="563152"/>
          </a:xfrm>
          <a:prstGeom prst="rect">
            <a:avLst/>
          </a:prstGeom>
          <a:gradFill>
            <a:gsLst>
              <a:gs pos="0">
                <a:srgbClr val="85D6FF"/>
              </a:gs>
              <a:gs pos="35000">
                <a:srgbClr val="ABDEFF"/>
              </a:gs>
              <a:gs pos="100000">
                <a:srgbClr val="DCF1FF"/>
              </a:gs>
            </a:gsLst>
            <a:lin ang="16200000" scaled="0"/>
          </a:gradFill>
          <a:ln cap="flat" cmpd="sng" w="9525">
            <a:solidFill>
              <a:srgbClr val="009ADD"/>
            </a:solidFill>
            <a:prstDash val="solid"/>
            <a:round/>
            <a:headEnd len="sm" w="sm" type="none"/>
            <a:tailEnd len="sm" w="sm" type="none"/>
          </a:ln>
          <a:effectLst>
            <a:outerShdw blurRad="40000" rotWithShape="0" dir="5400000" dist="20000">
              <a:srgbClr val="000000">
                <a:alpha val="37647"/>
              </a:srgbClr>
            </a:outerShdw>
          </a:effectLst>
        </p:spPr>
        <p:txBody>
          <a:bodyPr anchorCtr="0" anchor="t" bIns="34275" lIns="68550" spcFirstLastPara="1" rIns="68550" wrap="square" tIns="34275">
            <a:noAutofit/>
          </a:bodyPr>
          <a:lstStyle/>
          <a:p>
            <a:pPr indent="0" lvl="0" marL="86846" marR="0" rtl="0" algn="l">
              <a:lnSpc>
                <a:spcPct val="90000"/>
              </a:lnSpc>
              <a:spcBef>
                <a:spcPts val="0"/>
              </a:spcBef>
              <a:spcAft>
                <a:spcPts val="0"/>
              </a:spcAft>
              <a:buClr>
                <a:schemeClr val="accent2"/>
              </a:buClr>
              <a:buSzPts val="2000"/>
              <a:buFont typeface="Arial"/>
              <a:buNone/>
            </a:pPr>
            <a:r>
              <a:rPr b="1" lang="en-US" sz="2000">
                <a:solidFill>
                  <a:schemeClr val="accent2"/>
                </a:solidFill>
                <a:latin typeface="Arial"/>
                <a:ea typeface="Arial"/>
                <a:cs typeface="Arial"/>
                <a:sym typeface="Arial"/>
              </a:rPr>
              <a:t>AI Models Combined with our Own Data Produce State of the Art Predictions, Empower Clinicians and Students to Discover Content</a:t>
            </a:r>
            <a:endParaRPr/>
          </a:p>
          <a:p>
            <a:pPr indent="0" lvl="0" marL="86846" marR="0" rtl="0" algn="l">
              <a:lnSpc>
                <a:spcPct val="90000"/>
              </a:lnSpc>
              <a:spcBef>
                <a:spcPts val="1000"/>
              </a:spcBef>
              <a:spcAft>
                <a:spcPts val="0"/>
              </a:spcAft>
              <a:buClr>
                <a:srgbClr val="007398"/>
              </a:buClr>
              <a:buSzPts val="2199"/>
              <a:buFont typeface="Arial"/>
              <a:buNone/>
            </a:pPr>
            <a:r>
              <a:t/>
            </a:r>
            <a:endParaRPr b="1" sz="2199">
              <a:solidFill>
                <a:schemeClr val="lt1"/>
              </a:solidFill>
              <a:latin typeface="Arial"/>
              <a:ea typeface="Arial"/>
              <a:cs typeface="Arial"/>
              <a:sym typeface="Arial"/>
            </a:endParaRPr>
          </a:p>
        </p:txBody>
      </p:sp>
      <p:graphicFrame>
        <p:nvGraphicFramePr>
          <p:cNvPr id="769" name="Google Shape;769;p11"/>
          <p:cNvGraphicFramePr/>
          <p:nvPr/>
        </p:nvGraphicFramePr>
        <p:xfrm>
          <a:off x="423960" y="584287"/>
          <a:ext cx="3000000" cy="3000000"/>
        </p:xfrm>
        <a:graphic>
          <a:graphicData uri="http://schemas.openxmlformats.org/drawingml/2006/table">
            <a:tbl>
              <a:tblPr bandRow="1" firstRow="1">
                <a:noFill/>
                <a:tableStyleId>{CCD094B2-112B-41E4-9EF5-2AD5385376F7}</a:tableStyleId>
              </a:tblPr>
              <a:tblGrid>
                <a:gridCol w="11649325"/>
              </a:tblGrid>
              <a:tr h="326575">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 Background/Objective</a:t>
                      </a:r>
                      <a:endParaRPr/>
                    </a:p>
                  </a:txBody>
                  <a:tcPr marT="45700" marB="45700" marR="91425" marL="91425"/>
                </a:tc>
              </a:tr>
              <a:tr h="2495900">
                <a:tc>
                  <a:txBody>
                    <a:bodyPr/>
                    <a:lstStyle/>
                    <a:p>
                      <a:pPr indent="0" lvl="0" marL="0" marR="0" rtl="0" algn="l">
                        <a:spcBef>
                          <a:spcPts val="0"/>
                        </a:spcBef>
                        <a:spcAft>
                          <a:spcPts val="0"/>
                        </a:spcAft>
                        <a:buNone/>
                      </a:pPr>
                      <a:r>
                        <a:rPr b="1" i="0" lang="en-US" sz="1100" u="sng">
                          <a:solidFill>
                            <a:srgbClr val="000000"/>
                          </a:solidFill>
                          <a:latin typeface="Times New Roman"/>
                          <a:ea typeface="Times New Roman"/>
                          <a:cs typeface="Times New Roman"/>
                          <a:sym typeface="Times New Roman"/>
                        </a:rPr>
                        <a:t>Background:</a:t>
                      </a:r>
                      <a:r>
                        <a:rPr b="1" i="0" lang="en-US" sz="1100" u="none">
                          <a:solidFill>
                            <a:srgbClr val="000000"/>
                          </a:solidFill>
                          <a:latin typeface="Times New Roman"/>
                          <a:ea typeface="Times New Roman"/>
                          <a:cs typeface="Times New Roman"/>
                          <a:sym typeface="Times New Roman"/>
                        </a:rPr>
                        <a:t> </a:t>
                      </a:r>
                      <a:r>
                        <a:rPr b="1" i="0" lang="en-US" sz="1100">
                          <a:solidFill>
                            <a:schemeClr val="lt1"/>
                          </a:solidFill>
                          <a:latin typeface="Times New Roman"/>
                          <a:ea typeface="Times New Roman"/>
                          <a:cs typeface="Times New Roman"/>
                          <a:sym typeface="Times New Roman"/>
                        </a:rPr>
                        <a:t>ClinicalKey (Physician) suffers from low usage competitiveness </a:t>
                      </a:r>
                      <a:r>
                        <a:rPr b="0" i="0" lang="en-US" sz="1100">
                          <a:solidFill>
                            <a:schemeClr val="lt1"/>
                          </a:solidFill>
                          <a:latin typeface="Times New Roman"/>
                          <a:ea typeface="Times New Roman"/>
                          <a:cs typeface="Times New Roman"/>
                          <a:sym typeface="Times New Roman"/>
                        </a:rPr>
                        <a:t>compared to UpToDate and ScienceDirect, directly contributing to a shortfall in revenues – estimated UTD advantage is 12x content views and 2.5x revenues; estimated SD advantage is 2–3x usage of health sciences journals by clinicians. Much of the traffic for these products comes through Google searches, which CK cannot presently compete with as its content is not indexed.</a:t>
                      </a:r>
                      <a:endParaRPr/>
                    </a:p>
                    <a:p>
                      <a:pPr indent="0" lvl="0" marL="0" marR="0" rtl="0" algn="l">
                        <a:spcBef>
                          <a:spcPts val="0"/>
                        </a:spcBef>
                        <a:spcAft>
                          <a:spcPts val="0"/>
                        </a:spcAft>
                        <a:buNone/>
                      </a:pPr>
                      <a:r>
                        <a:t/>
                      </a:r>
                      <a:endParaRPr b="0" i="0" sz="11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i="0" lang="en-US" sz="1100">
                          <a:solidFill>
                            <a:schemeClr val="lt1"/>
                          </a:solidFill>
                          <a:latin typeface="Times New Roman"/>
                          <a:ea typeface="Times New Roman"/>
                          <a:cs typeface="Times New Roman"/>
                          <a:sym typeface="Times New Roman"/>
                        </a:rPr>
                        <a:t>Leveraging Google search traffic and advantages of SD SEO for less common diseases </a:t>
                      </a:r>
                      <a:r>
                        <a:rPr b="0" i="0" lang="en-US" sz="1100">
                          <a:solidFill>
                            <a:schemeClr val="lt1"/>
                          </a:solidFill>
                          <a:latin typeface="Times New Roman"/>
                          <a:ea typeface="Times New Roman"/>
                          <a:cs typeface="Times New Roman"/>
                          <a:sym typeface="Times New Roman"/>
                        </a:rPr>
                        <a:t>to raise awareness of and drive users to CK, both in B2B and B2C markets, would lead to significant increased usage and thereby increased retention of the B2B customer base (lower cost-per-use) and increased traffic/conversions via the B2C web store.</a:t>
                      </a:r>
                      <a:endParaRPr/>
                    </a:p>
                    <a:p>
                      <a:pPr indent="0" lvl="0" marL="0" marR="0" rtl="0" algn="l">
                        <a:spcBef>
                          <a:spcPts val="0"/>
                        </a:spcBef>
                        <a:spcAft>
                          <a:spcPts val="0"/>
                        </a:spcAft>
                        <a:buNone/>
                      </a:pPr>
                      <a:r>
                        <a:rPr b="1" i="0" lang="en-US" sz="1100">
                          <a:solidFill>
                            <a:schemeClr val="lt1"/>
                          </a:solidFill>
                          <a:latin typeface="Times New Roman"/>
                          <a:ea typeface="Times New Roman"/>
                          <a:cs typeface="Times New Roman"/>
                          <a:sym typeface="Times New Roman"/>
                        </a:rPr>
                        <a:t>Create ClinicalKey Topic Pages that are indexable and searchable on Google </a:t>
                      </a:r>
                      <a:r>
                        <a:rPr b="0" i="0" lang="en-US" sz="1100">
                          <a:solidFill>
                            <a:schemeClr val="lt1"/>
                          </a:solidFill>
                          <a:latin typeface="Times New Roman"/>
                          <a:ea typeface="Times New Roman"/>
                          <a:cs typeface="Times New Roman"/>
                          <a:sym typeface="Times New Roman"/>
                        </a:rPr>
                        <a:t>(similar to SD Topic Pages). We propose an incremental three-phase project, initially testing the feasibility and impact of CK Topic Pages, followed by expansions dependent on the outcomes of each phase:</a:t>
                      </a:r>
                      <a:endParaRPr/>
                    </a:p>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Phase 1: Pilot study to determine impact of auto-generated CK Topic Pages with full spectrum of CK content, hosted on ScienceDirect (BAU expensed)</a:t>
                      </a:r>
                      <a:endParaRPr/>
                    </a:p>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Phase 2: Refinement and expansion to maximize impact of CK Topic Pages (using incremental CK/SD resources where required)</a:t>
                      </a:r>
                      <a:endParaRPr/>
                    </a:p>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Phase 3: Further support B2C efforts via e-commerce and packaging/pricing improvements; enabling updates to content on topic pages</a:t>
                      </a:r>
                      <a:endParaRPr/>
                    </a:p>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The hypothesis is that surfacing CK Topic Pages through Google and via the SD platform will immediately increase awareness and usage of CK which will directly improve B2B renewals/uplift and generate new B2C sales.</a:t>
                      </a:r>
                      <a:endParaRPr/>
                    </a:p>
                  </a:txBody>
                  <a:tcPr marT="45700" marB="45700" marR="91425" marL="91425"/>
                </a:tc>
              </a:tr>
            </a:tbl>
          </a:graphicData>
        </a:graphic>
      </p:graphicFrame>
      <p:graphicFrame>
        <p:nvGraphicFramePr>
          <p:cNvPr id="770" name="Google Shape;770;p11"/>
          <p:cNvGraphicFramePr/>
          <p:nvPr/>
        </p:nvGraphicFramePr>
        <p:xfrm>
          <a:off x="423959" y="3161374"/>
          <a:ext cx="3000000" cy="3000000"/>
        </p:xfrm>
        <a:graphic>
          <a:graphicData uri="http://schemas.openxmlformats.org/drawingml/2006/table">
            <a:tbl>
              <a:tblPr bandRow="1" firstRow="1">
                <a:noFill/>
                <a:tableStyleId>{CCD094B2-112B-41E4-9EF5-2AD5385376F7}</a:tableStyleId>
              </a:tblPr>
              <a:tblGrid>
                <a:gridCol w="5821350"/>
                <a:gridCol w="5827975"/>
              </a:tblGrid>
              <a:tr h="306775">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Goals</a:t>
                      </a:r>
                      <a:endParaRPr/>
                    </a:p>
                  </a:txBody>
                  <a:tcPr marT="45700" marB="45700" marR="91425" marL="91425"/>
                </a:tc>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Technical Indictors  </a:t>
                      </a:r>
                      <a:endParaRPr/>
                    </a:p>
                  </a:txBody>
                  <a:tcPr marT="45700" marB="45700" marR="91425" marL="91425"/>
                </a:tc>
              </a:tr>
              <a:tr h="1229050">
                <a:tc>
                  <a:txBody>
                    <a:bodyPr/>
                    <a:lstStyle/>
                    <a:p>
                      <a:pPr indent="0" lvl="0" marL="0" marR="0" rtl="0" algn="l">
                        <a:spcBef>
                          <a:spcPts val="0"/>
                        </a:spcBef>
                        <a:spcAft>
                          <a:spcPts val="0"/>
                        </a:spcAft>
                        <a:buNone/>
                      </a:pPr>
                      <a:r>
                        <a:rPr lang="en-US" sz="1100">
                          <a:latin typeface="Times New Roman"/>
                          <a:ea typeface="Times New Roman"/>
                          <a:cs typeface="Times New Roman"/>
                          <a:sym typeface="Times New Roman"/>
                        </a:rPr>
                        <a:t>1. Successful generation of up to 20,000 accurate Topic Pages from CK content, hosted on SD and demonstrating SEO capability</a:t>
                      </a:r>
                      <a:endParaRPr/>
                    </a:p>
                    <a:p>
                      <a:pPr indent="0" lvl="0" marL="0" marR="0" rtl="0" algn="l">
                        <a:spcBef>
                          <a:spcPts val="0"/>
                        </a:spcBef>
                        <a:spcAft>
                          <a:spcPts val="0"/>
                        </a:spcAft>
                        <a:buNone/>
                      </a:pPr>
                      <a:r>
                        <a:rPr lang="en-US" sz="1100">
                          <a:latin typeface="Times New Roman"/>
                          <a:ea typeface="Times New Roman"/>
                          <a:cs typeface="Times New Roman"/>
                          <a:sym typeface="Times New Roman"/>
                        </a:rPr>
                        <a:t>2. Refine and expand CK Topic Pages</a:t>
                      </a:r>
                      <a:endParaRPr/>
                    </a:p>
                    <a:p>
                      <a:pPr indent="0" lvl="0" marL="0" marR="0" rtl="0" algn="l">
                        <a:spcBef>
                          <a:spcPts val="0"/>
                        </a:spcBef>
                        <a:spcAft>
                          <a:spcPts val="0"/>
                        </a:spcAft>
                        <a:buNone/>
                      </a:pPr>
                      <a:r>
                        <a:rPr lang="en-US" sz="1100">
                          <a:latin typeface="Times New Roman"/>
                          <a:ea typeface="Times New Roman"/>
                          <a:cs typeface="Times New Roman"/>
                          <a:sym typeface="Times New Roman"/>
                        </a:rPr>
                        <a:t>3. Update CK Topic Pages and improve eCommerce setup, packaging/pricing</a:t>
                      </a:r>
                      <a:endParaRPr/>
                    </a:p>
                    <a:p>
                      <a:pPr indent="0" lvl="0" marL="0" marR="0" rtl="0" algn="l">
                        <a:spcBef>
                          <a:spcPts val="0"/>
                        </a:spcBef>
                        <a:spcAft>
                          <a:spcPts val="0"/>
                        </a:spcAft>
                        <a:buNone/>
                      </a:pPr>
                      <a:br>
                        <a:rPr lang="en-US" sz="1100">
                          <a:latin typeface="Times New Roman"/>
                          <a:ea typeface="Times New Roman"/>
                          <a:cs typeface="Times New Roman"/>
                          <a:sym typeface="Times New Roman"/>
                        </a:rPr>
                      </a:br>
                      <a:endParaRPr sz="1100">
                        <a:solidFill>
                          <a:schemeClr val="lt1"/>
                        </a:solidFill>
                        <a:latin typeface="Times New Roman"/>
                        <a:ea typeface="Times New Roman"/>
                        <a:cs typeface="Times New Roman"/>
                        <a:sym typeface="Times New Roman"/>
                      </a:endParaRPr>
                    </a:p>
                  </a:txBody>
                  <a:tcPr marT="45700" marB="45700" marR="91425" marL="91425"/>
                </a:tc>
                <a:tc>
                  <a:txBody>
                    <a:bodyPr/>
                    <a:lstStyle/>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Assessment of relevance of CK Topic Pages by SME</a:t>
                      </a:r>
                      <a:endParaRPr/>
                    </a:p>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Functioning links from CK Topic Pages, hosted on SD, to CK Physician content and eCommerce store</a:t>
                      </a:r>
                      <a:endParaRPr/>
                    </a:p>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Establishing needed backlinking to CK Topic Pages for SEO</a:t>
                      </a:r>
                      <a:endParaRPr/>
                    </a:p>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Analytics in place for tracking traffic, click-through rates to CK and eCommerce store, CK usage increase, conversion into B2C trials &amp; paid subscriptions</a:t>
                      </a:r>
                      <a:endParaRPr/>
                    </a:p>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Enabling updates to CK Topic Pages</a:t>
                      </a:r>
                      <a:endParaRPr/>
                    </a:p>
                    <a:p>
                      <a:pPr indent="0" lvl="0" marL="0" marR="0" rtl="0" algn="l">
                        <a:spcBef>
                          <a:spcPts val="0"/>
                        </a:spcBef>
                        <a:spcAft>
                          <a:spcPts val="0"/>
                        </a:spcAft>
                        <a:buClr>
                          <a:schemeClr val="lt1"/>
                        </a:buClr>
                        <a:buSzPts val="1100"/>
                        <a:buFont typeface="Arial"/>
                        <a:buNone/>
                      </a:pPr>
                      <a:r>
                        <a:t/>
                      </a:r>
                      <a:endParaRPr sz="1100">
                        <a:solidFill>
                          <a:schemeClr val="lt1"/>
                        </a:solidFill>
                        <a:latin typeface="Times New Roman"/>
                        <a:ea typeface="Times New Roman"/>
                        <a:cs typeface="Times New Roman"/>
                        <a:sym typeface="Times New Roman"/>
                      </a:endParaRPr>
                    </a:p>
                  </a:txBody>
                  <a:tcPr marT="45700" marB="45700" marR="91425" marL="91425"/>
                </a:tc>
              </a:tr>
            </a:tbl>
          </a:graphicData>
        </a:graphic>
      </p:graphicFrame>
      <p:graphicFrame>
        <p:nvGraphicFramePr>
          <p:cNvPr id="771" name="Google Shape;771;p11"/>
          <p:cNvGraphicFramePr/>
          <p:nvPr/>
        </p:nvGraphicFramePr>
        <p:xfrm>
          <a:off x="423960" y="4620357"/>
          <a:ext cx="3000000" cy="3000000"/>
        </p:xfrm>
        <a:graphic>
          <a:graphicData uri="http://schemas.openxmlformats.org/drawingml/2006/table">
            <a:tbl>
              <a:tblPr bandRow="1" firstRow="1">
                <a:noFill/>
                <a:tableStyleId>{CCD094B2-112B-41E4-9EF5-2AD5385376F7}</a:tableStyleId>
              </a:tblPr>
              <a:tblGrid>
                <a:gridCol w="5879400"/>
              </a:tblGrid>
              <a:tr h="294575">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Business Value &amp; KPIs</a:t>
                      </a:r>
                      <a:endParaRPr/>
                    </a:p>
                  </a:txBody>
                  <a:tcPr marT="45700" marB="45700" marR="91425" marL="91425"/>
                </a:tc>
              </a:tr>
              <a:tr h="1149450">
                <a:tc>
                  <a:txBody>
                    <a:bodyPr/>
                    <a:lstStyle/>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Increase awareness for CK Physician</a:t>
                      </a:r>
                      <a:endParaRPr/>
                    </a:p>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Increase usage of CK Physician</a:t>
                      </a:r>
                      <a:endParaRPr/>
                    </a:p>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improve B2B renewals/uplift</a:t>
                      </a:r>
                      <a:endParaRPr/>
                    </a:p>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generate new B2C sales</a:t>
                      </a:r>
                      <a:endParaRPr/>
                    </a:p>
                    <a:p>
                      <a:pPr indent="0" lvl="0" marL="228600" marR="0" rtl="0" algn="l">
                        <a:spcBef>
                          <a:spcPts val="0"/>
                        </a:spcBef>
                        <a:spcAft>
                          <a:spcPts val="0"/>
                        </a:spcAft>
                        <a:buClr>
                          <a:schemeClr val="lt1"/>
                        </a:buClr>
                        <a:buSzPts val="1100"/>
                        <a:buFont typeface="Arial"/>
                        <a:buNone/>
                      </a:pPr>
                      <a:r>
                        <a:t/>
                      </a:r>
                      <a:endParaRPr b="0" i="0" sz="1100">
                        <a:solidFill>
                          <a:srgbClr val="000000"/>
                        </a:solidFill>
                        <a:latin typeface="Times New Roman"/>
                        <a:ea typeface="Times New Roman"/>
                        <a:cs typeface="Times New Roman"/>
                        <a:sym typeface="Times New Roman"/>
                      </a:endParaRPr>
                    </a:p>
                  </a:txBody>
                  <a:tcPr marT="45700" marB="45700" marR="91425" marL="91425"/>
                </a:tc>
              </a:tr>
            </a:tbl>
          </a:graphicData>
        </a:graphic>
      </p:graphicFrame>
      <p:graphicFrame>
        <p:nvGraphicFramePr>
          <p:cNvPr id="772" name="Google Shape;772;p11"/>
          <p:cNvGraphicFramePr/>
          <p:nvPr/>
        </p:nvGraphicFramePr>
        <p:xfrm>
          <a:off x="6248623" y="4620356"/>
          <a:ext cx="3000000" cy="3000000"/>
        </p:xfrm>
        <a:graphic>
          <a:graphicData uri="http://schemas.openxmlformats.org/drawingml/2006/table">
            <a:tbl>
              <a:tblPr bandRow="1" firstRow="1">
                <a:noFill/>
                <a:tableStyleId>{CCD094B2-112B-41E4-9EF5-2AD5385376F7}</a:tableStyleId>
              </a:tblPr>
              <a:tblGrid>
                <a:gridCol w="5824675"/>
              </a:tblGrid>
              <a:tr h="294575">
                <a:tc>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Project Milestones</a:t>
                      </a:r>
                      <a:endParaRPr/>
                    </a:p>
                  </a:txBody>
                  <a:tcPr marT="45700" marB="45700" marR="91425" marL="91425">
                    <a:lnB cap="flat" cmpd="sng" w="9525">
                      <a:solidFill>
                        <a:srgbClr val="000000">
                          <a:alpha val="0"/>
                        </a:srgbClr>
                      </a:solidFill>
                      <a:prstDash val="solid"/>
                      <a:round/>
                      <a:headEnd len="sm" w="sm" type="none"/>
                      <a:tailEnd len="sm" w="sm" type="none"/>
                    </a:lnB>
                  </a:tcPr>
                </a:tc>
              </a:tr>
              <a:tr h="913475">
                <a:tc>
                  <a:txBody>
                    <a:bodyPr/>
                    <a:lstStyle/>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Goal 1:generation of CK Topic Pages and handover to SD team: November 2020 – March 31, 2021</a:t>
                      </a:r>
                      <a:endParaRPr/>
                    </a:p>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hosting on SD and SEO: Q2/2021</a:t>
                      </a:r>
                      <a:endParaRPr/>
                    </a:p>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Goal 2: Q2/2021</a:t>
                      </a:r>
                      <a:endParaRPr/>
                    </a:p>
                    <a:p>
                      <a:pPr indent="0" lvl="0" marL="0" marR="0" rtl="0" algn="l">
                        <a:spcBef>
                          <a:spcPts val="0"/>
                        </a:spcBef>
                        <a:spcAft>
                          <a:spcPts val="0"/>
                        </a:spcAft>
                        <a:buNone/>
                      </a:pPr>
                      <a:r>
                        <a:rPr b="0" i="0" lang="en-US" sz="1100">
                          <a:solidFill>
                            <a:schemeClr val="lt1"/>
                          </a:solidFill>
                          <a:latin typeface="Times New Roman"/>
                          <a:ea typeface="Times New Roman"/>
                          <a:cs typeface="Times New Roman"/>
                          <a:sym typeface="Times New Roman"/>
                        </a:rPr>
                        <a:t>Goal 3: Q3-Q4/2021</a:t>
                      </a:r>
                      <a:endParaRPr/>
                    </a:p>
                    <a:p>
                      <a:pPr indent="0" lvl="0" marL="228600" marR="0" rtl="0" algn="l">
                        <a:lnSpc>
                          <a:spcPct val="100000"/>
                        </a:lnSpc>
                        <a:spcBef>
                          <a:spcPts val="0"/>
                        </a:spcBef>
                        <a:spcAft>
                          <a:spcPts val="0"/>
                        </a:spcAft>
                        <a:buClr>
                          <a:schemeClr val="lt1"/>
                        </a:buClr>
                        <a:buSzPts val="1100"/>
                        <a:buFont typeface="Arial"/>
                        <a:buNone/>
                      </a:pPr>
                      <a:r>
                        <a:t/>
                      </a:r>
                      <a:endParaRPr b="0" i="0" sz="1100">
                        <a:solidFill>
                          <a:srgbClr val="000000"/>
                        </a:solidFill>
                        <a:latin typeface="Times New Roman"/>
                        <a:ea typeface="Times New Roman"/>
                        <a:cs typeface="Times New Roman"/>
                        <a:sym typeface="Times New Roman"/>
                      </a:endParaRPr>
                    </a:p>
                  </a:txBody>
                  <a:tcPr marT="45700" marB="45700" marR="91425" marL="9142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graphicFrame>
        <p:nvGraphicFramePr>
          <p:cNvPr id="773" name="Google Shape;773;p11"/>
          <p:cNvGraphicFramePr/>
          <p:nvPr/>
        </p:nvGraphicFramePr>
        <p:xfrm>
          <a:off x="423959" y="5752827"/>
          <a:ext cx="3000000" cy="3000000"/>
        </p:xfrm>
        <a:graphic>
          <a:graphicData uri="http://schemas.openxmlformats.org/drawingml/2006/table">
            <a:tbl>
              <a:tblPr bandRow="1" firstRow="1">
                <a:noFill/>
                <a:tableStyleId>{CCD094B2-112B-41E4-9EF5-2AD5385376F7}</a:tableStyleId>
              </a:tblPr>
              <a:tblGrid>
                <a:gridCol w="2939700"/>
                <a:gridCol w="2939700"/>
              </a:tblGrid>
              <a:tr h="336100">
                <a:tc gridSpan="2">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Team Members</a:t>
                      </a:r>
                      <a:endParaRPr/>
                    </a:p>
                  </a:txBody>
                  <a:tcPr marT="45700" marB="45700" marR="91425" marL="91425"/>
                </a:tc>
                <a:tc hMerge="1"/>
              </a:tr>
              <a:tr h="768175">
                <a:tc>
                  <a:txBody>
                    <a:bodyPr/>
                    <a:lstStyle/>
                    <a:p>
                      <a:pPr indent="0" lvl="0" marL="228600" marR="0" rtl="0" algn="l">
                        <a:lnSpc>
                          <a:spcPct val="100000"/>
                        </a:lnSpc>
                        <a:spcBef>
                          <a:spcPts val="0"/>
                        </a:spcBef>
                        <a:spcAft>
                          <a:spcPts val="0"/>
                        </a:spcAft>
                        <a:buClr>
                          <a:schemeClr val="lt1"/>
                        </a:buClr>
                        <a:buSzPts val="1100"/>
                        <a:buFont typeface="Arial"/>
                        <a:buNone/>
                      </a:pPr>
                      <a:r>
                        <a:rPr lang="en-US" sz="1100">
                          <a:latin typeface="Times New Roman"/>
                          <a:ea typeface="Times New Roman"/>
                          <a:cs typeface="Times New Roman"/>
                          <a:sym typeface="Times New Roman"/>
                        </a:rPr>
                        <a:t>Elia Lima-Walton</a:t>
                      </a:r>
                      <a:endParaRPr/>
                    </a:p>
                    <a:p>
                      <a:pPr indent="0" lvl="0" marL="228600" marR="0" rtl="0" algn="l">
                        <a:lnSpc>
                          <a:spcPct val="100000"/>
                        </a:lnSpc>
                        <a:spcBef>
                          <a:spcPts val="0"/>
                        </a:spcBef>
                        <a:spcAft>
                          <a:spcPts val="0"/>
                        </a:spcAft>
                        <a:buClr>
                          <a:schemeClr val="lt1"/>
                        </a:buClr>
                        <a:buSzPts val="1100"/>
                        <a:buFont typeface="Arial"/>
                        <a:buNone/>
                      </a:pPr>
                      <a:r>
                        <a:t/>
                      </a:r>
                      <a:endParaRPr b="0" i="0" sz="1100">
                        <a:solidFill>
                          <a:srgbClr val="000000"/>
                        </a:solidFill>
                        <a:latin typeface="Times New Roman"/>
                        <a:ea typeface="Times New Roman"/>
                        <a:cs typeface="Times New Roman"/>
                        <a:sym typeface="Times New Roman"/>
                      </a:endParaRPr>
                    </a:p>
                  </a:txBody>
                  <a:tcPr marT="45700" marB="45700" marR="91425" marL="91425"/>
                </a:tc>
                <a:tc>
                  <a:txBody>
                    <a:bodyPr/>
                    <a:lstStyle/>
                    <a:p>
                      <a:pPr indent="0" lvl="0" marL="228600" marR="0" rtl="0" algn="l">
                        <a:lnSpc>
                          <a:spcPct val="100000"/>
                        </a:lnSpc>
                        <a:spcBef>
                          <a:spcPts val="0"/>
                        </a:spcBef>
                        <a:spcAft>
                          <a:spcPts val="0"/>
                        </a:spcAft>
                        <a:buClr>
                          <a:schemeClr val="lt1"/>
                        </a:buClr>
                        <a:buSzPts val="1100"/>
                        <a:buFont typeface="Arial"/>
                        <a:buNone/>
                      </a:pPr>
                      <a:r>
                        <a:t/>
                      </a:r>
                      <a:endParaRPr b="0" i="0" sz="1100" u="none">
                        <a:solidFill>
                          <a:srgbClr val="000000"/>
                        </a:solidFill>
                        <a:latin typeface="Times New Roman"/>
                        <a:ea typeface="Times New Roman"/>
                        <a:cs typeface="Times New Roman"/>
                        <a:sym typeface="Times New Roman"/>
                      </a:endParaRPr>
                    </a:p>
                  </a:txBody>
                  <a:tcPr marT="45700" marB="45700" marR="91425" marL="91425"/>
                </a:tc>
              </a:tr>
            </a:tbl>
          </a:graphicData>
        </a:graphic>
      </p:graphicFrame>
      <p:graphicFrame>
        <p:nvGraphicFramePr>
          <p:cNvPr id="774" name="Google Shape;774;p11"/>
          <p:cNvGraphicFramePr/>
          <p:nvPr/>
        </p:nvGraphicFramePr>
        <p:xfrm>
          <a:off x="6303364" y="5773067"/>
          <a:ext cx="3000000" cy="3000000"/>
        </p:xfrm>
        <a:graphic>
          <a:graphicData uri="http://schemas.openxmlformats.org/drawingml/2006/table">
            <a:tbl>
              <a:tblPr bandRow="1" firstRow="1">
                <a:noFill/>
                <a:tableStyleId>{CCD094B2-112B-41E4-9EF5-2AD5385376F7}</a:tableStyleId>
              </a:tblPr>
              <a:tblGrid>
                <a:gridCol w="3097225"/>
                <a:gridCol w="2672700"/>
              </a:tblGrid>
              <a:tr h="334825">
                <a:tc gridSpan="2">
                  <a:txBody>
                    <a:bodyPr/>
                    <a:lstStyle/>
                    <a:p>
                      <a:pPr indent="0" lvl="0" marL="0" marR="0" rtl="0" algn="l">
                        <a:spcBef>
                          <a:spcPts val="0"/>
                        </a:spcBef>
                        <a:spcAft>
                          <a:spcPts val="0"/>
                        </a:spcAft>
                        <a:buNone/>
                      </a:pPr>
                      <a:r>
                        <a:rPr lang="en-US" sz="1300">
                          <a:latin typeface="Times New Roman"/>
                          <a:ea typeface="Times New Roman"/>
                          <a:cs typeface="Times New Roman"/>
                          <a:sym typeface="Times New Roman"/>
                        </a:rPr>
                        <a:t>Stakeholders</a:t>
                      </a:r>
                      <a:endParaRPr/>
                    </a:p>
                  </a:txBody>
                  <a:tcPr marT="45700" marB="45700" marR="91425" marL="91425"/>
                </a:tc>
                <a:tc hMerge="1"/>
              </a:tr>
              <a:tr h="769450">
                <a:tc>
                  <a:txBody>
                    <a:bodyPr/>
                    <a:lstStyle/>
                    <a:p>
                      <a:pPr indent="0" lvl="0" marL="22860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Times New Roman"/>
                          <a:ea typeface="Times New Roman"/>
                          <a:cs typeface="Times New Roman"/>
                          <a:sym typeface="Times New Roman"/>
                        </a:rPr>
                        <a:t>A,b,c</a:t>
                      </a:r>
                      <a:endParaRPr b="0" i="0" sz="1100" u="none">
                        <a:solidFill>
                          <a:srgbClr val="000000"/>
                        </a:solidFill>
                        <a:latin typeface="Times New Roman"/>
                        <a:ea typeface="Times New Roman"/>
                        <a:cs typeface="Times New Roman"/>
                        <a:sym typeface="Times New Roman"/>
                      </a:endParaRPr>
                    </a:p>
                    <a:p>
                      <a:pPr indent="0" lvl="0" marL="228600" marR="0" rtl="0" algn="l">
                        <a:lnSpc>
                          <a:spcPct val="100000"/>
                        </a:lnSpc>
                        <a:spcBef>
                          <a:spcPts val="0"/>
                        </a:spcBef>
                        <a:spcAft>
                          <a:spcPts val="0"/>
                        </a:spcAft>
                        <a:buClr>
                          <a:schemeClr val="lt1"/>
                        </a:buClr>
                        <a:buSzPts val="1100"/>
                        <a:buFont typeface="Arial"/>
                        <a:buNone/>
                      </a:pPr>
                      <a:r>
                        <a:t/>
                      </a:r>
                      <a:endParaRPr b="0" i="0" sz="1100">
                        <a:solidFill>
                          <a:srgbClr val="000000"/>
                        </a:solidFill>
                        <a:latin typeface="Times New Roman"/>
                        <a:ea typeface="Times New Roman"/>
                        <a:cs typeface="Times New Roman"/>
                        <a:sym typeface="Times New Roman"/>
                      </a:endParaRPr>
                    </a:p>
                  </a:txBody>
                  <a:tcPr marT="45700" marB="45700" marR="91425" marL="91425"/>
                </a:tc>
                <a:tc>
                  <a:txBody>
                    <a:bodyPr/>
                    <a:lstStyle/>
                    <a:p>
                      <a:pPr indent="0" lvl="0" marL="228600" marR="0" rtl="0" algn="l">
                        <a:lnSpc>
                          <a:spcPct val="100000"/>
                        </a:lnSpc>
                        <a:spcBef>
                          <a:spcPts val="0"/>
                        </a:spcBef>
                        <a:spcAft>
                          <a:spcPts val="0"/>
                        </a:spcAft>
                        <a:buClr>
                          <a:srgbClr val="000000"/>
                        </a:buClr>
                        <a:buSzPts val="1100"/>
                        <a:buFont typeface="Arial"/>
                        <a:buNone/>
                      </a:pPr>
                      <a:r>
                        <a:rPr b="0" i="0" lang="en-US" sz="1100" u="none">
                          <a:solidFill>
                            <a:srgbClr val="000000"/>
                          </a:solidFill>
                          <a:latin typeface="Times New Roman"/>
                          <a:ea typeface="Times New Roman"/>
                          <a:cs typeface="Times New Roman"/>
                          <a:sym typeface="Times New Roman"/>
                        </a:rPr>
                        <a:t> </a:t>
                      </a:r>
                      <a:endParaRPr/>
                    </a:p>
                  </a:txBody>
                  <a:tcPr marT="45700" marB="45700" marR="91425" marL="91425"/>
                </a:tc>
              </a:tr>
            </a:tbl>
          </a:graphicData>
        </a:graphic>
      </p:graphicFrame>
      <p:sp>
        <p:nvSpPr>
          <p:cNvPr id="775" name="Google Shape;775;p11"/>
          <p:cNvSpPr txBox="1"/>
          <p:nvPr/>
        </p:nvSpPr>
        <p:spPr>
          <a:xfrm>
            <a:off x="10064486" y="6083697"/>
            <a:ext cx="2008799" cy="858546"/>
          </a:xfrm>
          <a:prstGeom prst="rect">
            <a:avLst/>
          </a:prstGeom>
          <a:noFill/>
          <a:ln>
            <a:noFill/>
          </a:ln>
        </p:spPr>
        <p:txBody>
          <a:bodyPr anchorCtr="0" anchor="t" bIns="0" lIns="0" spcFirstLastPara="1" rIns="0" wrap="square" tIns="0">
            <a:normAutofit/>
          </a:bodyPr>
          <a:lstStyle/>
          <a:p>
            <a:pPr indent="0" lvl="0" marL="0" marR="0" rtl="0" algn="l">
              <a:spcBef>
                <a:spcPts val="0"/>
              </a:spcBef>
              <a:spcAft>
                <a:spcPts val="0"/>
              </a:spcAft>
              <a:buNone/>
            </a:pPr>
            <a:r>
              <a:rPr lang="en-US" sz="1066">
                <a:solidFill>
                  <a:srgbClr val="888888"/>
                </a:solidFill>
                <a:latin typeface="Arial"/>
                <a:ea typeface="Arial"/>
                <a:cs typeface="Arial"/>
                <a:sym typeface="Arial"/>
              </a:rPr>
              <a:t>Elia L)ima-Walton, MD, PA</a:t>
            </a:r>
            <a:endParaRPr/>
          </a:p>
          <a:p>
            <a:pPr indent="0" lvl="0" marL="0" marR="0" rtl="0" algn="l">
              <a:spcBef>
                <a:spcPts val="0"/>
              </a:spcBef>
              <a:spcAft>
                <a:spcPts val="0"/>
              </a:spcAft>
              <a:buNone/>
            </a:pPr>
            <a:r>
              <a:rPr lang="en-US" sz="1066">
                <a:solidFill>
                  <a:srgbClr val="888888"/>
                </a:solidFill>
                <a:latin typeface="Arial"/>
                <a:ea typeface="Arial"/>
                <a:cs typeface="Arial"/>
                <a:sym typeface="Arial"/>
              </a:rPr>
              <a:t>October 14, 2024</a:t>
            </a:r>
            <a:endParaRPr/>
          </a:p>
        </p:txBody>
      </p:sp>
      <p:pic>
        <p:nvPicPr>
          <p:cNvPr id="776" name="Google Shape;776;p11"/>
          <p:cNvPicPr preferRelativeResize="0"/>
          <p:nvPr/>
        </p:nvPicPr>
        <p:blipFill rotWithShape="1">
          <a:blip r:embed="rId3">
            <a:alphaModFix/>
          </a:blip>
          <a:srcRect b="0" l="0" r="0" t="0"/>
          <a:stretch/>
        </p:blipFill>
        <p:spPr>
          <a:xfrm>
            <a:off x="423958" y="6048969"/>
            <a:ext cx="2437765" cy="69561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pic>
        <p:nvPicPr>
          <p:cNvPr id="782" name="Google Shape;782;p12"/>
          <p:cNvPicPr preferRelativeResize="0"/>
          <p:nvPr/>
        </p:nvPicPr>
        <p:blipFill rotWithShape="1">
          <a:blip r:embed="rId3">
            <a:alphaModFix/>
          </a:blip>
          <a:srcRect b="0" l="0" r="0" t="0"/>
          <a:stretch/>
        </p:blipFill>
        <p:spPr>
          <a:xfrm>
            <a:off x="13305" y="1321522"/>
            <a:ext cx="4937267" cy="4577505"/>
          </a:xfrm>
          <a:prstGeom prst="rect">
            <a:avLst/>
          </a:prstGeom>
          <a:noFill/>
          <a:ln cap="flat" cmpd="sng" w="9525">
            <a:solidFill>
              <a:schemeClr val="accent2"/>
            </a:solidFill>
            <a:prstDash val="solid"/>
            <a:round/>
            <a:headEnd len="sm" w="sm" type="none"/>
            <a:tailEnd len="sm" w="sm" type="none"/>
          </a:ln>
        </p:spPr>
      </p:pic>
      <p:pic>
        <p:nvPicPr>
          <p:cNvPr id="783" name="Google Shape;783;p12"/>
          <p:cNvPicPr preferRelativeResize="0"/>
          <p:nvPr/>
        </p:nvPicPr>
        <p:blipFill rotWithShape="1">
          <a:blip r:embed="rId4">
            <a:alphaModFix/>
          </a:blip>
          <a:srcRect b="0" l="0" r="0" t="0"/>
          <a:stretch/>
        </p:blipFill>
        <p:spPr>
          <a:xfrm>
            <a:off x="5150664" y="1312188"/>
            <a:ext cx="6829532" cy="4571992"/>
          </a:xfrm>
          <a:prstGeom prst="rect">
            <a:avLst/>
          </a:prstGeom>
          <a:noFill/>
          <a:ln cap="flat" cmpd="sng" w="9525">
            <a:solidFill>
              <a:schemeClr val="accent2"/>
            </a:solidFill>
            <a:prstDash val="solid"/>
            <a:round/>
            <a:headEnd len="sm" w="sm" type="none"/>
            <a:tailEnd len="sm" w="sm" type="none"/>
          </a:ln>
        </p:spPr>
      </p:pic>
      <p:sp>
        <p:nvSpPr>
          <p:cNvPr id="784" name="Google Shape;784;p12"/>
          <p:cNvSpPr txBox="1"/>
          <p:nvPr/>
        </p:nvSpPr>
        <p:spPr>
          <a:xfrm>
            <a:off x="242084" y="281405"/>
            <a:ext cx="12086041" cy="779464"/>
          </a:xfrm>
          <a:prstGeom prst="rect">
            <a:avLst/>
          </a:prstGeom>
          <a:noFill/>
          <a:ln>
            <a:noFill/>
          </a:ln>
        </p:spPr>
        <p:txBody>
          <a:bodyPr anchorCtr="0" anchor="ctr" bIns="45700" lIns="91400" spcFirstLastPara="1" rIns="91400" wrap="square" tIns="45700">
            <a:noAutofit/>
          </a:bodyPr>
          <a:lstStyle/>
          <a:p>
            <a:pPr indent="0" lvl="0" marL="0" marR="0" rtl="0" algn="l">
              <a:lnSpc>
                <a:spcPct val="90000"/>
              </a:lnSpc>
              <a:spcBef>
                <a:spcPts val="0"/>
              </a:spcBef>
              <a:spcAft>
                <a:spcPts val="0"/>
              </a:spcAft>
              <a:buClr>
                <a:schemeClr val="accent2"/>
              </a:buClr>
              <a:buSzPts val="2600"/>
              <a:buFont typeface="Arial"/>
              <a:buNone/>
            </a:pPr>
            <a:r>
              <a:rPr b="1" lang="en-US" sz="2600">
                <a:solidFill>
                  <a:schemeClr val="accent2"/>
                </a:solidFill>
                <a:latin typeface="Arial"/>
                <a:ea typeface="Arial"/>
                <a:cs typeface="Arial"/>
                <a:sym typeface="Arial"/>
              </a:rPr>
              <a:t>AI MODELS COMBINED WITH OUR OWN DATA PRODUCE STATE OF THE ART PREDICTIONS, EMPOWER CLINICIANS AND STUDENTS TO DISCOVER CONTENT</a:t>
            </a:r>
            <a:endParaRPr/>
          </a:p>
        </p:txBody>
      </p:sp>
      <p:sp>
        <p:nvSpPr>
          <p:cNvPr id="785" name="Google Shape;785;p12"/>
          <p:cNvSpPr txBox="1"/>
          <p:nvPr/>
        </p:nvSpPr>
        <p:spPr>
          <a:xfrm>
            <a:off x="10064486" y="6083697"/>
            <a:ext cx="2008799" cy="858546"/>
          </a:xfrm>
          <a:prstGeom prst="rect">
            <a:avLst/>
          </a:prstGeom>
          <a:noFill/>
          <a:ln>
            <a:noFill/>
          </a:ln>
        </p:spPr>
        <p:txBody>
          <a:bodyPr anchorCtr="0" anchor="t" bIns="0" lIns="0" spcFirstLastPara="1" rIns="0" wrap="square" tIns="0">
            <a:normAutofit/>
          </a:bodyPr>
          <a:lstStyle/>
          <a:p>
            <a:pPr indent="0" lvl="0" marL="0" marR="0" rtl="0" algn="l">
              <a:spcBef>
                <a:spcPts val="0"/>
              </a:spcBef>
              <a:spcAft>
                <a:spcPts val="0"/>
              </a:spcAft>
              <a:buNone/>
            </a:pPr>
            <a:r>
              <a:rPr lang="en-US" sz="1066">
                <a:solidFill>
                  <a:srgbClr val="888888"/>
                </a:solidFill>
                <a:latin typeface="Arial"/>
                <a:ea typeface="Arial"/>
                <a:cs typeface="Arial"/>
                <a:sym typeface="Arial"/>
              </a:rPr>
              <a:t>Elia L)ima-Walton, MD, PA</a:t>
            </a:r>
            <a:endParaRPr/>
          </a:p>
          <a:p>
            <a:pPr indent="0" lvl="0" marL="0" marR="0" rtl="0" algn="l">
              <a:spcBef>
                <a:spcPts val="0"/>
              </a:spcBef>
              <a:spcAft>
                <a:spcPts val="0"/>
              </a:spcAft>
              <a:buNone/>
            </a:pPr>
            <a:r>
              <a:rPr lang="en-US" sz="1066">
                <a:solidFill>
                  <a:srgbClr val="888888"/>
                </a:solidFill>
                <a:latin typeface="Arial"/>
                <a:ea typeface="Arial"/>
                <a:cs typeface="Arial"/>
                <a:sym typeface="Arial"/>
              </a:rPr>
              <a:t>February 24, 2025</a:t>
            </a:r>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2"/>
          <p:cNvSpPr txBox="1"/>
          <p:nvPr>
            <p:ph type="title"/>
          </p:nvPr>
        </p:nvSpPr>
        <p:spPr>
          <a:xfrm>
            <a:off x="604559" y="148262"/>
            <a:ext cx="7840556" cy="616851"/>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chemeClr val="lt2"/>
              </a:buClr>
              <a:buSzPts val="2933"/>
              <a:buFont typeface="Arial"/>
              <a:buNone/>
            </a:pPr>
            <a:r>
              <a:rPr lang="en-US" sz="2933">
                <a:solidFill>
                  <a:schemeClr val="lt2"/>
                </a:solidFill>
              </a:rPr>
              <a:t>AGENDA</a:t>
            </a:r>
            <a:endParaRPr/>
          </a:p>
        </p:txBody>
      </p:sp>
      <p:grpSp>
        <p:nvGrpSpPr>
          <p:cNvPr id="443" name="Google Shape;443;p2"/>
          <p:cNvGrpSpPr/>
          <p:nvPr/>
        </p:nvGrpSpPr>
        <p:grpSpPr>
          <a:xfrm>
            <a:off x="2031471" y="775979"/>
            <a:ext cx="8125883" cy="5306041"/>
            <a:chOff x="0" y="55607"/>
            <a:chExt cx="8125883" cy="5306041"/>
          </a:xfrm>
        </p:grpSpPr>
        <p:sp>
          <p:nvSpPr>
            <p:cNvPr id="444" name="Google Shape;444;p2"/>
            <p:cNvSpPr/>
            <p:nvPr/>
          </p:nvSpPr>
          <p:spPr>
            <a:xfrm>
              <a:off x="0" y="306527"/>
              <a:ext cx="8125883" cy="428400"/>
            </a:xfrm>
            <a:prstGeom prst="rect">
              <a:avLst/>
            </a:prstGeom>
            <a:solidFill>
              <a:schemeClr val="lt2">
                <a:alpha val="89803"/>
              </a:scheme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
            <p:cNvSpPr/>
            <p:nvPr/>
          </p:nvSpPr>
          <p:spPr>
            <a:xfrm>
              <a:off x="406294" y="55607"/>
              <a:ext cx="5688118" cy="501840"/>
            </a:xfrm>
            <a:prstGeom prst="roundRect">
              <a:avLst>
                <a:gd fmla="val 16667"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
            <p:cNvSpPr txBox="1"/>
            <p:nvPr/>
          </p:nvSpPr>
          <p:spPr>
            <a:xfrm>
              <a:off x="430792" y="80105"/>
              <a:ext cx="5639122" cy="452844"/>
            </a:xfrm>
            <a:prstGeom prst="rect">
              <a:avLst/>
            </a:prstGeom>
            <a:noFill/>
            <a:ln>
              <a:noFill/>
            </a:ln>
          </p:spPr>
          <p:txBody>
            <a:bodyPr anchorCtr="0" anchor="ctr" bIns="0" lIns="214975" spcFirstLastPara="1" rIns="214975" wrap="square" tIns="0">
              <a:noAutofit/>
            </a:bodyPr>
            <a:lstStyle/>
            <a:p>
              <a:pPr indent="0" lvl="0" marL="0" marR="0" rtl="0" algn="l">
                <a:lnSpc>
                  <a:spcPct val="90000"/>
                </a:lnSpc>
                <a:spcBef>
                  <a:spcPts val="0"/>
                </a:spcBef>
                <a:spcAft>
                  <a:spcPts val="0"/>
                </a:spcAft>
                <a:buClr>
                  <a:schemeClr val="lt1"/>
                </a:buClr>
                <a:buSzPts val="1700"/>
                <a:buFont typeface="Arial"/>
                <a:buNone/>
              </a:pPr>
              <a:r>
                <a:rPr b="1" lang="en-US" sz="1700">
                  <a:solidFill>
                    <a:schemeClr val="lt1"/>
                  </a:solidFill>
                  <a:latin typeface="Arial"/>
                  <a:ea typeface="Arial"/>
                  <a:cs typeface="Arial"/>
                  <a:sym typeface="Arial"/>
                </a:rPr>
                <a:t>Charter Defined</a:t>
              </a:r>
              <a:endParaRPr sz="1700">
                <a:solidFill>
                  <a:schemeClr val="lt1"/>
                </a:solidFill>
                <a:latin typeface="Arial"/>
                <a:ea typeface="Arial"/>
                <a:cs typeface="Arial"/>
                <a:sym typeface="Arial"/>
              </a:endParaRPr>
            </a:p>
          </p:txBody>
        </p:sp>
        <p:sp>
          <p:nvSpPr>
            <p:cNvPr id="447" name="Google Shape;447;p2"/>
            <p:cNvSpPr/>
            <p:nvPr/>
          </p:nvSpPr>
          <p:spPr>
            <a:xfrm>
              <a:off x="0" y="1077647"/>
              <a:ext cx="8125883" cy="428400"/>
            </a:xfrm>
            <a:prstGeom prst="rect">
              <a:avLst/>
            </a:prstGeom>
            <a:solidFill>
              <a:schemeClr val="lt2">
                <a:alpha val="89803"/>
              </a:scheme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
            <p:cNvSpPr/>
            <p:nvPr/>
          </p:nvSpPr>
          <p:spPr>
            <a:xfrm>
              <a:off x="406294" y="826727"/>
              <a:ext cx="5688118" cy="501840"/>
            </a:xfrm>
            <a:prstGeom prst="roundRect">
              <a:avLst>
                <a:gd fmla="val 16667"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
            <p:cNvSpPr txBox="1"/>
            <p:nvPr/>
          </p:nvSpPr>
          <p:spPr>
            <a:xfrm>
              <a:off x="430792" y="851225"/>
              <a:ext cx="5639122" cy="452844"/>
            </a:xfrm>
            <a:prstGeom prst="rect">
              <a:avLst/>
            </a:prstGeom>
            <a:noFill/>
            <a:ln>
              <a:noFill/>
            </a:ln>
          </p:spPr>
          <p:txBody>
            <a:bodyPr anchorCtr="0" anchor="ctr" bIns="0" lIns="214975" spcFirstLastPara="1" rIns="214975" wrap="square" tIns="0">
              <a:noAutofit/>
            </a:bodyPr>
            <a:lstStyle/>
            <a:p>
              <a:pPr indent="0" lvl="0" marL="0" marR="0" rtl="0" algn="l">
                <a:lnSpc>
                  <a:spcPct val="90000"/>
                </a:lnSpc>
                <a:spcBef>
                  <a:spcPts val="0"/>
                </a:spcBef>
                <a:spcAft>
                  <a:spcPts val="0"/>
                </a:spcAft>
                <a:buClr>
                  <a:schemeClr val="lt1"/>
                </a:buClr>
                <a:buSzPts val="1700"/>
                <a:buFont typeface="Arial"/>
                <a:buNone/>
              </a:pPr>
              <a:r>
                <a:rPr b="1" lang="en-US" sz="1700">
                  <a:solidFill>
                    <a:schemeClr val="lt1"/>
                  </a:solidFill>
                  <a:latin typeface="Arial"/>
                  <a:ea typeface="Arial"/>
                  <a:cs typeface="Arial"/>
                  <a:sym typeface="Arial"/>
                </a:rPr>
                <a:t>Developing a Charter</a:t>
              </a:r>
              <a:endParaRPr sz="1700">
                <a:solidFill>
                  <a:schemeClr val="lt1"/>
                </a:solidFill>
                <a:latin typeface="Arial"/>
                <a:ea typeface="Arial"/>
                <a:cs typeface="Arial"/>
                <a:sym typeface="Arial"/>
              </a:endParaRPr>
            </a:p>
          </p:txBody>
        </p:sp>
        <p:sp>
          <p:nvSpPr>
            <p:cNvPr id="450" name="Google Shape;450;p2"/>
            <p:cNvSpPr/>
            <p:nvPr/>
          </p:nvSpPr>
          <p:spPr>
            <a:xfrm>
              <a:off x="0" y="1848767"/>
              <a:ext cx="8125883" cy="428400"/>
            </a:xfrm>
            <a:prstGeom prst="rect">
              <a:avLst/>
            </a:prstGeom>
            <a:solidFill>
              <a:schemeClr val="lt2">
                <a:alpha val="89803"/>
              </a:scheme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
            <p:cNvSpPr/>
            <p:nvPr/>
          </p:nvSpPr>
          <p:spPr>
            <a:xfrm>
              <a:off x="406294" y="1597847"/>
              <a:ext cx="5688118" cy="501840"/>
            </a:xfrm>
            <a:prstGeom prst="roundRect">
              <a:avLst>
                <a:gd fmla="val 16667"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
            <p:cNvSpPr txBox="1"/>
            <p:nvPr/>
          </p:nvSpPr>
          <p:spPr>
            <a:xfrm>
              <a:off x="430792" y="1622345"/>
              <a:ext cx="5639122" cy="452844"/>
            </a:xfrm>
            <a:prstGeom prst="rect">
              <a:avLst/>
            </a:prstGeom>
            <a:noFill/>
            <a:ln>
              <a:noFill/>
            </a:ln>
          </p:spPr>
          <p:txBody>
            <a:bodyPr anchorCtr="0" anchor="ctr" bIns="0" lIns="214975" spcFirstLastPara="1" rIns="214975" wrap="square" tIns="0">
              <a:noAutofit/>
            </a:bodyPr>
            <a:lstStyle/>
            <a:p>
              <a:pPr indent="0" lvl="0" marL="0" marR="0" rtl="0" algn="l">
                <a:lnSpc>
                  <a:spcPct val="90000"/>
                </a:lnSpc>
                <a:spcBef>
                  <a:spcPts val="0"/>
                </a:spcBef>
                <a:spcAft>
                  <a:spcPts val="0"/>
                </a:spcAft>
                <a:buClr>
                  <a:schemeClr val="lt1"/>
                </a:buClr>
                <a:buSzPts val="1700"/>
                <a:buFont typeface="Arial"/>
                <a:buNone/>
              </a:pPr>
              <a:r>
                <a:rPr b="1" lang="en-US" sz="1700">
                  <a:solidFill>
                    <a:schemeClr val="lt1"/>
                  </a:solidFill>
                  <a:latin typeface="Arial"/>
                  <a:ea typeface="Arial"/>
                  <a:cs typeface="Arial"/>
                  <a:sym typeface="Arial"/>
                </a:rPr>
                <a:t>Charter Entry Point in Product Life Cycle</a:t>
              </a:r>
              <a:endParaRPr sz="1700">
                <a:solidFill>
                  <a:schemeClr val="lt1"/>
                </a:solidFill>
                <a:latin typeface="Arial"/>
                <a:ea typeface="Arial"/>
                <a:cs typeface="Arial"/>
                <a:sym typeface="Arial"/>
              </a:endParaRPr>
            </a:p>
          </p:txBody>
        </p:sp>
        <p:sp>
          <p:nvSpPr>
            <p:cNvPr id="453" name="Google Shape;453;p2"/>
            <p:cNvSpPr/>
            <p:nvPr/>
          </p:nvSpPr>
          <p:spPr>
            <a:xfrm>
              <a:off x="0" y="2619887"/>
              <a:ext cx="8125883" cy="428400"/>
            </a:xfrm>
            <a:prstGeom prst="rect">
              <a:avLst/>
            </a:prstGeom>
            <a:solidFill>
              <a:schemeClr val="lt2">
                <a:alpha val="89803"/>
              </a:scheme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
            <p:cNvSpPr/>
            <p:nvPr/>
          </p:nvSpPr>
          <p:spPr>
            <a:xfrm>
              <a:off x="406294" y="2368968"/>
              <a:ext cx="5688118" cy="501840"/>
            </a:xfrm>
            <a:prstGeom prst="roundRect">
              <a:avLst>
                <a:gd fmla="val 16667"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
            <p:cNvSpPr txBox="1"/>
            <p:nvPr/>
          </p:nvSpPr>
          <p:spPr>
            <a:xfrm>
              <a:off x="430792" y="2393466"/>
              <a:ext cx="5639122" cy="452844"/>
            </a:xfrm>
            <a:prstGeom prst="rect">
              <a:avLst/>
            </a:prstGeom>
            <a:noFill/>
            <a:ln>
              <a:noFill/>
            </a:ln>
          </p:spPr>
          <p:txBody>
            <a:bodyPr anchorCtr="0" anchor="ctr" bIns="0" lIns="214975" spcFirstLastPara="1" rIns="214975" wrap="square" tIns="0">
              <a:noAutofit/>
            </a:bodyPr>
            <a:lstStyle/>
            <a:p>
              <a:pPr indent="0" lvl="0" marL="0" marR="0" rtl="0" algn="l">
                <a:lnSpc>
                  <a:spcPct val="90000"/>
                </a:lnSpc>
                <a:spcBef>
                  <a:spcPts val="0"/>
                </a:spcBef>
                <a:spcAft>
                  <a:spcPts val="0"/>
                </a:spcAft>
                <a:buClr>
                  <a:schemeClr val="lt1"/>
                </a:buClr>
                <a:buSzPts val="1700"/>
                <a:buFont typeface="Arial"/>
                <a:buNone/>
              </a:pPr>
              <a:r>
                <a:rPr b="1" lang="en-US" sz="1700">
                  <a:solidFill>
                    <a:schemeClr val="lt1"/>
                  </a:solidFill>
                  <a:latin typeface="Arial"/>
                  <a:ea typeface="Arial"/>
                  <a:cs typeface="Arial"/>
                  <a:sym typeface="Arial"/>
                </a:rPr>
                <a:t>Example Charters &amp; Business Slides</a:t>
              </a:r>
              <a:endParaRPr/>
            </a:p>
          </p:txBody>
        </p:sp>
        <p:sp>
          <p:nvSpPr>
            <p:cNvPr id="456" name="Google Shape;456;p2"/>
            <p:cNvSpPr/>
            <p:nvPr/>
          </p:nvSpPr>
          <p:spPr>
            <a:xfrm>
              <a:off x="0" y="3391008"/>
              <a:ext cx="8125883" cy="428400"/>
            </a:xfrm>
            <a:prstGeom prst="rect">
              <a:avLst/>
            </a:prstGeom>
            <a:solidFill>
              <a:schemeClr val="lt2">
                <a:alpha val="89803"/>
              </a:scheme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
            <p:cNvSpPr/>
            <p:nvPr/>
          </p:nvSpPr>
          <p:spPr>
            <a:xfrm>
              <a:off x="406294" y="3140088"/>
              <a:ext cx="5688118" cy="501840"/>
            </a:xfrm>
            <a:prstGeom prst="roundRect">
              <a:avLst>
                <a:gd fmla="val 16667"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
            <p:cNvSpPr txBox="1"/>
            <p:nvPr/>
          </p:nvSpPr>
          <p:spPr>
            <a:xfrm>
              <a:off x="430792" y="3164586"/>
              <a:ext cx="5639122" cy="452844"/>
            </a:xfrm>
            <a:prstGeom prst="rect">
              <a:avLst/>
            </a:prstGeom>
            <a:noFill/>
            <a:ln>
              <a:noFill/>
            </a:ln>
          </p:spPr>
          <p:txBody>
            <a:bodyPr anchorCtr="0" anchor="ctr" bIns="0" lIns="214975" spcFirstLastPara="1" rIns="214975" wrap="square" tIns="0">
              <a:noAutofit/>
            </a:bodyPr>
            <a:lstStyle/>
            <a:p>
              <a:pPr indent="0" lvl="0" marL="0" marR="0" rtl="0" algn="l">
                <a:lnSpc>
                  <a:spcPct val="90000"/>
                </a:lnSpc>
                <a:spcBef>
                  <a:spcPts val="0"/>
                </a:spcBef>
                <a:spcAft>
                  <a:spcPts val="0"/>
                </a:spcAft>
                <a:buClr>
                  <a:schemeClr val="lt1"/>
                </a:buClr>
                <a:buSzPts val="1700"/>
                <a:buFont typeface="Arial"/>
                <a:buNone/>
              </a:pPr>
              <a:r>
                <a:rPr b="1" lang="en-US" sz="1700">
                  <a:solidFill>
                    <a:schemeClr val="lt1"/>
                  </a:solidFill>
                  <a:latin typeface="Arial"/>
                  <a:ea typeface="Arial"/>
                  <a:cs typeface="Arial"/>
                  <a:sym typeface="Arial"/>
                </a:rPr>
                <a:t>Connecting to the Report Outline</a:t>
              </a:r>
              <a:endParaRPr b="1" sz="1700">
                <a:solidFill>
                  <a:schemeClr val="lt1"/>
                </a:solidFill>
                <a:latin typeface="Arial"/>
                <a:ea typeface="Arial"/>
                <a:cs typeface="Arial"/>
                <a:sym typeface="Arial"/>
              </a:endParaRPr>
            </a:p>
          </p:txBody>
        </p:sp>
        <p:sp>
          <p:nvSpPr>
            <p:cNvPr id="459" name="Google Shape;459;p2"/>
            <p:cNvSpPr/>
            <p:nvPr/>
          </p:nvSpPr>
          <p:spPr>
            <a:xfrm>
              <a:off x="0" y="4162128"/>
              <a:ext cx="8125883" cy="428400"/>
            </a:xfrm>
            <a:prstGeom prst="rect">
              <a:avLst/>
            </a:prstGeom>
            <a:solidFill>
              <a:schemeClr val="lt2">
                <a:alpha val="89803"/>
              </a:scheme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
            <p:cNvSpPr/>
            <p:nvPr/>
          </p:nvSpPr>
          <p:spPr>
            <a:xfrm>
              <a:off x="406294" y="3911208"/>
              <a:ext cx="5688118" cy="501840"/>
            </a:xfrm>
            <a:prstGeom prst="roundRect">
              <a:avLst>
                <a:gd fmla="val 16667"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
            <p:cNvSpPr txBox="1"/>
            <p:nvPr/>
          </p:nvSpPr>
          <p:spPr>
            <a:xfrm>
              <a:off x="430792" y="3935706"/>
              <a:ext cx="5639122" cy="452844"/>
            </a:xfrm>
            <a:prstGeom prst="rect">
              <a:avLst/>
            </a:prstGeom>
            <a:noFill/>
            <a:ln>
              <a:noFill/>
            </a:ln>
          </p:spPr>
          <p:txBody>
            <a:bodyPr anchorCtr="0" anchor="ctr" bIns="0" lIns="214975" spcFirstLastPara="1" rIns="214975" wrap="square" tIns="0">
              <a:noAutofit/>
            </a:bodyPr>
            <a:lstStyle/>
            <a:p>
              <a:pPr indent="0" lvl="0" marL="0" marR="0" rtl="0" algn="l">
                <a:lnSpc>
                  <a:spcPct val="90000"/>
                </a:lnSpc>
                <a:spcBef>
                  <a:spcPts val="0"/>
                </a:spcBef>
                <a:spcAft>
                  <a:spcPts val="0"/>
                </a:spcAft>
                <a:buClr>
                  <a:schemeClr val="lt1"/>
                </a:buClr>
                <a:buSzPts val="1700"/>
                <a:buFont typeface="Arial"/>
                <a:buNone/>
              </a:pPr>
              <a:r>
                <a:rPr b="1" lang="en-US" sz="1700">
                  <a:solidFill>
                    <a:schemeClr val="lt1"/>
                  </a:solidFill>
                  <a:latin typeface="Arial"/>
                  <a:ea typeface="Arial"/>
                  <a:cs typeface="Arial"/>
                  <a:sym typeface="Arial"/>
                </a:rPr>
                <a:t>Questions</a:t>
              </a:r>
              <a:endParaRPr/>
            </a:p>
          </p:txBody>
        </p:sp>
        <p:sp>
          <p:nvSpPr>
            <p:cNvPr id="462" name="Google Shape;462;p2"/>
            <p:cNvSpPr/>
            <p:nvPr/>
          </p:nvSpPr>
          <p:spPr>
            <a:xfrm>
              <a:off x="0" y="4933248"/>
              <a:ext cx="8125883" cy="428400"/>
            </a:xfrm>
            <a:prstGeom prst="rect">
              <a:avLst/>
            </a:prstGeom>
            <a:solidFill>
              <a:schemeClr val="lt2">
                <a:alpha val="89803"/>
              </a:schemeClr>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
            <p:cNvSpPr/>
            <p:nvPr/>
          </p:nvSpPr>
          <p:spPr>
            <a:xfrm>
              <a:off x="406294" y="4682327"/>
              <a:ext cx="5688118" cy="501840"/>
            </a:xfrm>
            <a:prstGeom prst="roundRect">
              <a:avLst>
                <a:gd fmla="val 16667" name="adj"/>
              </a:avLst>
            </a:prstGeom>
            <a:solidFill>
              <a:schemeClr val="dk2"/>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
            <p:cNvSpPr txBox="1"/>
            <p:nvPr/>
          </p:nvSpPr>
          <p:spPr>
            <a:xfrm>
              <a:off x="430792" y="4706825"/>
              <a:ext cx="5639122" cy="452844"/>
            </a:xfrm>
            <a:prstGeom prst="rect">
              <a:avLst/>
            </a:prstGeom>
            <a:noFill/>
            <a:ln>
              <a:noFill/>
            </a:ln>
          </p:spPr>
          <p:txBody>
            <a:bodyPr anchorCtr="0" anchor="ctr" bIns="0" lIns="214975" spcFirstLastPara="1" rIns="214975" wrap="square" tIns="0">
              <a:noAutofit/>
            </a:bodyPr>
            <a:lstStyle/>
            <a:p>
              <a:pPr indent="0" lvl="0" marL="0" marR="0" rtl="0" algn="l">
                <a:lnSpc>
                  <a:spcPct val="90000"/>
                </a:lnSpc>
                <a:spcBef>
                  <a:spcPts val="0"/>
                </a:spcBef>
                <a:spcAft>
                  <a:spcPts val="0"/>
                </a:spcAft>
                <a:buClr>
                  <a:schemeClr val="lt1"/>
                </a:buClr>
                <a:buSzPts val="1700"/>
                <a:buFont typeface="Arial"/>
                <a:buNone/>
              </a:pPr>
              <a:r>
                <a:rPr b="1" lang="en-US" sz="1700">
                  <a:solidFill>
                    <a:schemeClr val="lt1"/>
                  </a:solidFill>
                  <a:latin typeface="Arial"/>
                  <a:ea typeface="Arial"/>
                  <a:cs typeface="Arial"/>
                  <a:sym typeface="Arial"/>
                </a:rPr>
                <a:t>Appendix</a:t>
              </a:r>
              <a:endParaRPr/>
            </a:p>
          </p:txBody>
        </p:sp>
      </p:grpSp>
      <p:sp>
        <p:nvSpPr>
          <p:cNvPr id="465" name="Google Shape;465;p2"/>
          <p:cNvSpPr txBox="1"/>
          <p:nvPr/>
        </p:nvSpPr>
        <p:spPr>
          <a:xfrm>
            <a:off x="10052879" y="6137628"/>
            <a:ext cx="1820343" cy="572111"/>
          </a:xfrm>
          <a:prstGeom prst="rect">
            <a:avLst/>
          </a:prstGeom>
          <a:noFill/>
          <a:ln>
            <a:noFill/>
          </a:ln>
        </p:spPr>
        <p:txBody>
          <a:bodyPr anchorCtr="0" anchor="t" bIns="0" lIns="0" spcFirstLastPara="1" rIns="0" wrap="square" tIns="0">
            <a:normAutofit/>
          </a:bodyPr>
          <a:lstStyle/>
          <a:p>
            <a:pPr indent="0" lvl="0" marL="0" marR="0" rtl="0" algn="l">
              <a:spcBef>
                <a:spcPts val="0"/>
              </a:spcBef>
              <a:spcAft>
                <a:spcPts val="0"/>
              </a:spcAft>
              <a:buNone/>
            </a:pPr>
            <a:r>
              <a:rPr lang="en-US" sz="1066">
                <a:solidFill>
                  <a:srgbClr val="888888"/>
                </a:solidFill>
                <a:latin typeface="Arial"/>
                <a:ea typeface="Arial"/>
                <a:cs typeface="Arial"/>
                <a:sym typeface="Arial"/>
              </a:rPr>
              <a:t>Elia Lima-Walton, MD, PA</a:t>
            </a:r>
            <a:endParaRPr/>
          </a:p>
          <a:p>
            <a:pPr indent="0" lvl="0" marL="0" marR="0" rtl="0" algn="l">
              <a:spcBef>
                <a:spcPts val="0"/>
              </a:spcBef>
              <a:spcAft>
                <a:spcPts val="0"/>
              </a:spcAft>
              <a:buNone/>
            </a:pPr>
            <a:r>
              <a:rPr lang="en-US" sz="1066">
                <a:solidFill>
                  <a:srgbClr val="888888"/>
                </a:solidFill>
                <a:latin typeface="Arial"/>
                <a:ea typeface="Arial"/>
                <a:cs typeface="Arial"/>
                <a:sym typeface="Arial"/>
              </a:rPr>
              <a:t>February 24, 2025</a:t>
            </a:r>
            <a:endParaRPr/>
          </a:p>
        </p:txBody>
      </p:sp>
    </p:spTree>
  </p:cSld>
  <p:clrMapOvr>
    <a:masterClrMapping/>
  </p:clrMapOvr>
  <mc:AlternateContent>
    <mc:Choice Requires="p14">
      <p:transition spd="slow" p14:dur="3400">
        <p14:reveal dir="l"/>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chemeClr val="lt2"/>
              </a:buClr>
              <a:buSzPts val="2600"/>
              <a:buFont typeface="Arial"/>
              <a:buNone/>
            </a:pPr>
            <a:r>
              <a:rPr lang="en-US" sz="2600">
                <a:solidFill>
                  <a:schemeClr val="lt2"/>
                </a:solidFill>
              </a:rPr>
              <a:t>CHARTER DISCUSSION</a:t>
            </a:r>
            <a:endParaRPr/>
          </a:p>
        </p:txBody>
      </p:sp>
      <p:sp>
        <p:nvSpPr>
          <p:cNvPr id="471" name="Google Shape;471;p3"/>
          <p:cNvSpPr txBox="1"/>
          <p:nvPr>
            <p:ph idx="1" type="body"/>
          </p:nvPr>
        </p:nvSpPr>
        <p:spPr>
          <a:xfrm>
            <a:off x="663324" y="1361327"/>
            <a:ext cx="10652876" cy="4566449"/>
          </a:xfrm>
          <a:prstGeom prst="rect">
            <a:avLst/>
          </a:prstGeom>
          <a:noFill/>
          <a:ln>
            <a:noFill/>
          </a:ln>
        </p:spPr>
        <p:txBody>
          <a:bodyPr anchorCtr="0" anchor="t" bIns="45700" lIns="0" spcFirstLastPara="1" rIns="0" wrap="square" tIns="0">
            <a:noAutofit/>
          </a:bodyPr>
          <a:lstStyle/>
          <a:p>
            <a:pPr indent="-171450" lvl="0" marL="171450" rtl="0" algn="l">
              <a:lnSpc>
                <a:spcPct val="90000"/>
              </a:lnSpc>
              <a:spcBef>
                <a:spcPts val="0"/>
              </a:spcBef>
              <a:spcAft>
                <a:spcPts val="0"/>
              </a:spcAft>
              <a:buClr>
                <a:schemeClr val="accent2"/>
              </a:buClr>
              <a:buSzPts val="2300"/>
              <a:buChar char="•"/>
            </a:pPr>
            <a:r>
              <a:rPr lang="en-US"/>
              <a:t>What is a charter?</a:t>
            </a:r>
            <a:endParaRPr/>
          </a:p>
          <a:p>
            <a:pPr indent="-171450" lvl="0" marL="171450" rtl="0" algn="l">
              <a:lnSpc>
                <a:spcPct val="90000"/>
              </a:lnSpc>
              <a:spcBef>
                <a:spcPts val="1500"/>
              </a:spcBef>
              <a:spcAft>
                <a:spcPts val="0"/>
              </a:spcAft>
              <a:buClr>
                <a:schemeClr val="accent2"/>
              </a:buClr>
              <a:buSzPts val="2300"/>
              <a:buChar char="•"/>
            </a:pPr>
            <a:r>
              <a:rPr lang="en-US"/>
              <a:t>Why is it important?</a:t>
            </a:r>
            <a:endParaRPr/>
          </a:p>
          <a:p>
            <a:pPr indent="-171450" lvl="0" marL="171450" rtl="0" algn="l">
              <a:lnSpc>
                <a:spcPct val="90000"/>
              </a:lnSpc>
              <a:spcBef>
                <a:spcPts val="1500"/>
              </a:spcBef>
              <a:spcAft>
                <a:spcPts val="0"/>
              </a:spcAft>
              <a:buClr>
                <a:schemeClr val="accent2"/>
              </a:buClr>
              <a:buSzPts val="2300"/>
              <a:buChar char="•"/>
            </a:pPr>
            <a:r>
              <a:rPr lang="en-US"/>
              <a:t>How do I put a charter together?</a:t>
            </a:r>
            <a:endParaRPr/>
          </a:p>
          <a:p>
            <a:pPr indent="-171450" lvl="0" marL="171450" rtl="0" algn="l">
              <a:lnSpc>
                <a:spcPct val="90000"/>
              </a:lnSpc>
              <a:spcBef>
                <a:spcPts val="1500"/>
              </a:spcBef>
              <a:spcAft>
                <a:spcPts val="0"/>
              </a:spcAft>
              <a:buClr>
                <a:schemeClr val="accent2"/>
              </a:buClr>
              <a:buSzPts val="2300"/>
              <a:buChar char="•"/>
            </a:pPr>
            <a:r>
              <a:rPr lang="en-US"/>
              <a:t>Things to consider:</a:t>
            </a:r>
            <a:endParaRPr/>
          </a:p>
          <a:p>
            <a:pPr indent="-171450" lvl="1" marL="628650" rtl="0" algn="l">
              <a:lnSpc>
                <a:spcPct val="90000"/>
              </a:lnSpc>
              <a:spcBef>
                <a:spcPts val="600"/>
              </a:spcBef>
              <a:spcAft>
                <a:spcPts val="0"/>
              </a:spcAft>
              <a:buSzPts val="1900"/>
              <a:buChar char="•"/>
            </a:pPr>
            <a:r>
              <a:rPr lang="en-US"/>
              <a:t>What is the purpose</a:t>
            </a:r>
            <a:endParaRPr/>
          </a:p>
          <a:p>
            <a:pPr indent="-171450" lvl="1" marL="628650" rtl="0" algn="l">
              <a:lnSpc>
                <a:spcPct val="90000"/>
              </a:lnSpc>
              <a:spcBef>
                <a:spcPts val="600"/>
              </a:spcBef>
              <a:spcAft>
                <a:spcPts val="0"/>
              </a:spcAft>
              <a:buSzPts val="1900"/>
              <a:buChar char="•"/>
            </a:pPr>
            <a:r>
              <a:rPr lang="en-US"/>
              <a:t>Why am I doing this</a:t>
            </a:r>
            <a:endParaRPr/>
          </a:p>
          <a:p>
            <a:pPr indent="-171450" lvl="1" marL="628650" rtl="0" algn="l">
              <a:lnSpc>
                <a:spcPct val="90000"/>
              </a:lnSpc>
              <a:spcBef>
                <a:spcPts val="600"/>
              </a:spcBef>
              <a:spcAft>
                <a:spcPts val="0"/>
              </a:spcAft>
              <a:buSzPts val="1900"/>
              <a:buChar char="•"/>
            </a:pPr>
            <a:r>
              <a:rPr lang="en-US"/>
              <a:t>How does it connect my day to day with my personal development plan (PDP)</a:t>
            </a:r>
            <a:endParaRPr/>
          </a:p>
          <a:p>
            <a:pPr indent="-171450" lvl="1" marL="628650" rtl="0" algn="l">
              <a:lnSpc>
                <a:spcPct val="90000"/>
              </a:lnSpc>
              <a:spcBef>
                <a:spcPts val="600"/>
              </a:spcBef>
              <a:spcAft>
                <a:spcPts val="0"/>
              </a:spcAft>
              <a:buSzPts val="1900"/>
              <a:buChar char="•"/>
            </a:pPr>
            <a:r>
              <a:rPr lang="en-US"/>
              <a:t>How does it connect with the overall business strategy</a:t>
            </a:r>
            <a:endParaRPr/>
          </a:p>
        </p:txBody>
      </p:sp>
      <p:sp>
        <p:nvSpPr>
          <p:cNvPr id="472" name="Google Shape;472;p3"/>
          <p:cNvSpPr txBox="1"/>
          <p:nvPr/>
        </p:nvSpPr>
        <p:spPr>
          <a:xfrm>
            <a:off x="10064486" y="6083697"/>
            <a:ext cx="2008799" cy="858546"/>
          </a:xfrm>
          <a:prstGeom prst="rect">
            <a:avLst/>
          </a:prstGeom>
          <a:noFill/>
          <a:ln>
            <a:noFill/>
          </a:ln>
        </p:spPr>
        <p:txBody>
          <a:bodyPr anchorCtr="0" anchor="t" bIns="0" lIns="0" spcFirstLastPara="1" rIns="0" wrap="square" tIns="0">
            <a:normAutofit/>
          </a:bodyPr>
          <a:lstStyle/>
          <a:p>
            <a:pPr indent="0" lvl="0" marL="0" marR="0" rtl="0" algn="l">
              <a:spcBef>
                <a:spcPts val="0"/>
              </a:spcBef>
              <a:spcAft>
                <a:spcPts val="0"/>
              </a:spcAft>
              <a:buNone/>
            </a:pPr>
            <a:r>
              <a:rPr lang="en-US" sz="1066">
                <a:solidFill>
                  <a:srgbClr val="888888"/>
                </a:solidFill>
                <a:latin typeface="Arial"/>
                <a:ea typeface="Arial"/>
                <a:cs typeface="Arial"/>
                <a:sym typeface="Arial"/>
              </a:rPr>
              <a:t>Elia L)ima-Walton, MD, PA</a:t>
            </a:r>
            <a:endParaRPr/>
          </a:p>
          <a:p>
            <a:pPr indent="0" lvl="0" marL="0" marR="0" rtl="0" algn="l">
              <a:spcBef>
                <a:spcPts val="0"/>
              </a:spcBef>
              <a:spcAft>
                <a:spcPts val="0"/>
              </a:spcAft>
              <a:buNone/>
            </a:pPr>
            <a:r>
              <a:rPr lang="en-US" sz="1066">
                <a:solidFill>
                  <a:srgbClr val="888888"/>
                </a:solidFill>
                <a:latin typeface="Arial"/>
                <a:ea typeface="Arial"/>
                <a:cs typeface="Arial"/>
                <a:sym typeface="Arial"/>
              </a:rPr>
              <a:t>February 24, 2025</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0" st="0"/>
                                            </p:txEl>
                                          </p:spTgt>
                                        </p:tgtEl>
                                        <p:attrNameLst>
                                          <p:attrName>style.visibility</p:attrName>
                                        </p:attrNameLst>
                                      </p:cBhvr>
                                      <p:to>
                                        <p:strVal val="visible"/>
                                      </p:to>
                                    </p:set>
                                    <p:animEffect filter="fade" transition="in">
                                      <p:cBhvr>
                                        <p:cTn dur="1000"/>
                                        <p:tgtEl>
                                          <p:spTgt spid="4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1" st="1"/>
                                            </p:txEl>
                                          </p:spTgt>
                                        </p:tgtEl>
                                        <p:attrNameLst>
                                          <p:attrName>style.visibility</p:attrName>
                                        </p:attrNameLst>
                                      </p:cBhvr>
                                      <p:to>
                                        <p:strVal val="visible"/>
                                      </p:to>
                                    </p:set>
                                    <p:animEffect filter="fade" transition="in">
                                      <p:cBhvr>
                                        <p:cTn dur="1000"/>
                                        <p:tgtEl>
                                          <p:spTgt spid="4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2" st="2"/>
                                            </p:txEl>
                                          </p:spTgt>
                                        </p:tgtEl>
                                        <p:attrNameLst>
                                          <p:attrName>style.visibility</p:attrName>
                                        </p:attrNameLst>
                                      </p:cBhvr>
                                      <p:to>
                                        <p:strVal val="visible"/>
                                      </p:to>
                                    </p:set>
                                    <p:animEffect filter="fade" transition="in">
                                      <p:cBhvr>
                                        <p:cTn dur="1000"/>
                                        <p:tgtEl>
                                          <p:spTgt spid="4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3" st="3"/>
                                            </p:txEl>
                                          </p:spTgt>
                                        </p:tgtEl>
                                        <p:attrNameLst>
                                          <p:attrName>style.visibility</p:attrName>
                                        </p:attrNameLst>
                                      </p:cBhvr>
                                      <p:to>
                                        <p:strVal val="visible"/>
                                      </p:to>
                                    </p:set>
                                    <p:animEffect filter="fade" transition="in">
                                      <p:cBhvr>
                                        <p:cTn dur="1000"/>
                                        <p:tgtEl>
                                          <p:spTgt spid="4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4" st="4"/>
                                            </p:txEl>
                                          </p:spTgt>
                                        </p:tgtEl>
                                        <p:attrNameLst>
                                          <p:attrName>style.visibility</p:attrName>
                                        </p:attrNameLst>
                                      </p:cBhvr>
                                      <p:to>
                                        <p:strVal val="visible"/>
                                      </p:to>
                                    </p:set>
                                    <p:animEffect filter="fade" transition="in">
                                      <p:cBhvr>
                                        <p:cTn dur="1000"/>
                                        <p:tgtEl>
                                          <p:spTgt spid="4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5" st="5"/>
                                            </p:txEl>
                                          </p:spTgt>
                                        </p:tgtEl>
                                        <p:attrNameLst>
                                          <p:attrName>style.visibility</p:attrName>
                                        </p:attrNameLst>
                                      </p:cBhvr>
                                      <p:to>
                                        <p:strVal val="visible"/>
                                      </p:to>
                                    </p:set>
                                    <p:animEffect filter="fade" transition="in">
                                      <p:cBhvr>
                                        <p:cTn dur="1000"/>
                                        <p:tgtEl>
                                          <p:spTgt spid="4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6" st="6"/>
                                            </p:txEl>
                                          </p:spTgt>
                                        </p:tgtEl>
                                        <p:attrNameLst>
                                          <p:attrName>style.visibility</p:attrName>
                                        </p:attrNameLst>
                                      </p:cBhvr>
                                      <p:to>
                                        <p:strVal val="visible"/>
                                      </p:to>
                                    </p:set>
                                    <p:animEffect filter="fade" transition="in">
                                      <p:cBhvr>
                                        <p:cTn dur="1000"/>
                                        <p:tgtEl>
                                          <p:spTgt spid="4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xEl>
                                              <p:pRg end="7" st="7"/>
                                            </p:txEl>
                                          </p:spTgt>
                                        </p:tgtEl>
                                        <p:attrNameLst>
                                          <p:attrName>style.visibility</p:attrName>
                                        </p:attrNameLst>
                                      </p:cBhvr>
                                      <p:to>
                                        <p:strVal val="visible"/>
                                      </p:to>
                                    </p:set>
                                    <p:animEffect filter="fade" transition="in">
                                      <p:cBhvr>
                                        <p:cTn dur="1000"/>
                                        <p:tgtEl>
                                          <p:spTgt spid="471">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
          <p:cNvSpPr txBox="1"/>
          <p:nvPr>
            <p:ph type="title"/>
          </p:nvPr>
        </p:nvSpPr>
        <p:spPr>
          <a:xfrm>
            <a:off x="973138" y="536575"/>
            <a:ext cx="9998921" cy="587375"/>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chemeClr val="lt2"/>
              </a:buClr>
              <a:buSzPts val="2600"/>
              <a:buFont typeface="Arial"/>
              <a:buNone/>
            </a:pPr>
            <a:r>
              <a:rPr lang="en-US" sz="2600">
                <a:solidFill>
                  <a:schemeClr val="lt2"/>
                </a:solidFill>
              </a:rPr>
              <a:t>CHARTER DEFINED</a:t>
            </a:r>
            <a:endParaRPr/>
          </a:p>
        </p:txBody>
      </p:sp>
      <p:sp>
        <p:nvSpPr>
          <p:cNvPr id="478" name="Google Shape;478;p4"/>
          <p:cNvSpPr txBox="1"/>
          <p:nvPr>
            <p:ph idx="1" type="body"/>
          </p:nvPr>
        </p:nvSpPr>
        <p:spPr>
          <a:xfrm>
            <a:off x="767799" y="1436065"/>
            <a:ext cx="10652876" cy="4926234"/>
          </a:xfrm>
          <a:prstGeom prst="rect">
            <a:avLst/>
          </a:prstGeom>
          <a:noFill/>
          <a:ln>
            <a:noFill/>
          </a:ln>
        </p:spPr>
        <p:txBody>
          <a:bodyPr anchorCtr="0" anchor="t" bIns="45700" lIns="0" spcFirstLastPara="1" rIns="0" wrap="square" tIns="0">
            <a:noAutofit/>
          </a:bodyPr>
          <a:lstStyle/>
          <a:p>
            <a:pPr indent="0" lvl="0" marL="0" rtl="0" algn="l">
              <a:lnSpc>
                <a:spcPct val="90000"/>
              </a:lnSpc>
              <a:spcBef>
                <a:spcPts val="0"/>
              </a:spcBef>
              <a:spcAft>
                <a:spcPts val="0"/>
              </a:spcAft>
              <a:buSzPts val="2133"/>
              <a:buNone/>
            </a:pPr>
            <a:r>
              <a:rPr b="1" i="1" lang="en-US" sz="2133">
                <a:solidFill>
                  <a:srgbClr val="474747"/>
                </a:solidFill>
                <a:latin typeface="Lemon"/>
                <a:ea typeface="Lemon"/>
                <a:cs typeface="Lemon"/>
                <a:sym typeface="Lemon"/>
              </a:rPr>
              <a:t>Crucial business document</a:t>
            </a:r>
            <a:endParaRPr/>
          </a:p>
          <a:p>
            <a:pPr indent="-171450" lvl="0" marL="171450" rtl="0" algn="l">
              <a:lnSpc>
                <a:spcPct val="90000"/>
              </a:lnSpc>
              <a:spcBef>
                <a:spcPts val="1500"/>
              </a:spcBef>
              <a:spcAft>
                <a:spcPts val="0"/>
              </a:spcAft>
              <a:buSzPts val="2133"/>
              <a:buChar char="•"/>
            </a:pPr>
            <a:r>
              <a:rPr b="1" lang="en-US" sz="2133">
                <a:solidFill>
                  <a:srgbClr val="474747"/>
                </a:solidFill>
                <a:latin typeface="Lemon"/>
                <a:ea typeface="Lemon"/>
                <a:cs typeface="Lemon"/>
                <a:sym typeface="Lemon"/>
              </a:rPr>
              <a:t>1. Describe a problem, need or objective. </a:t>
            </a:r>
            <a:r>
              <a:rPr lang="en-US" sz="2133">
                <a:solidFill>
                  <a:srgbClr val="474747"/>
                </a:solidFill>
                <a:latin typeface="Lemon"/>
                <a:ea typeface="Lemon"/>
                <a:cs typeface="Lemon"/>
                <a:sym typeface="Lemon"/>
              </a:rPr>
              <a:t>Explain in one or two sentences why a decision is needed. Be specific and include quantifiable measurements, if possible.</a:t>
            </a:r>
            <a:endParaRPr b="1" sz="2133">
              <a:solidFill>
                <a:srgbClr val="474747"/>
              </a:solidFill>
              <a:latin typeface="Lemon"/>
              <a:ea typeface="Lemon"/>
              <a:cs typeface="Lemon"/>
              <a:sym typeface="Lemon"/>
            </a:endParaRPr>
          </a:p>
          <a:p>
            <a:pPr indent="-171450" lvl="0" marL="171450" rtl="0" algn="l">
              <a:lnSpc>
                <a:spcPct val="90000"/>
              </a:lnSpc>
              <a:spcBef>
                <a:spcPts val="1500"/>
              </a:spcBef>
              <a:spcAft>
                <a:spcPts val="0"/>
              </a:spcAft>
              <a:buSzPts val="2133"/>
              <a:buChar char="•"/>
            </a:pPr>
            <a:r>
              <a:rPr b="1" lang="en-US" sz="2133">
                <a:solidFill>
                  <a:srgbClr val="474747"/>
                </a:solidFill>
                <a:latin typeface="Lemon"/>
                <a:ea typeface="Lemon"/>
                <a:cs typeface="Lemon"/>
                <a:sym typeface="Lemon"/>
              </a:rPr>
              <a:t>2. Describe the desired outcome/project goal(s).</a:t>
            </a:r>
            <a:endParaRPr/>
          </a:p>
          <a:p>
            <a:pPr indent="-171450" lvl="0" marL="171450" rtl="0" algn="l">
              <a:lnSpc>
                <a:spcPct val="90000"/>
              </a:lnSpc>
              <a:spcBef>
                <a:spcPts val="1500"/>
              </a:spcBef>
              <a:spcAft>
                <a:spcPts val="0"/>
              </a:spcAft>
              <a:buSzPts val="2133"/>
              <a:buChar char="•"/>
            </a:pPr>
            <a:r>
              <a:rPr lang="en-US" sz="2133">
                <a:solidFill>
                  <a:srgbClr val="474747"/>
                </a:solidFill>
                <a:latin typeface="Lemon"/>
                <a:ea typeface="Lemon"/>
                <a:cs typeface="Lemon"/>
                <a:sym typeface="Lemon"/>
              </a:rPr>
              <a:t>In one or two sentences (at most) describe what will be different if the problem is solved, the need is fulfilled, or the goal is achieved. Do not provide any details of the solution.</a:t>
            </a:r>
            <a:endParaRPr/>
          </a:p>
          <a:p>
            <a:pPr indent="-171450" lvl="0" marL="171450" rtl="0" algn="l">
              <a:lnSpc>
                <a:spcPct val="90000"/>
              </a:lnSpc>
              <a:spcBef>
                <a:spcPts val="1500"/>
              </a:spcBef>
              <a:spcAft>
                <a:spcPts val="0"/>
              </a:spcAft>
              <a:buSzPts val="2133"/>
              <a:buChar char="•"/>
            </a:pPr>
            <a:r>
              <a:rPr b="1" lang="en-US" sz="2133">
                <a:solidFill>
                  <a:srgbClr val="474747"/>
                </a:solidFill>
                <a:latin typeface="Lemon"/>
                <a:ea typeface="Lemon"/>
                <a:cs typeface="Lemon"/>
                <a:sym typeface="Lemon"/>
              </a:rPr>
              <a:t>3. Describe your proposed solution.</a:t>
            </a:r>
            <a:endParaRPr/>
          </a:p>
          <a:p>
            <a:pPr indent="-171450" lvl="0" marL="171450" rtl="0" algn="l">
              <a:lnSpc>
                <a:spcPct val="90000"/>
              </a:lnSpc>
              <a:spcBef>
                <a:spcPts val="1500"/>
              </a:spcBef>
              <a:spcAft>
                <a:spcPts val="0"/>
              </a:spcAft>
              <a:buSzPts val="2133"/>
              <a:buChar char="•"/>
            </a:pPr>
            <a:r>
              <a:rPr b="1" lang="en-US" sz="2133">
                <a:solidFill>
                  <a:srgbClr val="474747"/>
                </a:solidFill>
                <a:latin typeface="Lemon"/>
                <a:ea typeface="Lemon"/>
                <a:cs typeface="Lemon"/>
                <a:sym typeface="Lemon"/>
              </a:rPr>
              <a:t>4. Explain how you'll overcome risks (include technical indicators, milestones, and dates).</a:t>
            </a:r>
            <a:endParaRPr/>
          </a:p>
          <a:p>
            <a:pPr indent="-171450" lvl="0" marL="171450" rtl="0" algn="l">
              <a:lnSpc>
                <a:spcPct val="90000"/>
              </a:lnSpc>
              <a:spcBef>
                <a:spcPts val="1500"/>
              </a:spcBef>
              <a:spcAft>
                <a:spcPts val="0"/>
              </a:spcAft>
              <a:buSzPts val="2133"/>
              <a:buChar char="•"/>
            </a:pPr>
            <a:r>
              <a:rPr b="1" lang="en-US" sz="2133">
                <a:solidFill>
                  <a:srgbClr val="474747"/>
                </a:solidFill>
                <a:latin typeface="Lemon"/>
                <a:ea typeface="Lemon"/>
                <a:cs typeface="Lemon"/>
                <a:sym typeface="Lemon"/>
              </a:rPr>
              <a:t>5. State the business value and KPI’s.</a:t>
            </a:r>
            <a:endParaRPr/>
          </a:p>
          <a:p>
            <a:pPr indent="-171450" lvl="0" marL="171450" rtl="0" algn="l">
              <a:lnSpc>
                <a:spcPct val="90000"/>
              </a:lnSpc>
              <a:spcBef>
                <a:spcPts val="1500"/>
              </a:spcBef>
              <a:spcAft>
                <a:spcPts val="0"/>
              </a:spcAft>
              <a:buSzPts val="2133"/>
              <a:buChar char="•"/>
            </a:pPr>
            <a:r>
              <a:rPr b="1" lang="en-US" sz="2133">
                <a:solidFill>
                  <a:srgbClr val="474747"/>
                </a:solidFill>
                <a:latin typeface="Lemon"/>
                <a:ea typeface="Lemon"/>
                <a:cs typeface="Lemon"/>
                <a:sym typeface="Lemon"/>
              </a:rPr>
              <a:t>6. Include team members and stakeholders.</a:t>
            </a:r>
            <a:br>
              <a:rPr lang="en-US" sz="2133">
                <a:solidFill>
                  <a:srgbClr val="474747"/>
                </a:solidFill>
                <a:latin typeface="Lemon"/>
                <a:ea typeface="Lemon"/>
                <a:cs typeface="Lemon"/>
                <a:sym typeface="Lemon"/>
              </a:rPr>
            </a:br>
            <a:br>
              <a:rPr lang="en-US" sz="2133">
                <a:solidFill>
                  <a:srgbClr val="474747"/>
                </a:solidFill>
                <a:latin typeface="Lemon"/>
                <a:ea typeface="Lemon"/>
                <a:cs typeface="Lemon"/>
                <a:sym typeface="Lemon"/>
              </a:rPr>
            </a:br>
            <a:endParaRPr sz="2133"/>
          </a:p>
        </p:txBody>
      </p:sp>
      <p:sp>
        <p:nvSpPr>
          <p:cNvPr id="479" name="Google Shape;479;p4"/>
          <p:cNvSpPr txBox="1"/>
          <p:nvPr/>
        </p:nvSpPr>
        <p:spPr>
          <a:xfrm>
            <a:off x="10064486" y="6083697"/>
            <a:ext cx="2008799" cy="858546"/>
          </a:xfrm>
          <a:prstGeom prst="rect">
            <a:avLst/>
          </a:prstGeom>
          <a:noFill/>
          <a:ln>
            <a:noFill/>
          </a:ln>
        </p:spPr>
        <p:txBody>
          <a:bodyPr anchorCtr="0" anchor="t" bIns="0" lIns="0" spcFirstLastPara="1" rIns="0" wrap="square" tIns="0">
            <a:normAutofit/>
          </a:bodyPr>
          <a:lstStyle/>
          <a:p>
            <a:pPr indent="0" lvl="0" marL="0" marR="0" rtl="0" algn="l">
              <a:spcBef>
                <a:spcPts val="0"/>
              </a:spcBef>
              <a:spcAft>
                <a:spcPts val="0"/>
              </a:spcAft>
              <a:buNone/>
            </a:pPr>
            <a:r>
              <a:rPr lang="en-US" sz="1066">
                <a:solidFill>
                  <a:srgbClr val="888888"/>
                </a:solidFill>
                <a:latin typeface="Arial"/>
                <a:ea typeface="Arial"/>
                <a:cs typeface="Arial"/>
                <a:sym typeface="Arial"/>
              </a:rPr>
              <a:t>Elia L)ima-Walton, MD, PA</a:t>
            </a:r>
            <a:endParaRPr/>
          </a:p>
          <a:p>
            <a:pPr indent="0" lvl="0" marL="0" marR="0" rtl="0" algn="l">
              <a:spcBef>
                <a:spcPts val="0"/>
              </a:spcBef>
              <a:spcAft>
                <a:spcPts val="0"/>
              </a:spcAft>
              <a:buNone/>
            </a:pPr>
            <a:r>
              <a:rPr lang="en-US" sz="1066">
                <a:solidFill>
                  <a:srgbClr val="888888"/>
                </a:solidFill>
                <a:latin typeface="Arial"/>
                <a:ea typeface="Arial"/>
                <a:cs typeface="Arial"/>
                <a:sym typeface="Arial"/>
              </a:rPr>
              <a:t>February 24, 2025</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
          <p:cNvSpPr txBox="1"/>
          <p:nvPr>
            <p:ph idx="3" type="body"/>
          </p:nvPr>
        </p:nvSpPr>
        <p:spPr>
          <a:xfrm>
            <a:off x="94739" y="1947536"/>
            <a:ext cx="1827796" cy="1627632"/>
          </a:xfrm>
          <a:prstGeom prst="rect">
            <a:avLst/>
          </a:prstGeom>
          <a:solidFill>
            <a:srgbClr val="E6D7F0"/>
          </a:solidFill>
          <a:ln>
            <a:noFill/>
          </a:ln>
        </p:spPr>
        <p:txBody>
          <a:bodyPr anchorCtr="0" anchor="ctr" bIns="45700" lIns="180000" spcFirstLastPara="1" rIns="0" wrap="square" tIns="0">
            <a:noAutofit/>
          </a:bodyPr>
          <a:lstStyle/>
          <a:p>
            <a:pPr indent="0" lvl="0" marL="143957" rtl="0" algn="l">
              <a:lnSpc>
                <a:spcPct val="90000"/>
              </a:lnSpc>
              <a:spcBef>
                <a:spcPts val="0"/>
              </a:spcBef>
              <a:spcAft>
                <a:spcPts val="0"/>
              </a:spcAft>
              <a:buSzPts val="1400"/>
              <a:buNone/>
            </a:pPr>
            <a:r>
              <a:rPr lang="en-US"/>
              <a:t>Defining business problem. Data identification and requirements.</a:t>
            </a:r>
            <a:endParaRPr/>
          </a:p>
        </p:txBody>
      </p:sp>
      <p:sp>
        <p:nvSpPr>
          <p:cNvPr id="486" name="Google Shape;486;p5"/>
          <p:cNvSpPr txBox="1"/>
          <p:nvPr>
            <p:ph idx="5" type="body"/>
          </p:nvPr>
        </p:nvSpPr>
        <p:spPr>
          <a:xfrm>
            <a:off x="2025881" y="1938453"/>
            <a:ext cx="2319977" cy="1627632"/>
          </a:xfrm>
          <a:prstGeom prst="rect">
            <a:avLst/>
          </a:prstGeom>
          <a:solidFill>
            <a:srgbClr val="E6D7F0"/>
          </a:solidFill>
          <a:ln>
            <a:noFill/>
          </a:ln>
        </p:spPr>
        <p:txBody>
          <a:bodyPr anchorCtr="0" anchor="ctr" bIns="45700" lIns="180000" spcFirstLastPara="1" rIns="0" wrap="square" tIns="0">
            <a:noAutofit/>
          </a:bodyPr>
          <a:lstStyle/>
          <a:p>
            <a:pPr indent="0" lvl="0" marL="143957" rtl="0" algn="l">
              <a:lnSpc>
                <a:spcPct val="90000"/>
              </a:lnSpc>
              <a:spcBef>
                <a:spcPts val="0"/>
              </a:spcBef>
              <a:spcAft>
                <a:spcPts val="0"/>
              </a:spcAft>
              <a:buSzPts val="1400"/>
              <a:buNone/>
            </a:pPr>
            <a:r>
              <a:rPr lang="en-US"/>
              <a:t>Identify previous learnings.</a:t>
            </a:r>
            <a:endParaRPr/>
          </a:p>
          <a:p>
            <a:pPr indent="0" lvl="0" marL="143957" rtl="0" algn="l">
              <a:lnSpc>
                <a:spcPct val="90000"/>
              </a:lnSpc>
              <a:spcBef>
                <a:spcPts val="400"/>
              </a:spcBef>
              <a:spcAft>
                <a:spcPts val="0"/>
              </a:spcAft>
              <a:buSzPts val="1400"/>
              <a:buNone/>
            </a:pPr>
            <a:r>
              <a:rPr lang="en-US"/>
              <a:t>Translation to AI objective.</a:t>
            </a:r>
            <a:endParaRPr/>
          </a:p>
          <a:p>
            <a:pPr indent="0" lvl="0" marL="143957" rtl="0" algn="l">
              <a:lnSpc>
                <a:spcPct val="90000"/>
              </a:lnSpc>
              <a:spcBef>
                <a:spcPts val="400"/>
              </a:spcBef>
              <a:spcAft>
                <a:spcPts val="0"/>
              </a:spcAft>
              <a:buSzPts val="1400"/>
              <a:buNone/>
            </a:pPr>
            <a:r>
              <a:rPr lang="en-US"/>
              <a:t>Charter intake</a:t>
            </a:r>
            <a:endParaRPr/>
          </a:p>
        </p:txBody>
      </p:sp>
      <p:sp>
        <p:nvSpPr>
          <p:cNvPr id="487" name="Google Shape;487;p5"/>
          <p:cNvSpPr txBox="1"/>
          <p:nvPr>
            <p:ph idx="6" type="body"/>
          </p:nvPr>
        </p:nvSpPr>
        <p:spPr>
          <a:xfrm>
            <a:off x="4622367" y="1953305"/>
            <a:ext cx="2397865" cy="1627632"/>
          </a:xfrm>
          <a:prstGeom prst="rect">
            <a:avLst/>
          </a:prstGeom>
          <a:solidFill>
            <a:srgbClr val="B4FFD5"/>
          </a:solidFill>
          <a:ln>
            <a:noFill/>
          </a:ln>
        </p:spPr>
        <p:txBody>
          <a:bodyPr anchorCtr="0" anchor="ctr" bIns="45700" lIns="180000" spcFirstLastPara="1" rIns="0" wrap="square" tIns="0">
            <a:noAutofit/>
          </a:bodyPr>
          <a:lstStyle/>
          <a:p>
            <a:pPr indent="0" lvl="0" marL="143957" rtl="0" algn="l">
              <a:lnSpc>
                <a:spcPct val="90000"/>
              </a:lnSpc>
              <a:spcBef>
                <a:spcPts val="0"/>
              </a:spcBef>
              <a:spcAft>
                <a:spcPts val="0"/>
              </a:spcAft>
              <a:buSzPts val="1400"/>
              <a:buNone/>
            </a:pPr>
            <a:r>
              <a:rPr lang="en-US"/>
              <a:t>Data selection, processing.</a:t>
            </a:r>
            <a:endParaRPr/>
          </a:p>
          <a:p>
            <a:pPr indent="0" lvl="0" marL="143957" rtl="0" algn="l">
              <a:lnSpc>
                <a:spcPct val="90000"/>
              </a:lnSpc>
              <a:spcBef>
                <a:spcPts val="400"/>
              </a:spcBef>
              <a:spcAft>
                <a:spcPts val="0"/>
              </a:spcAft>
              <a:buSzPts val="1400"/>
              <a:buNone/>
            </a:pPr>
            <a:r>
              <a:rPr lang="en-US"/>
              <a:t>Feature engineering.</a:t>
            </a:r>
            <a:endParaRPr/>
          </a:p>
          <a:p>
            <a:pPr indent="0" lvl="0" marL="143957" rtl="0" algn="l">
              <a:lnSpc>
                <a:spcPct val="90000"/>
              </a:lnSpc>
              <a:spcBef>
                <a:spcPts val="400"/>
              </a:spcBef>
              <a:spcAft>
                <a:spcPts val="0"/>
              </a:spcAft>
              <a:buSzPts val="1400"/>
              <a:buNone/>
            </a:pPr>
            <a:r>
              <a:rPr lang="en-US"/>
              <a:t>Model selection, training, and evaluation.</a:t>
            </a:r>
            <a:endParaRPr/>
          </a:p>
          <a:p>
            <a:pPr indent="0" lvl="0" marL="143957" rtl="0" algn="l">
              <a:lnSpc>
                <a:spcPct val="90000"/>
              </a:lnSpc>
              <a:spcBef>
                <a:spcPts val="400"/>
              </a:spcBef>
              <a:spcAft>
                <a:spcPts val="0"/>
              </a:spcAft>
              <a:buSzPts val="1400"/>
              <a:buNone/>
            </a:pPr>
            <a:r>
              <a:rPr lang="en-US"/>
              <a:t>Model meet expectation?</a:t>
            </a:r>
            <a:endParaRPr/>
          </a:p>
          <a:p>
            <a:pPr indent="0" lvl="0" marL="143957" rtl="0" algn="l">
              <a:lnSpc>
                <a:spcPct val="90000"/>
              </a:lnSpc>
              <a:spcBef>
                <a:spcPts val="400"/>
              </a:spcBef>
              <a:spcAft>
                <a:spcPts val="0"/>
              </a:spcAft>
              <a:buSzPts val="1400"/>
              <a:buNone/>
            </a:pPr>
            <a:r>
              <a:rPr lang="en-US"/>
              <a:t>ROI across enterprise.</a:t>
            </a:r>
            <a:endParaRPr/>
          </a:p>
        </p:txBody>
      </p:sp>
      <p:sp>
        <p:nvSpPr>
          <p:cNvPr id="488" name="Google Shape;488;p5"/>
          <p:cNvSpPr txBox="1"/>
          <p:nvPr>
            <p:ph idx="7" type="body"/>
          </p:nvPr>
        </p:nvSpPr>
        <p:spPr>
          <a:xfrm>
            <a:off x="7193056" y="1953305"/>
            <a:ext cx="2565909" cy="1627632"/>
          </a:xfrm>
          <a:prstGeom prst="rect">
            <a:avLst/>
          </a:prstGeom>
          <a:solidFill>
            <a:srgbClr val="FFDBCB"/>
          </a:solidFill>
          <a:ln>
            <a:noFill/>
          </a:ln>
        </p:spPr>
        <p:txBody>
          <a:bodyPr anchorCtr="0" anchor="ctr" bIns="45700" lIns="180000" spcFirstLastPara="1" rIns="0" wrap="square" tIns="0">
            <a:noAutofit/>
          </a:bodyPr>
          <a:lstStyle/>
          <a:p>
            <a:pPr indent="0" lvl="0" marL="143957" rtl="0" algn="l">
              <a:lnSpc>
                <a:spcPct val="90000"/>
              </a:lnSpc>
              <a:spcBef>
                <a:spcPts val="0"/>
              </a:spcBef>
              <a:spcAft>
                <a:spcPts val="0"/>
              </a:spcAft>
              <a:buSzPts val="1400"/>
              <a:buNone/>
            </a:pPr>
            <a:r>
              <a:rPr lang="en-US"/>
              <a:t>Addressing scalability.</a:t>
            </a:r>
            <a:endParaRPr/>
          </a:p>
          <a:p>
            <a:pPr indent="0" lvl="0" marL="143957" rtl="0" algn="l">
              <a:lnSpc>
                <a:spcPct val="90000"/>
              </a:lnSpc>
              <a:spcBef>
                <a:spcPts val="400"/>
              </a:spcBef>
              <a:spcAft>
                <a:spcPts val="0"/>
              </a:spcAft>
              <a:buSzPts val="1400"/>
              <a:buNone/>
            </a:pPr>
            <a:r>
              <a:rPr lang="en-US"/>
              <a:t>Component integration.</a:t>
            </a:r>
            <a:endParaRPr/>
          </a:p>
          <a:p>
            <a:pPr indent="0" lvl="0" marL="143957" rtl="0" algn="l">
              <a:lnSpc>
                <a:spcPct val="90000"/>
              </a:lnSpc>
              <a:spcBef>
                <a:spcPts val="400"/>
              </a:spcBef>
              <a:spcAft>
                <a:spcPts val="0"/>
              </a:spcAft>
              <a:buSzPts val="1400"/>
              <a:buNone/>
            </a:pPr>
            <a:r>
              <a:rPr lang="en-US"/>
              <a:t>Deploying automated processing pipeline. </a:t>
            </a:r>
            <a:endParaRPr/>
          </a:p>
          <a:p>
            <a:pPr indent="0" lvl="0" marL="143957" rtl="0" algn="l">
              <a:lnSpc>
                <a:spcPct val="90000"/>
              </a:lnSpc>
              <a:spcBef>
                <a:spcPts val="400"/>
              </a:spcBef>
              <a:spcAft>
                <a:spcPts val="0"/>
              </a:spcAft>
              <a:buSzPts val="1400"/>
              <a:buNone/>
            </a:pPr>
            <a:r>
              <a:rPr lang="en-US"/>
              <a:t>Testing model end-to-end.</a:t>
            </a:r>
            <a:endParaRPr/>
          </a:p>
          <a:p>
            <a:pPr indent="0" lvl="0" marL="143957" rtl="0" algn="l">
              <a:lnSpc>
                <a:spcPct val="90000"/>
              </a:lnSpc>
              <a:spcBef>
                <a:spcPts val="400"/>
              </a:spcBef>
              <a:spcAft>
                <a:spcPts val="0"/>
              </a:spcAft>
              <a:buSzPts val="1400"/>
              <a:buNone/>
            </a:pPr>
            <a:r>
              <a:rPr lang="en-US"/>
              <a:t>Confirming useability and acceptance.</a:t>
            </a:r>
            <a:endParaRPr/>
          </a:p>
        </p:txBody>
      </p:sp>
      <p:sp>
        <p:nvSpPr>
          <p:cNvPr id="489" name="Google Shape;489;p5"/>
          <p:cNvSpPr txBox="1"/>
          <p:nvPr>
            <p:ph idx="8" type="body"/>
          </p:nvPr>
        </p:nvSpPr>
        <p:spPr>
          <a:xfrm>
            <a:off x="9862311" y="1953305"/>
            <a:ext cx="1883718" cy="1627632"/>
          </a:xfrm>
          <a:prstGeom prst="rect">
            <a:avLst/>
          </a:prstGeom>
          <a:solidFill>
            <a:schemeClr val="accent6"/>
          </a:solidFill>
          <a:ln>
            <a:noFill/>
          </a:ln>
        </p:spPr>
        <p:txBody>
          <a:bodyPr anchorCtr="0" anchor="ctr" bIns="45700" lIns="144000" spcFirstLastPara="1" rIns="0" wrap="square" tIns="0">
            <a:noAutofit/>
          </a:bodyPr>
          <a:lstStyle/>
          <a:p>
            <a:pPr indent="0" lvl="0" marL="143957" rtl="0" algn="l">
              <a:lnSpc>
                <a:spcPct val="90000"/>
              </a:lnSpc>
              <a:spcBef>
                <a:spcPts val="0"/>
              </a:spcBef>
              <a:spcAft>
                <a:spcPts val="0"/>
              </a:spcAft>
              <a:buSzPts val="1400"/>
              <a:buNone/>
            </a:pPr>
            <a:r>
              <a:rPr lang="en-US"/>
              <a:t>Improvement identification.</a:t>
            </a:r>
            <a:endParaRPr/>
          </a:p>
          <a:p>
            <a:pPr indent="0" lvl="0" marL="143957" rtl="0" algn="l">
              <a:lnSpc>
                <a:spcPct val="90000"/>
              </a:lnSpc>
              <a:spcBef>
                <a:spcPts val="400"/>
              </a:spcBef>
              <a:spcAft>
                <a:spcPts val="0"/>
              </a:spcAft>
              <a:buSzPts val="1400"/>
              <a:buNone/>
            </a:pPr>
            <a:r>
              <a:rPr lang="en-US"/>
              <a:t>Model and data review.</a:t>
            </a:r>
            <a:endParaRPr/>
          </a:p>
          <a:p>
            <a:pPr indent="0" lvl="0" marL="143957" rtl="0" algn="l">
              <a:lnSpc>
                <a:spcPct val="90000"/>
              </a:lnSpc>
              <a:spcBef>
                <a:spcPts val="400"/>
              </a:spcBef>
              <a:spcAft>
                <a:spcPts val="0"/>
              </a:spcAft>
              <a:buSzPts val="1400"/>
              <a:buNone/>
            </a:pPr>
            <a:r>
              <a:rPr lang="en-US"/>
              <a:t>Model maintenance and iterative testing.</a:t>
            </a:r>
            <a:endParaRPr/>
          </a:p>
        </p:txBody>
      </p:sp>
      <p:sp>
        <p:nvSpPr>
          <p:cNvPr id="490" name="Google Shape;490;p5"/>
          <p:cNvSpPr txBox="1"/>
          <p:nvPr>
            <p:ph idx="27" type="body"/>
          </p:nvPr>
        </p:nvSpPr>
        <p:spPr>
          <a:xfrm>
            <a:off x="2518395" y="5016378"/>
            <a:ext cx="664989" cy="26828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400"/>
              <a:buNone/>
            </a:pPr>
            <a:r>
              <a:rPr lang="en-US"/>
              <a:t>Aug</a:t>
            </a:r>
            <a:endParaRPr/>
          </a:p>
        </p:txBody>
      </p:sp>
      <p:sp>
        <p:nvSpPr>
          <p:cNvPr id="491" name="Google Shape;491;p5"/>
          <p:cNvSpPr txBox="1"/>
          <p:nvPr>
            <p:ph idx="39" type="body"/>
          </p:nvPr>
        </p:nvSpPr>
        <p:spPr>
          <a:xfrm>
            <a:off x="2496145" y="5534075"/>
            <a:ext cx="664989" cy="26828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700"/>
              <a:buNone/>
            </a:pPr>
            <a:r>
              <a:rPr lang="en-US"/>
              <a:t>Q3 2025</a:t>
            </a:r>
            <a:endParaRPr/>
          </a:p>
        </p:txBody>
      </p:sp>
      <p:sp>
        <p:nvSpPr>
          <p:cNvPr id="492" name="Google Shape;492;p5"/>
          <p:cNvSpPr txBox="1"/>
          <p:nvPr>
            <p:ph idx="29" type="body"/>
          </p:nvPr>
        </p:nvSpPr>
        <p:spPr>
          <a:xfrm>
            <a:off x="4140166" y="5016378"/>
            <a:ext cx="664989" cy="26828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400"/>
              <a:buNone/>
            </a:pPr>
            <a:r>
              <a:rPr lang="en-US"/>
              <a:t>Oct</a:t>
            </a:r>
            <a:endParaRPr/>
          </a:p>
        </p:txBody>
      </p:sp>
      <p:sp>
        <p:nvSpPr>
          <p:cNvPr id="493" name="Google Shape;493;p5"/>
          <p:cNvSpPr txBox="1"/>
          <p:nvPr>
            <p:ph idx="30" type="body"/>
          </p:nvPr>
        </p:nvSpPr>
        <p:spPr>
          <a:xfrm>
            <a:off x="4951052" y="5016378"/>
            <a:ext cx="664989" cy="26828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400"/>
              <a:buNone/>
            </a:pPr>
            <a:r>
              <a:rPr lang="en-US"/>
              <a:t>Nov</a:t>
            </a:r>
            <a:endParaRPr/>
          </a:p>
        </p:txBody>
      </p:sp>
      <p:sp>
        <p:nvSpPr>
          <p:cNvPr id="494" name="Google Shape;494;p5"/>
          <p:cNvSpPr txBox="1"/>
          <p:nvPr>
            <p:ph idx="31" type="body"/>
          </p:nvPr>
        </p:nvSpPr>
        <p:spPr>
          <a:xfrm>
            <a:off x="5761938" y="5016378"/>
            <a:ext cx="664989" cy="26828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400"/>
              <a:buNone/>
            </a:pPr>
            <a:r>
              <a:rPr lang="en-US"/>
              <a:t>Dec</a:t>
            </a:r>
            <a:endParaRPr/>
          </a:p>
        </p:txBody>
      </p:sp>
      <p:sp>
        <p:nvSpPr>
          <p:cNvPr id="495" name="Google Shape;495;p5"/>
          <p:cNvSpPr txBox="1"/>
          <p:nvPr>
            <p:ph idx="32" type="body"/>
          </p:nvPr>
        </p:nvSpPr>
        <p:spPr>
          <a:xfrm>
            <a:off x="6572824" y="5016378"/>
            <a:ext cx="664989" cy="26828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400"/>
              <a:buNone/>
            </a:pPr>
            <a:r>
              <a:rPr lang="en-US"/>
              <a:t>Jan</a:t>
            </a:r>
            <a:endParaRPr/>
          </a:p>
        </p:txBody>
      </p:sp>
      <p:sp>
        <p:nvSpPr>
          <p:cNvPr id="496" name="Google Shape;496;p5"/>
          <p:cNvSpPr txBox="1"/>
          <p:nvPr>
            <p:ph idx="33" type="body"/>
          </p:nvPr>
        </p:nvSpPr>
        <p:spPr>
          <a:xfrm>
            <a:off x="7383710" y="5016378"/>
            <a:ext cx="664989" cy="26828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400"/>
              <a:buNone/>
            </a:pPr>
            <a:r>
              <a:rPr lang="en-US"/>
              <a:t>Feb</a:t>
            </a:r>
            <a:endParaRPr/>
          </a:p>
        </p:txBody>
      </p:sp>
      <p:sp>
        <p:nvSpPr>
          <p:cNvPr id="497" name="Google Shape;497;p5"/>
          <p:cNvSpPr txBox="1"/>
          <p:nvPr>
            <p:ph idx="35" type="body"/>
          </p:nvPr>
        </p:nvSpPr>
        <p:spPr>
          <a:xfrm>
            <a:off x="9005481" y="5016378"/>
            <a:ext cx="664989" cy="26828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400"/>
              <a:buNone/>
            </a:pPr>
            <a:r>
              <a:rPr lang="en-US"/>
              <a:t>Apr</a:t>
            </a:r>
            <a:endParaRPr/>
          </a:p>
        </p:txBody>
      </p:sp>
      <p:sp>
        <p:nvSpPr>
          <p:cNvPr id="498" name="Google Shape;498;p5"/>
          <p:cNvSpPr txBox="1"/>
          <p:nvPr>
            <p:ph idx="36" type="body"/>
          </p:nvPr>
        </p:nvSpPr>
        <p:spPr>
          <a:xfrm>
            <a:off x="9816367" y="5016378"/>
            <a:ext cx="664989" cy="26828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400"/>
              <a:buNone/>
            </a:pPr>
            <a:r>
              <a:rPr lang="en-US"/>
              <a:t>May</a:t>
            </a:r>
            <a:endParaRPr/>
          </a:p>
        </p:txBody>
      </p:sp>
      <p:sp>
        <p:nvSpPr>
          <p:cNvPr id="499" name="Google Shape;499;p5"/>
          <p:cNvSpPr txBox="1"/>
          <p:nvPr>
            <p:ph idx="25" type="body"/>
          </p:nvPr>
        </p:nvSpPr>
        <p:spPr>
          <a:xfrm>
            <a:off x="10627252" y="5016378"/>
            <a:ext cx="664989" cy="26828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400"/>
              <a:buNone/>
            </a:pPr>
            <a:r>
              <a:rPr lang="en-US"/>
              <a:t>June</a:t>
            </a:r>
            <a:endParaRPr/>
          </a:p>
        </p:txBody>
      </p:sp>
      <p:sp>
        <p:nvSpPr>
          <p:cNvPr id="500" name="Google Shape;500;p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10</a:t>
            </a:r>
            <a:endParaRPr/>
          </a:p>
          <a:p>
            <a:pPr indent="0" lvl="0" marL="0" rtl="0" algn="l">
              <a:spcBef>
                <a:spcPts val="0"/>
              </a:spcBef>
              <a:spcAft>
                <a:spcPts val="0"/>
              </a:spcAft>
              <a:buNone/>
            </a:pPr>
            <a:r>
              <a:t/>
            </a:r>
            <a:endParaRPr/>
          </a:p>
        </p:txBody>
      </p:sp>
      <p:sp>
        <p:nvSpPr>
          <p:cNvPr id="501" name="Google Shape;501;p5"/>
          <p:cNvSpPr txBox="1"/>
          <p:nvPr/>
        </p:nvSpPr>
        <p:spPr>
          <a:xfrm>
            <a:off x="10481356" y="133329"/>
            <a:ext cx="1368665" cy="33855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rgbClr val="BFBFBF"/>
                </a:solidFill>
                <a:latin typeface="Arial"/>
                <a:ea typeface="Arial"/>
                <a:cs typeface="Arial"/>
                <a:sym typeface="Arial"/>
              </a:rPr>
              <a:t>Elia Lima-Walton, MD</a:t>
            </a:r>
            <a:endParaRPr/>
          </a:p>
          <a:p>
            <a:pPr indent="0" lvl="0" marL="0" marR="0" rtl="0" algn="r">
              <a:spcBef>
                <a:spcPts val="0"/>
              </a:spcBef>
              <a:spcAft>
                <a:spcPts val="0"/>
              </a:spcAft>
              <a:buNone/>
            </a:pPr>
            <a:r>
              <a:rPr lang="en-US" sz="800">
                <a:solidFill>
                  <a:srgbClr val="BFBFBF"/>
                </a:solidFill>
                <a:latin typeface="Arial"/>
                <a:ea typeface="Arial"/>
                <a:cs typeface="Arial"/>
                <a:sym typeface="Arial"/>
              </a:rPr>
              <a:t>February 24, 2025</a:t>
            </a:r>
            <a:endParaRPr/>
          </a:p>
        </p:txBody>
      </p:sp>
      <p:sp>
        <p:nvSpPr>
          <p:cNvPr id="502" name="Google Shape;502;p5"/>
          <p:cNvSpPr txBox="1"/>
          <p:nvPr/>
        </p:nvSpPr>
        <p:spPr>
          <a:xfrm>
            <a:off x="4140166" y="5484557"/>
            <a:ext cx="664989" cy="2682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accent1"/>
              </a:buClr>
              <a:buSzPts val="1799"/>
              <a:buFont typeface="Arial"/>
              <a:buNone/>
            </a:pPr>
            <a:r>
              <a:rPr lang="en-US" sz="1799">
                <a:solidFill>
                  <a:schemeClr val="lt1"/>
                </a:solidFill>
                <a:latin typeface="Arial"/>
                <a:ea typeface="Arial"/>
                <a:cs typeface="Arial"/>
                <a:sym typeface="Arial"/>
              </a:rPr>
              <a:t>Q4 2025</a:t>
            </a:r>
            <a:endParaRPr/>
          </a:p>
        </p:txBody>
      </p:sp>
      <p:sp>
        <p:nvSpPr>
          <p:cNvPr id="503" name="Google Shape;503;p5"/>
          <p:cNvSpPr txBox="1"/>
          <p:nvPr/>
        </p:nvSpPr>
        <p:spPr>
          <a:xfrm>
            <a:off x="6599390" y="5438425"/>
            <a:ext cx="664989" cy="2682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accent1"/>
              </a:buClr>
              <a:buSzPts val="1799"/>
              <a:buFont typeface="Arial"/>
              <a:buNone/>
            </a:pPr>
            <a:r>
              <a:rPr lang="en-US" sz="1799">
                <a:solidFill>
                  <a:schemeClr val="lt1"/>
                </a:solidFill>
                <a:latin typeface="Arial"/>
                <a:ea typeface="Arial"/>
                <a:cs typeface="Arial"/>
                <a:sym typeface="Arial"/>
              </a:rPr>
              <a:t>Q1 2026</a:t>
            </a:r>
            <a:endParaRPr/>
          </a:p>
        </p:txBody>
      </p:sp>
      <p:sp>
        <p:nvSpPr>
          <p:cNvPr id="504" name="Google Shape;504;p5"/>
          <p:cNvSpPr txBox="1"/>
          <p:nvPr/>
        </p:nvSpPr>
        <p:spPr>
          <a:xfrm>
            <a:off x="9001590" y="5449444"/>
            <a:ext cx="664989" cy="268288"/>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accent1"/>
              </a:buClr>
              <a:buSzPts val="1799"/>
              <a:buFont typeface="Arial"/>
              <a:buNone/>
            </a:pPr>
            <a:r>
              <a:rPr lang="en-US" sz="1799">
                <a:solidFill>
                  <a:schemeClr val="lt1"/>
                </a:solidFill>
                <a:latin typeface="Arial"/>
                <a:ea typeface="Arial"/>
                <a:cs typeface="Arial"/>
                <a:sym typeface="Arial"/>
              </a:rPr>
              <a:t>Q2 2026</a:t>
            </a:r>
            <a:endParaRPr/>
          </a:p>
        </p:txBody>
      </p:sp>
      <p:grpSp>
        <p:nvGrpSpPr>
          <p:cNvPr id="505" name="Google Shape;505;p5"/>
          <p:cNvGrpSpPr/>
          <p:nvPr/>
        </p:nvGrpSpPr>
        <p:grpSpPr>
          <a:xfrm>
            <a:off x="389374" y="1127908"/>
            <a:ext cx="11093293" cy="728156"/>
            <a:chOff x="1409" y="0"/>
            <a:chExt cx="11093293" cy="728156"/>
          </a:xfrm>
        </p:grpSpPr>
        <p:sp>
          <p:nvSpPr>
            <p:cNvPr id="506" name="Google Shape;506;p5"/>
            <p:cNvSpPr/>
            <p:nvPr/>
          </p:nvSpPr>
          <p:spPr>
            <a:xfrm>
              <a:off x="1409" y="0"/>
              <a:ext cx="2608668" cy="728156"/>
            </a:xfrm>
            <a:prstGeom prst="chevron">
              <a:avLst>
                <a:gd fmla="val 50000" name="adj"/>
              </a:avLst>
            </a:prstGeom>
            <a:solidFill>
              <a:srgbClr val="E6D7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5"/>
            <p:cNvSpPr txBox="1"/>
            <p:nvPr/>
          </p:nvSpPr>
          <p:spPr>
            <a:xfrm>
              <a:off x="365487" y="0"/>
              <a:ext cx="1880512" cy="728156"/>
            </a:xfrm>
            <a:prstGeom prst="rect">
              <a:avLst/>
            </a:prstGeom>
            <a:noFill/>
            <a:ln>
              <a:noFill/>
            </a:ln>
          </p:spPr>
          <p:txBody>
            <a:bodyPr anchorCtr="0" anchor="ctr" bIns="26650" lIns="80000" spcFirstLastPara="1" rIns="26650" wrap="square" tIns="26650">
              <a:noAutofit/>
            </a:bodyPr>
            <a:lstStyle/>
            <a:p>
              <a:pPr indent="0" lvl="0" marL="0" marR="0" rtl="0" algn="ctr">
                <a:lnSpc>
                  <a:spcPct val="9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Pre-discovery</a:t>
              </a:r>
              <a:endParaRPr/>
            </a:p>
          </p:txBody>
        </p:sp>
        <p:sp>
          <p:nvSpPr>
            <p:cNvPr id="508" name="Google Shape;508;p5"/>
            <p:cNvSpPr/>
            <p:nvPr/>
          </p:nvSpPr>
          <p:spPr>
            <a:xfrm>
              <a:off x="2374393" y="0"/>
              <a:ext cx="2356840" cy="728156"/>
            </a:xfrm>
            <a:prstGeom prst="chevron">
              <a:avLst>
                <a:gd fmla="val 50000" name="adj"/>
              </a:avLst>
            </a:prstGeom>
            <a:solidFill>
              <a:srgbClr val="E6D7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
            <p:cNvSpPr txBox="1"/>
            <p:nvPr/>
          </p:nvSpPr>
          <p:spPr>
            <a:xfrm>
              <a:off x="2738471" y="0"/>
              <a:ext cx="1628684" cy="728156"/>
            </a:xfrm>
            <a:prstGeom prst="rect">
              <a:avLst/>
            </a:prstGeom>
            <a:noFill/>
            <a:ln>
              <a:noFill/>
            </a:ln>
          </p:spPr>
          <p:txBody>
            <a:bodyPr anchorCtr="0" anchor="ctr" bIns="26650" lIns="80000" spcFirstLastPara="1" rIns="26650" wrap="square" tIns="26650">
              <a:noAutofit/>
            </a:bodyPr>
            <a:lstStyle/>
            <a:p>
              <a:pPr indent="0" lvl="0" marL="0" marR="0" rtl="0" algn="ctr">
                <a:lnSpc>
                  <a:spcPct val="9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Discovery</a:t>
              </a:r>
              <a:endParaRPr/>
            </a:p>
          </p:txBody>
        </p:sp>
        <p:sp>
          <p:nvSpPr>
            <p:cNvPr id="510" name="Google Shape;510;p5"/>
            <p:cNvSpPr/>
            <p:nvPr/>
          </p:nvSpPr>
          <p:spPr>
            <a:xfrm>
              <a:off x="4495550" y="0"/>
              <a:ext cx="2356840" cy="728156"/>
            </a:xfrm>
            <a:prstGeom prst="chevron">
              <a:avLst>
                <a:gd fmla="val 50000" name="adj"/>
              </a:avLst>
            </a:prstGeom>
            <a:solidFill>
              <a:srgbClr val="B4FF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5"/>
            <p:cNvSpPr txBox="1"/>
            <p:nvPr/>
          </p:nvSpPr>
          <p:spPr>
            <a:xfrm>
              <a:off x="4859628" y="0"/>
              <a:ext cx="1628684" cy="728156"/>
            </a:xfrm>
            <a:prstGeom prst="rect">
              <a:avLst/>
            </a:prstGeom>
            <a:noFill/>
            <a:ln>
              <a:noFill/>
            </a:ln>
          </p:spPr>
          <p:txBody>
            <a:bodyPr anchorCtr="0" anchor="ctr" bIns="26650" lIns="80000" spcFirstLastPara="1" rIns="26650" wrap="square" tIns="26650">
              <a:noAutofit/>
            </a:bodyPr>
            <a:lstStyle/>
            <a:p>
              <a:pPr indent="0" lvl="0" marL="0" marR="0" rtl="0" algn="ctr">
                <a:lnSpc>
                  <a:spcPct val="9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Proof-of-concept</a:t>
              </a:r>
              <a:endParaRPr/>
            </a:p>
          </p:txBody>
        </p:sp>
        <p:sp>
          <p:nvSpPr>
            <p:cNvPr id="512" name="Google Shape;512;p5"/>
            <p:cNvSpPr/>
            <p:nvPr/>
          </p:nvSpPr>
          <p:spPr>
            <a:xfrm>
              <a:off x="6616706" y="0"/>
              <a:ext cx="2356840" cy="728156"/>
            </a:xfrm>
            <a:prstGeom prst="chevron">
              <a:avLst>
                <a:gd fmla="val 50000" name="adj"/>
              </a:avLst>
            </a:prstGeom>
            <a:solidFill>
              <a:srgbClr val="FFDB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5"/>
            <p:cNvSpPr txBox="1"/>
            <p:nvPr/>
          </p:nvSpPr>
          <p:spPr>
            <a:xfrm>
              <a:off x="6980784" y="0"/>
              <a:ext cx="1628684" cy="728156"/>
            </a:xfrm>
            <a:prstGeom prst="rect">
              <a:avLst/>
            </a:prstGeom>
            <a:noFill/>
            <a:ln>
              <a:noFill/>
            </a:ln>
          </p:spPr>
          <p:txBody>
            <a:bodyPr anchorCtr="0" anchor="ctr" bIns="26650" lIns="80000" spcFirstLastPara="1" rIns="26650" wrap="square" tIns="26650">
              <a:noAutofit/>
            </a:bodyPr>
            <a:lstStyle/>
            <a:p>
              <a:pPr indent="0" lvl="0" marL="0" marR="0" rtl="0" algn="ctr">
                <a:lnSpc>
                  <a:spcPct val="9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Pilot</a:t>
              </a:r>
              <a:endParaRPr/>
            </a:p>
          </p:txBody>
        </p:sp>
        <p:sp>
          <p:nvSpPr>
            <p:cNvPr id="514" name="Google Shape;514;p5"/>
            <p:cNvSpPr/>
            <p:nvPr/>
          </p:nvSpPr>
          <p:spPr>
            <a:xfrm>
              <a:off x="8737862" y="0"/>
              <a:ext cx="2356840" cy="728156"/>
            </a:xfrm>
            <a:prstGeom prst="chevron">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
            <p:cNvSpPr txBox="1"/>
            <p:nvPr/>
          </p:nvSpPr>
          <p:spPr>
            <a:xfrm>
              <a:off x="9101940" y="0"/>
              <a:ext cx="1628684" cy="728156"/>
            </a:xfrm>
            <a:prstGeom prst="rect">
              <a:avLst/>
            </a:prstGeom>
            <a:noFill/>
            <a:ln>
              <a:noFill/>
            </a:ln>
          </p:spPr>
          <p:txBody>
            <a:bodyPr anchorCtr="0" anchor="ctr" bIns="26650" lIns="80000" spcFirstLastPara="1" rIns="26650" wrap="square" tIns="26650">
              <a:noAutofit/>
            </a:bodyPr>
            <a:lstStyle/>
            <a:p>
              <a:pPr indent="0" lvl="0" marL="0" marR="0" rtl="0" algn="ctr">
                <a:lnSpc>
                  <a:spcPct val="90000"/>
                </a:lnSpc>
                <a:spcBef>
                  <a:spcPts val="0"/>
                </a:spcBef>
                <a:spcAft>
                  <a:spcPts val="0"/>
                </a:spcAft>
                <a:buClr>
                  <a:schemeClr val="lt1"/>
                </a:buClr>
                <a:buSzPts val="2000"/>
                <a:buFont typeface="Arial"/>
                <a:buNone/>
              </a:pPr>
              <a:r>
                <a:rPr b="1" lang="en-US" sz="2000">
                  <a:solidFill>
                    <a:schemeClr val="lt1"/>
                  </a:solidFill>
                  <a:latin typeface="Arial"/>
                  <a:ea typeface="Arial"/>
                  <a:cs typeface="Arial"/>
                  <a:sym typeface="Arial"/>
                </a:rPr>
                <a:t>Production</a:t>
              </a:r>
              <a:endParaRPr/>
            </a:p>
          </p:txBody>
        </p:sp>
      </p:grpSp>
      <p:sp>
        <p:nvSpPr>
          <p:cNvPr id="516" name="Google Shape;516;p5"/>
          <p:cNvSpPr txBox="1"/>
          <p:nvPr/>
        </p:nvSpPr>
        <p:spPr>
          <a:xfrm>
            <a:off x="960825" y="172887"/>
            <a:ext cx="9998921" cy="587375"/>
          </a:xfrm>
          <a:prstGeom prst="rect">
            <a:avLst/>
          </a:prstGeom>
          <a:noFill/>
          <a:ln>
            <a:noFill/>
          </a:ln>
        </p:spPr>
        <p:txBody>
          <a:bodyPr anchorCtr="0" anchor="t" bIns="45700" lIns="0" spcFirstLastPara="1" rIns="0" wrap="square" tIns="45700">
            <a:normAutofit/>
          </a:bodyPr>
          <a:lstStyle/>
          <a:p>
            <a:pPr indent="0" lvl="0" marL="0" marR="0" rtl="0" algn="l">
              <a:lnSpc>
                <a:spcPct val="90000"/>
              </a:lnSpc>
              <a:spcBef>
                <a:spcPts val="0"/>
              </a:spcBef>
              <a:spcAft>
                <a:spcPts val="0"/>
              </a:spcAft>
              <a:buClr>
                <a:schemeClr val="lt1"/>
              </a:buClr>
              <a:buSzPts val="3200"/>
              <a:buFont typeface="Arial"/>
              <a:buNone/>
            </a:pPr>
            <a:r>
              <a:rPr b="1" lang="en-US" sz="3200" cap="none">
                <a:solidFill>
                  <a:schemeClr val="lt1"/>
                </a:solidFill>
                <a:latin typeface="Arial"/>
                <a:ea typeface="Arial"/>
                <a:cs typeface="Arial"/>
                <a:sym typeface="Arial"/>
              </a:rPr>
              <a:t>TECHNOLOGY PHASING</a:t>
            </a:r>
            <a:endParaRPr/>
          </a:p>
        </p:txBody>
      </p:sp>
      <p:sp>
        <p:nvSpPr>
          <p:cNvPr id="517" name="Google Shape;517;p5"/>
          <p:cNvSpPr txBox="1"/>
          <p:nvPr>
            <p:ph idx="37" type="body"/>
          </p:nvPr>
        </p:nvSpPr>
        <p:spPr>
          <a:xfrm>
            <a:off x="896623" y="5311873"/>
            <a:ext cx="664989" cy="26828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799"/>
              <a:buNone/>
            </a:pPr>
            <a:r>
              <a:t/>
            </a:r>
            <a:endParaRPr/>
          </a:p>
        </p:txBody>
      </p:sp>
      <p:sp>
        <p:nvSpPr>
          <p:cNvPr id="518" name="Google Shape;518;p5"/>
          <p:cNvSpPr txBox="1"/>
          <p:nvPr>
            <p:ph idx="24" type="body"/>
          </p:nvPr>
        </p:nvSpPr>
        <p:spPr>
          <a:xfrm>
            <a:off x="896623" y="5016378"/>
            <a:ext cx="664989" cy="26828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400"/>
              <a:buNone/>
            </a:pPr>
            <a:r>
              <a:t/>
            </a:r>
            <a:endParaRPr/>
          </a:p>
        </p:txBody>
      </p:sp>
      <p:sp>
        <p:nvSpPr>
          <p:cNvPr id="519" name="Google Shape;519;p5"/>
          <p:cNvSpPr txBox="1"/>
          <p:nvPr>
            <p:ph idx="26" type="body"/>
          </p:nvPr>
        </p:nvSpPr>
        <p:spPr>
          <a:xfrm>
            <a:off x="1707509" y="5016378"/>
            <a:ext cx="664989" cy="268288"/>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SzPts val="1400"/>
              <a:buNone/>
            </a:pPr>
            <a:r>
              <a:t/>
            </a:r>
            <a:endParaRPr/>
          </a:p>
        </p:txBody>
      </p:sp>
      <p:pic>
        <p:nvPicPr>
          <p:cNvPr id="520" name="Google Shape;520;p5"/>
          <p:cNvPicPr preferRelativeResize="0"/>
          <p:nvPr/>
        </p:nvPicPr>
        <p:blipFill rotWithShape="1">
          <a:blip r:embed="rId3">
            <a:alphaModFix/>
          </a:blip>
          <a:srcRect b="0" l="0" r="0" t="0"/>
          <a:stretch/>
        </p:blipFill>
        <p:spPr>
          <a:xfrm>
            <a:off x="278683" y="3610028"/>
            <a:ext cx="11467346" cy="2621562"/>
          </a:xfrm>
          <a:prstGeom prst="rect">
            <a:avLst/>
          </a:prstGeom>
          <a:noFill/>
          <a:ln>
            <a:noFill/>
          </a:ln>
        </p:spPr>
      </p:pic>
      <p:pic>
        <p:nvPicPr>
          <p:cNvPr id="521" name="Google Shape;521;p5"/>
          <p:cNvPicPr preferRelativeResize="0"/>
          <p:nvPr/>
        </p:nvPicPr>
        <p:blipFill rotWithShape="1">
          <a:blip r:embed="rId4">
            <a:alphaModFix/>
          </a:blip>
          <a:srcRect b="0" l="0" r="0" t="0"/>
          <a:stretch/>
        </p:blipFill>
        <p:spPr>
          <a:xfrm>
            <a:off x="46612" y="43733"/>
            <a:ext cx="854849" cy="338554"/>
          </a:xfrm>
          <a:prstGeom prst="rect">
            <a:avLst/>
          </a:prstGeom>
          <a:noFill/>
          <a:ln>
            <a:noFill/>
          </a:ln>
        </p:spPr>
      </p:pic>
      <p:sp>
        <p:nvSpPr>
          <p:cNvPr id="522" name="Google Shape;522;p5"/>
          <p:cNvSpPr txBox="1"/>
          <p:nvPr/>
        </p:nvSpPr>
        <p:spPr>
          <a:xfrm>
            <a:off x="442796" y="3884282"/>
            <a:ext cx="10688327" cy="280076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Arial"/>
                <a:ea typeface="Arial"/>
                <a:cs typeface="Arial"/>
                <a:sym typeface="Arial"/>
              </a:rPr>
              <a:t>Mayo Clinic’s Product Life Cycle aligns technology processes across all functional disciplines. The product life cycle addresses a need for common processes, check-points, and stage gates. It ensures consistency, replicability, and clear understanding for teams using Mayo Clinic’s technology process.</a:t>
            </a:r>
            <a:endParaRPr/>
          </a:p>
          <a:p>
            <a:pPr indent="0" lvl="0" marL="0" marR="0" rtl="0" algn="l">
              <a:spcBef>
                <a:spcPts val="0"/>
              </a:spcBef>
              <a:spcAft>
                <a:spcPts val="0"/>
              </a:spcAft>
              <a:buNone/>
            </a:pPr>
            <a:r>
              <a:t/>
            </a:r>
            <a:endParaRPr sz="1600">
              <a:solidFill>
                <a:schemeClr val="lt1"/>
              </a:solidFill>
              <a:latin typeface="Arial"/>
              <a:ea typeface="Arial"/>
              <a:cs typeface="Arial"/>
              <a:sym typeface="Arial"/>
            </a:endParaRPr>
          </a:p>
          <a:p>
            <a:pPr indent="0" lvl="0" marL="0" marR="0" rtl="0" algn="l">
              <a:spcBef>
                <a:spcPts val="0"/>
              </a:spcBef>
              <a:spcAft>
                <a:spcPts val="0"/>
              </a:spcAft>
              <a:buNone/>
            </a:pPr>
            <a:r>
              <a:rPr lang="en-US" sz="1600">
                <a:solidFill>
                  <a:schemeClr val="lt1"/>
                </a:solidFill>
                <a:latin typeface="Arial"/>
                <a:ea typeface="Arial"/>
                <a:cs typeface="Arial"/>
                <a:sym typeface="Arial"/>
              </a:rPr>
              <a:t>The Mayo Clinic’s Product Life Cycle alignment with technology describes the activities in each phase to create a shared understanding for stakeholders and innovators. It identifies the people involved in each phase and their responsibility and expectations. The stage gates are outlined between the phases within the technology workflow so that teams know what must be completed before the next stage.</a:t>
            </a:r>
            <a:endParaRPr/>
          </a:p>
          <a:p>
            <a:pPr indent="0" lvl="0" marL="0" marR="0" rtl="0" algn="l">
              <a:spcBef>
                <a:spcPts val="0"/>
              </a:spcBef>
              <a:spcAft>
                <a:spcPts val="0"/>
              </a:spcAft>
              <a:buNone/>
            </a:pPr>
            <a:r>
              <a:rPr lang="en-US" sz="1600">
                <a:solidFill>
                  <a:schemeClr val="lt1"/>
                </a:solidFill>
                <a:latin typeface="Arial"/>
                <a:ea typeface="Arial"/>
                <a:cs typeface="Arial"/>
                <a:sym typeface="Arial"/>
              </a:rPr>
              <a:t>We expect completion of each applicable activity in each phase. Teams and innovators may tailor the activities or replace them with a description about why it should be exempt or changed. The spirit of the process and phases much be evident when adapted.</a:t>
            </a:r>
            <a:endParaRPr/>
          </a:p>
        </p:txBody>
      </p:sp>
      <p:sp>
        <p:nvSpPr>
          <p:cNvPr id="523" name="Google Shape;523;p5"/>
          <p:cNvSpPr/>
          <p:nvPr/>
        </p:nvSpPr>
        <p:spPr>
          <a:xfrm>
            <a:off x="474035" y="1620263"/>
            <a:ext cx="1551845" cy="728156"/>
          </a:xfrm>
          <a:prstGeom prst="upArrow">
            <a:avLst>
              <a:gd fmla="val 50000" name="adj1"/>
              <a:gd fmla="val 50000" name="adj2"/>
            </a:avLst>
          </a:prstGeom>
          <a:solidFill>
            <a:schemeClr val="accent1"/>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Innovator entry point</a:t>
            </a:r>
            <a:endParaRPr/>
          </a:p>
        </p:txBody>
      </p:sp>
    </p:spTree>
  </p:cSld>
  <p:clrMapOvr>
    <a:masterClrMapping/>
  </p:clrMapOvr>
  <p:transition spd="slow">
    <p:wipe dir="l"/>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grpSp>
        <p:nvGrpSpPr>
          <p:cNvPr id="529" name="Google Shape;529;p6"/>
          <p:cNvGrpSpPr/>
          <p:nvPr/>
        </p:nvGrpSpPr>
        <p:grpSpPr>
          <a:xfrm>
            <a:off x="333195" y="1756524"/>
            <a:ext cx="11474033" cy="1662024"/>
            <a:chOff x="100825" y="0"/>
            <a:chExt cx="11474033" cy="1662024"/>
          </a:xfrm>
        </p:grpSpPr>
        <p:sp>
          <p:nvSpPr>
            <p:cNvPr id="530" name="Google Shape;530;p6"/>
            <p:cNvSpPr/>
            <p:nvPr/>
          </p:nvSpPr>
          <p:spPr>
            <a:xfrm>
              <a:off x="100825" y="0"/>
              <a:ext cx="11376220" cy="1662024"/>
            </a:xfrm>
            <a:prstGeom prst="rightArrow">
              <a:avLst>
                <a:gd fmla="val 50000" name="adj1"/>
                <a:gd fmla="val 50000" name="adj2"/>
              </a:avLst>
            </a:prstGeom>
            <a:gradFill>
              <a:gsLst>
                <a:gs pos="0">
                  <a:srgbClr val="9F94A9"/>
                </a:gs>
                <a:gs pos="80000">
                  <a:srgbClr val="CFC4DD"/>
                </a:gs>
                <a:gs pos="100000">
                  <a:srgbClr val="D2C4DF"/>
                </a:gs>
              </a:gsLst>
              <a:lin ang="162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6"/>
            <p:cNvSpPr/>
            <p:nvPr/>
          </p:nvSpPr>
          <p:spPr>
            <a:xfrm>
              <a:off x="184667" y="534978"/>
              <a:ext cx="1164093" cy="664809"/>
            </a:xfrm>
            <a:prstGeom prst="roundRect">
              <a:avLst>
                <a:gd fmla="val 16667" name="adj"/>
              </a:avLst>
            </a:prstGeom>
            <a:solidFill>
              <a:srgbClr val="CDB1E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6"/>
            <p:cNvSpPr txBox="1"/>
            <p:nvPr/>
          </p:nvSpPr>
          <p:spPr>
            <a:xfrm>
              <a:off x="217120" y="567431"/>
              <a:ext cx="1099187" cy="599903"/>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Pre-discovery</a:t>
              </a:r>
              <a:endParaRPr/>
            </a:p>
            <a:p>
              <a:pPr indent="-6350" lvl="1" marL="57150" marR="0" rtl="0" algn="l">
                <a:lnSpc>
                  <a:spcPct val="90000"/>
                </a:lnSpc>
                <a:spcBef>
                  <a:spcPts val="420"/>
                </a:spcBef>
                <a:spcAft>
                  <a:spcPts val="0"/>
                </a:spcAft>
                <a:buClr>
                  <a:schemeClr val="lt1"/>
                </a:buClr>
                <a:buSzPts val="800"/>
                <a:buFont typeface="Arial"/>
                <a:buNone/>
              </a:pPr>
              <a:r>
                <a:t/>
              </a:r>
              <a:endParaRPr b="0" i="0" sz="800" u="none" cap="none" strike="noStrike">
                <a:solidFill>
                  <a:schemeClr val="lt1"/>
                </a:solidFill>
                <a:latin typeface="Arial"/>
                <a:ea typeface="Arial"/>
                <a:cs typeface="Arial"/>
                <a:sym typeface="Arial"/>
              </a:endParaRPr>
            </a:p>
            <a:p>
              <a:pPr indent="-6350" lvl="1" marL="57150" marR="0" rtl="0" algn="l">
                <a:lnSpc>
                  <a:spcPct val="90000"/>
                </a:lnSpc>
                <a:spcBef>
                  <a:spcPts val="120"/>
                </a:spcBef>
                <a:spcAft>
                  <a:spcPts val="0"/>
                </a:spcAft>
                <a:buClr>
                  <a:schemeClr val="lt1"/>
                </a:buClr>
                <a:buSzPts val="800"/>
                <a:buFont typeface="Arial"/>
                <a:buNone/>
              </a:pPr>
              <a:r>
                <a:t/>
              </a:r>
              <a:endParaRPr b="0" i="0" sz="800" u="none" cap="none" strike="noStrike">
                <a:solidFill>
                  <a:schemeClr val="lt1"/>
                </a:solidFill>
                <a:latin typeface="Arial"/>
                <a:ea typeface="Arial"/>
                <a:cs typeface="Arial"/>
                <a:sym typeface="Arial"/>
              </a:endParaRPr>
            </a:p>
            <a:p>
              <a:pPr indent="-6350" lvl="1" marL="57150" marR="0" rtl="0" algn="l">
                <a:lnSpc>
                  <a:spcPct val="90000"/>
                </a:lnSpc>
                <a:spcBef>
                  <a:spcPts val="120"/>
                </a:spcBef>
                <a:spcAft>
                  <a:spcPts val="0"/>
                </a:spcAft>
                <a:buClr>
                  <a:schemeClr val="lt1"/>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533" name="Google Shape;533;p6"/>
            <p:cNvSpPr/>
            <p:nvPr/>
          </p:nvSpPr>
          <p:spPr>
            <a:xfrm>
              <a:off x="1506563" y="523151"/>
              <a:ext cx="1759377" cy="664809"/>
            </a:xfrm>
            <a:prstGeom prst="roundRect">
              <a:avLst>
                <a:gd fmla="val 16667" name="adj"/>
              </a:avLst>
            </a:prstGeom>
            <a:solidFill>
              <a:srgbClr val="CDB1E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
            <p:cNvSpPr txBox="1"/>
            <p:nvPr/>
          </p:nvSpPr>
          <p:spPr>
            <a:xfrm>
              <a:off x="1539016" y="555604"/>
              <a:ext cx="1694471" cy="59990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Discovery</a:t>
              </a:r>
              <a:endParaRPr/>
            </a:p>
            <a:p>
              <a:pPr indent="0" lvl="0" marL="0" marR="0" rtl="0" algn="ctr">
                <a:lnSpc>
                  <a:spcPct val="90000"/>
                </a:lnSpc>
                <a:spcBef>
                  <a:spcPts val="420"/>
                </a:spcBef>
                <a:spcAft>
                  <a:spcPts val="0"/>
                </a:spcAft>
                <a:buClr>
                  <a:schemeClr val="lt1"/>
                </a:buClr>
                <a:buSzPts val="1200"/>
                <a:buFont typeface="Arial"/>
                <a:buNone/>
              </a:pPr>
              <a:r>
                <a:rPr b="1" lang="en-US" sz="1200">
                  <a:solidFill>
                    <a:schemeClr val="lt1"/>
                  </a:solidFill>
                  <a:latin typeface="Arial"/>
                  <a:ea typeface="Arial"/>
                  <a:cs typeface="Arial"/>
                  <a:sym typeface="Arial"/>
                </a:rPr>
                <a:t>*Data Engineering        *Model Engineering</a:t>
              </a:r>
              <a:endParaRPr/>
            </a:p>
          </p:txBody>
        </p:sp>
        <p:sp>
          <p:nvSpPr>
            <p:cNvPr id="535" name="Google Shape;535;p6"/>
            <p:cNvSpPr/>
            <p:nvPr/>
          </p:nvSpPr>
          <p:spPr>
            <a:xfrm>
              <a:off x="3364547" y="520127"/>
              <a:ext cx="2826271" cy="664809"/>
            </a:xfrm>
            <a:prstGeom prst="roundRect">
              <a:avLst>
                <a:gd fmla="val 16667" name="adj"/>
              </a:avLst>
            </a:prstGeom>
            <a:solidFill>
              <a:srgbClr val="B4FFD5"/>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6"/>
            <p:cNvSpPr txBox="1"/>
            <p:nvPr/>
          </p:nvSpPr>
          <p:spPr>
            <a:xfrm>
              <a:off x="3397000" y="552580"/>
              <a:ext cx="2761365" cy="59990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Proof-of-concept</a:t>
              </a:r>
              <a:endParaRPr/>
            </a:p>
            <a:p>
              <a:pPr indent="0" lvl="0" marL="0" marR="0" rtl="0" algn="l">
                <a:lnSpc>
                  <a:spcPct val="90000"/>
                </a:lnSpc>
                <a:spcBef>
                  <a:spcPts val="420"/>
                </a:spcBef>
                <a:spcAft>
                  <a:spcPts val="0"/>
                </a:spcAft>
                <a:buClr>
                  <a:schemeClr val="lt1"/>
                </a:buClr>
                <a:buSzPts val="1200"/>
                <a:buFont typeface="Arial"/>
                <a:buNone/>
              </a:pPr>
              <a:r>
                <a:rPr b="1" lang="en-US" sz="1200">
                  <a:solidFill>
                    <a:schemeClr val="lt1"/>
                  </a:solidFill>
                  <a:latin typeface="Arial"/>
                  <a:ea typeface="Arial"/>
                  <a:cs typeface="Arial"/>
                  <a:sym typeface="Arial"/>
                </a:rPr>
                <a:t>*Productionization                                                 *BAU                          </a:t>
              </a:r>
              <a:endParaRPr/>
            </a:p>
          </p:txBody>
        </p:sp>
        <p:sp>
          <p:nvSpPr>
            <p:cNvPr id="537" name="Google Shape;537;p6"/>
            <p:cNvSpPr/>
            <p:nvPr/>
          </p:nvSpPr>
          <p:spPr>
            <a:xfrm>
              <a:off x="6522012" y="498607"/>
              <a:ext cx="2398213" cy="664809"/>
            </a:xfrm>
            <a:prstGeom prst="roundRect">
              <a:avLst>
                <a:gd fmla="val 16667" name="adj"/>
              </a:avLst>
            </a:prstGeom>
            <a:solidFill>
              <a:srgbClr val="FFDBCB"/>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
            <p:cNvSpPr txBox="1"/>
            <p:nvPr/>
          </p:nvSpPr>
          <p:spPr>
            <a:xfrm>
              <a:off x="6554465" y="531060"/>
              <a:ext cx="2333307" cy="59990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Pilot</a:t>
              </a:r>
              <a:endParaRPr/>
            </a:p>
          </p:txBody>
        </p:sp>
        <p:sp>
          <p:nvSpPr>
            <p:cNvPr id="539" name="Google Shape;539;p6"/>
            <p:cNvSpPr/>
            <p:nvPr/>
          </p:nvSpPr>
          <p:spPr>
            <a:xfrm>
              <a:off x="9176645" y="498607"/>
              <a:ext cx="2398213" cy="664809"/>
            </a:xfrm>
            <a:prstGeom prst="roundRect">
              <a:avLst>
                <a:gd fmla="val 16667" name="adj"/>
              </a:avLst>
            </a:prstGeom>
            <a:solidFill>
              <a:schemeClr val="accent6"/>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
            <p:cNvSpPr txBox="1"/>
            <p:nvPr/>
          </p:nvSpPr>
          <p:spPr>
            <a:xfrm>
              <a:off x="9209098" y="531060"/>
              <a:ext cx="2333307" cy="599903"/>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Production</a:t>
              </a:r>
              <a:endParaRPr/>
            </a:p>
          </p:txBody>
        </p:sp>
      </p:grpSp>
      <p:grpSp>
        <p:nvGrpSpPr>
          <p:cNvPr id="541" name="Google Shape;541;p6"/>
          <p:cNvGrpSpPr/>
          <p:nvPr/>
        </p:nvGrpSpPr>
        <p:grpSpPr>
          <a:xfrm>
            <a:off x="381669" y="3068545"/>
            <a:ext cx="1595814" cy="2734436"/>
            <a:chOff x="1167819" y="2707"/>
            <a:chExt cx="1595814" cy="2734436"/>
          </a:xfrm>
        </p:grpSpPr>
        <p:sp>
          <p:nvSpPr>
            <p:cNvPr id="542" name="Google Shape;542;p6"/>
            <p:cNvSpPr/>
            <p:nvPr/>
          </p:nvSpPr>
          <p:spPr>
            <a:xfrm>
              <a:off x="1219833" y="2707"/>
              <a:ext cx="1491786" cy="658900"/>
            </a:xfrm>
            <a:prstGeom prst="rect">
              <a:avLst/>
            </a:prstGeom>
            <a:solidFill>
              <a:srgbClr val="E6D7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
            <p:cNvSpPr txBox="1"/>
            <p:nvPr/>
          </p:nvSpPr>
          <p:spPr>
            <a:xfrm>
              <a:off x="1219833" y="2707"/>
              <a:ext cx="1491786" cy="65890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Define business objective</a:t>
              </a:r>
              <a:endParaRPr/>
            </a:p>
          </p:txBody>
        </p:sp>
        <p:sp>
          <p:nvSpPr>
            <p:cNvPr id="544" name="Google Shape;544;p6"/>
            <p:cNvSpPr/>
            <p:nvPr/>
          </p:nvSpPr>
          <p:spPr>
            <a:xfrm>
              <a:off x="1219833" y="694553"/>
              <a:ext cx="1491786" cy="658900"/>
            </a:xfrm>
            <a:prstGeom prst="rect">
              <a:avLst/>
            </a:prstGeom>
            <a:solidFill>
              <a:srgbClr val="E6D7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6"/>
            <p:cNvSpPr txBox="1"/>
            <p:nvPr/>
          </p:nvSpPr>
          <p:spPr>
            <a:xfrm>
              <a:off x="1219833" y="694553"/>
              <a:ext cx="1491786" cy="65890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Translate to ML/AI objective</a:t>
              </a:r>
              <a:endParaRPr/>
            </a:p>
          </p:txBody>
        </p:sp>
        <p:sp>
          <p:nvSpPr>
            <p:cNvPr id="546" name="Google Shape;546;p6"/>
            <p:cNvSpPr/>
            <p:nvPr/>
          </p:nvSpPr>
          <p:spPr>
            <a:xfrm>
              <a:off x="1197736" y="1386398"/>
              <a:ext cx="1535980" cy="658900"/>
            </a:xfrm>
            <a:prstGeom prst="rect">
              <a:avLst/>
            </a:prstGeom>
            <a:solidFill>
              <a:srgbClr val="E6D7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6"/>
            <p:cNvSpPr txBox="1"/>
            <p:nvPr/>
          </p:nvSpPr>
          <p:spPr>
            <a:xfrm>
              <a:off x="1197736" y="1386398"/>
              <a:ext cx="1535980" cy="65890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t/>
              </a:r>
              <a:endParaRPr b="1" sz="1200">
                <a:solidFill>
                  <a:schemeClr val="lt1"/>
                </a:solidFill>
                <a:latin typeface="Arial"/>
                <a:ea typeface="Arial"/>
                <a:cs typeface="Arial"/>
                <a:sym typeface="Arial"/>
              </a:endParaRPr>
            </a:p>
            <a:p>
              <a:pPr indent="0" lvl="0" marL="0" marR="0" rtl="0" algn="ctr">
                <a:lnSpc>
                  <a:spcPct val="90000"/>
                </a:lnSpc>
                <a:spcBef>
                  <a:spcPts val="420"/>
                </a:spcBef>
                <a:spcAft>
                  <a:spcPts val="0"/>
                </a:spcAft>
                <a:buClr>
                  <a:schemeClr val="lt1"/>
                </a:buClr>
                <a:buSzPts val="1200"/>
                <a:buFont typeface="Arial"/>
                <a:buNone/>
              </a:pPr>
              <a:r>
                <a:rPr b="1" lang="en-US" sz="1200">
                  <a:solidFill>
                    <a:schemeClr val="lt1"/>
                  </a:solidFill>
                  <a:latin typeface="Arial"/>
                  <a:ea typeface="Arial"/>
                  <a:cs typeface="Arial"/>
                  <a:sym typeface="Arial"/>
                </a:rPr>
                <a:t>Data identification&amp; collection</a:t>
              </a:r>
              <a:endParaRPr/>
            </a:p>
          </p:txBody>
        </p:sp>
        <p:sp>
          <p:nvSpPr>
            <p:cNvPr id="548" name="Google Shape;548;p6"/>
            <p:cNvSpPr/>
            <p:nvPr/>
          </p:nvSpPr>
          <p:spPr>
            <a:xfrm>
              <a:off x="1167819" y="2078243"/>
              <a:ext cx="1595814" cy="658900"/>
            </a:xfrm>
            <a:prstGeom prst="rect">
              <a:avLst/>
            </a:prstGeom>
            <a:solidFill>
              <a:srgbClr val="E6D7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6"/>
            <p:cNvSpPr txBox="1"/>
            <p:nvPr/>
          </p:nvSpPr>
          <p:spPr>
            <a:xfrm>
              <a:off x="1167819" y="2078243"/>
              <a:ext cx="1595814" cy="658900"/>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Identify previous learnings of work</a:t>
              </a:r>
              <a:endParaRPr/>
            </a:p>
          </p:txBody>
        </p:sp>
      </p:grpSp>
      <p:grpSp>
        <p:nvGrpSpPr>
          <p:cNvPr id="550" name="Google Shape;550;p6"/>
          <p:cNvGrpSpPr/>
          <p:nvPr/>
        </p:nvGrpSpPr>
        <p:grpSpPr>
          <a:xfrm>
            <a:off x="2918454" y="3067054"/>
            <a:ext cx="1872754" cy="2764918"/>
            <a:chOff x="1159937" y="1216"/>
            <a:chExt cx="1872754" cy="2764918"/>
          </a:xfrm>
        </p:grpSpPr>
        <p:sp>
          <p:nvSpPr>
            <p:cNvPr id="551" name="Google Shape;551;p6"/>
            <p:cNvSpPr/>
            <p:nvPr/>
          </p:nvSpPr>
          <p:spPr>
            <a:xfrm>
              <a:off x="1159937" y="1216"/>
              <a:ext cx="1872754" cy="531715"/>
            </a:xfrm>
            <a:prstGeom prst="rect">
              <a:avLst/>
            </a:prstGeom>
            <a:solidFill>
              <a:srgbClr val="B4FFD5">
                <a:alpha val="8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
            <p:cNvSpPr txBox="1"/>
            <p:nvPr/>
          </p:nvSpPr>
          <p:spPr>
            <a:xfrm>
              <a:off x="1159937" y="1216"/>
              <a:ext cx="1872754" cy="53171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Data selection, cleaning, prep</a:t>
              </a:r>
              <a:endParaRPr/>
            </a:p>
          </p:txBody>
        </p:sp>
        <p:sp>
          <p:nvSpPr>
            <p:cNvPr id="553" name="Google Shape;553;p6"/>
            <p:cNvSpPr/>
            <p:nvPr/>
          </p:nvSpPr>
          <p:spPr>
            <a:xfrm>
              <a:off x="1197556" y="559517"/>
              <a:ext cx="1797516" cy="531715"/>
            </a:xfrm>
            <a:prstGeom prst="rect">
              <a:avLst/>
            </a:prstGeom>
            <a:solidFill>
              <a:srgbClr val="B4FFD5">
                <a:alpha val="7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
            <p:cNvSpPr txBox="1"/>
            <p:nvPr/>
          </p:nvSpPr>
          <p:spPr>
            <a:xfrm>
              <a:off x="1197556" y="559517"/>
              <a:ext cx="1797516" cy="53171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Data harmonization, enrichment, labeling</a:t>
              </a:r>
              <a:endParaRPr/>
            </a:p>
          </p:txBody>
        </p:sp>
        <p:sp>
          <p:nvSpPr>
            <p:cNvPr id="555" name="Google Shape;555;p6"/>
            <p:cNvSpPr/>
            <p:nvPr/>
          </p:nvSpPr>
          <p:spPr>
            <a:xfrm>
              <a:off x="1194568" y="1117817"/>
              <a:ext cx="1803491" cy="531715"/>
            </a:xfrm>
            <a:prstGeom prst="rect">
              <a:avLst/>
            </a:prstGeom>
            <a:solidFill>
              <a:srgbClr val="B4FFD5">
                <a:alpha val="6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
            <p:cNvSpPr txBox="1"/>
            <p:nvPr/>
          </p:nvSpPr>
          <p:spPr>
            <a:xfrm>
              <a:off x="1194568" y="1117817"/>
              <a:ext cx="1803491" cy="53171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Develop model, coding</a:t>
              </a:r>
              <a:endParaRPr/>
            </a:p>
          </p:txBody>
        </p:sp>
        <p:sp>
          <p:nvSpPr>
            <p:cNvPr id="557" name="Google Shape;557;p6"/>
            <p:cNvSpPr/>
            <p:nvPr/>
          </p:nvSpPr>
          <p:spPr>
            <a:xfrm>
              <a:off x="1243257" y="1677952"/>
              <a:ext cx="1780228" cy="531715"/>
            </a:xfrm>
            <a:prstGeom prst="rect">
              <a:avLst/>
            </a:prstGeom>
            <a:solidFill>
              <a:srgbClr val="B4FFD5">
                <a:alpha val="63137"/>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
            <p:cNvSpPr txBox="1"/>
            <p:nvPr/>
          </p:nvSpPr>
          <p:spPr>
            <a:xfrm>
              <a:off x="1243257" y="1677952"/>
              <a:ext cx="1780228" cy="53171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Feature selection, engineering</a:t>
              </a:r>
              <a:endParaRPr/>
            </a:p>
          </p:txBody>
        </p:sp>
        <p:sp>
          <p:nvSpPr>
            <p:cNvPr id="559" name="Google Shape;559;p6"/>
            <p:cNvSpPr/>
            <p:nvPr/>
          </p:nvSpPr>
          <p:spPr>
            <a:xfrm>
              <a:off x="1194566" y="2234419"/>
              <a:ext cx="1803495" cy="531715"/>
            </a:xfrm>
            <a:prstGeom prst="rect">
              <a:avLst/>
            </a:prstGeom>
            <a:solidFill>
              <a:srgbClr val="B4FFD5">
                <a:alpha val="49803"/>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6"/>
            <p:cNvSpPr txBox="1"/>
            <p:nvPr/>
          </p:nvSpPr>
          <p:spPr>
            <a:xfrm>
              <a:off x="1194566" y="2234419"/>
              <a:ext cx="1803495" cy="531715"/>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Data prep for evaluation</a:t>
              </a:r>
              <a:endParaRPr/>
            </a:p>
          </p:txBody>
        </p:sp>
      </p:grpSp>
      <p:grpSp>
        <p:nvGrpSpPr>
          <p:cNvPr id="561" name="Google Shape;561;p6"/>
          <p:cNvGrpSpPr/>
          <p:nvPr/>
        </p:nvGrpSpPr>
        <p:grpSpPr>
          <a:xfrm>
            <a:off x="4956977" y="3066384"/>
            <a:ext cx="1721606" cy="2764580"/>
            <a:chOff x="1278249" y="1385"/>
            <a:chExt cx="1721606" cy="2764580"/>
          </a:xfrm>
        </p:grpSpPr>
        <p:sp>
          <p:nvSpPr>
            <p:cNvPr id="562" name="Google Shape;562;p6"/>
            <p:cNvSpPr/>
            <p:nvPr/>
          </p:nvSpPr>
          <p:spPr>
            <a:xfrm>
              <a:off x="1278249" y="1385"/>
              <a:ext cx="1721606" cy="666164"/>
            </a:xfrm>
            <a:prstGeom prst="rect">
              <a:avLst/>
            </a:prstGeom>
            <a:solidFill>
              <a:srgbClr val="B4FFD5"/>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6"/>
            <p:cNvSpPr txBox="1"/>
            <p:nvPr/>
          </p:nvSpPr>
          <p:spPr>
            <a:xfrm>
              <a:off x="1278249" y="1385"/>
              <a:ext cx="1721606" cy="666164"/>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Quality metrics</a:t>
              </a:r>
              <a:endParaRPr/>
            </a:p>
          </p:txBody>
        </p:sp>
        <p:sp>
          <p:nvSpPr>
            <p:cNvPr id="564" name="Google Shape;564;p6"/>
            <p:cNvSpPr/>
            <p:nvPr/>
          </p:nvSpPr>
          <p:spPr>
            <a:xfrm>
              <a:off x="1278249" y="700857"/>
              <a:ext cx="1721606" cy="666164"/>
            </a:xfrm>
            <a:prstGeom prst="rect">
              <a:avLst/>
            </a:prstGeom>
            <a:solidFill>
              <a:srgbClr val="B4FFD5"/>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
            <p:cNvSpPr txBox="1"/>
            <p:nvPr/>
          </p:nvSpPr>
          <p:spPr>
            <a:xfrm>
              <a:off x="1278249" y="700857"/>
              <a:ext cx="1721606" cy="666164"/>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Model training &amp; tuning</a:t>
              </a:r>
              <a:endParaRPr/>
            </a:p>
          </p:txBody>
        </p:sp>
        <p:sp>
          <p:nvSpPr>
            <p:cNvPr id="566" name="Google Shape;566;p6"/>
            <p:cNvSpPr/>
            <p:nvPr/>
          </p:nvSpPr>
          <p:spPr>
            <a:xfrm>
              <a:off x="1399259" y="1400329"/>
              <a:ext cx="1479586" cy="666164"/>
            </a:xfrm>
            <a:prstGeom prst="rect">
              <a:avLst/>
            </a:prstGeom>
            <a:solidFill>
              <a:srgbClr val="B4FFD5"/>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6"/>
            <p:cNvSpPr txBox="1"/>
            <p:nvPr/>
          </p:nvSpPr>
          <p:spPr>
            <a:xfrm>
              <a:off x="1399259" y="1400329"/>
              <a:ext cx="1479586" cy="666164"/>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Model testing, assessment</a:t>
              </a:r>
              <a:endParaRPr/>
            </a:p>
          </p:txBody>
        </p:sp>
        <p:sp>
          <p:nvSpPr>
            <p:cNvPr id="568" name="Google Shape;568;p6"/>
            <p:cNvSpPr/>
            <p:nvPr/>
          </p:nvSpPr>
          <p:spPr>
            <a:xfrm>
              <a:off x="1328855" y="2099801"/>
              <a:ext cx="1620394" cy="666164"/>
            </a:xfrm>
            <a:prstGeom prst="rect">
              <a:avLst/>
            </a:prstGeom>
            <a:solidFill>
              <a:srgbClr val="B4FFD5"/>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6"/>
            <p:cNvSpPr txBox="1"/>
            <p:nvPr/>
          </p:nvSpPr>
          <p:spPr>
            <a:xfrm>
              <a:off x="1328855" y="2099801"/>
              <a:ext cx="1620394" cy="666164"/>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Model selection</a:t>
              </a:r>
              <a:endParaRPr/>
            </a:p>
          </p:txBody>
        </p:sp>
      </p:grpSp>
      <p:grpSp>
        <p:nvGrpSpPr>
          <p:cNvPr id="570" name="Google Shape;570;p6"/>
          <p:cNvGrpSpPr/>
          <p:nvPr/>
        </p:nvGrpSpPr>
        <p:grpSpPr>
          <a:xfrm>
            <a:off x="7486655" y="3145459"/>
            <a:ext cx="1550335" cy="2729070"/>
            <a:chOff x="2170570" y="2699"/>
            <a:chExt cx="1550335" cy="2729070"/>
          </a:xfrm>
        </p:grpSpPr>
        <p:sp>
          <p:nvSpPr>
            <p:cNvPr id="571" name="Google Shape;571;p6"/>
            <p:cNvSpPr/>
            <p:nvPr/>
          </p:nvSpPr>
          <p:spPr>
            <a:xfrm>
              <a:off x="2170570" y="2699"/>
              <a:ext cx="1550335" cy="656956"/>
            </a:xfrm>
            <a:prstGeom prst="rect">
              <a:avLst/>
            </a:prstGeom>
            <a:solidFill>
              <a:srgbClr val="FFDBCB">
                <a:alpha val="89803"/>
              </a:srgbClr>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
            <p:cNvSpPr txBox="1"/>
            <p:nvPr/>
          </p:nvSpPr>
          <p:spPr>
            <a:xfrm>
              <a:off x="2170570" y="2699"/>
              <a:ext cx="1550335" cy="656956"/>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Address scalability, automate data processing pipeline</a:t>
              </a:r>
              <a:endParaRPr/>
            </a:p>
          </p:txBody>
        </p:sp>
        <p:sp>
          <p:nvSpPr>
            <p:cNvPr id="573" name="Google Shape;573;p6"/>
            <p:cNvSpPr/>
            <p:nvPr/>
          </p:nvSpPr>
          <p:spPr>
            <a:xfrm>
              <a:off x="2200294" y="692504"/>
              <a:ext cx="1490887" cy="656956"/>
            </a:xfrm>
            <a:prstGeom prst="rect">
              <a:avLst/>
            </a:prstGeom>
            <a:solidFill>
              <a:srgbClr val="FFDBCB">
                <a:alpha val="76470"/>
              </a:srgbClr>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
            <p:cNvSpPr txBox="1"/>
            <p:nvPr/>
          </p:nvSpPr>
          <p:spPr>
            <a:xfrm>
              <a:off x="2200294" y="692504"/>
              <a:ext cx="1490887" cy="656956"/>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Transform to microservices based on bus. features</a:t>
              </a:r>
              <a:endParaRPr/>
            </a:p>
          </p:txBody>
        </p:sp>
        <p:sp>
          <p:nvSpPr>
            <p:cNvPr id="575" name="Google Shape;575;p6"/>
            <p:cNvSpPr/>
            <p:nvPr/>
          </p:nvSpPr>
          <p:spPr>
            <a:xfrm>
              <a:off x="2188868" y="1382308"/>
              <a:ext cx="1513739" cy="656956"/>
            </a:xfrm>
            <a:prstGeom prst="rect">
              <a:avLst/>
            </a:prstGeom>
            <a:solidFill>
              <a:srgbClr val="FFDBCB">
                <a:alpha val="63137"/>
              </a:srgbClr>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
            <p:cNvSpPr txBox="1"/>
            <p:nvPr/>
          </p:nvSpPr>
          <p:spPr>
            <a:xfrm>
              <a:off x="2188868" y="1382308"/>
              <a:ext cx="1513739" cy="656956"/>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t/>
              </a:r>
              <a:endParaRPr b="1" sz="1200">
                <a:solidFill>
                  <a:schemeClr val="lt1"/>
                </a:solidFill>
                <a:latin typeface="Arial"/>
                <a:ea typeface="Arial"/>
                <a:cs typeface="Arial"/>
                <a:sym typeface="Arial"/>
              </a:endParaRPr>
            </a:p>
            <a:p>
              <a:pPr indent="0" lvl="0" marL="0" marR="0" rtl="0" algn="ctr">
                <a:lnSpc>
                  <a:spcPct val="90000"/>
                </a:lnSpc>
                <a:spcBef>
                  <a:spcPts val="420"/>
                </a:spcBef>
                <a:spcAft>
                  <a:spcPts val="0"/>
                </a:spcAft>
                <a:buClr>
                  <a:schemeClr val="lt1"/>
                </a:buClr>
                <a:buSzPts val="1200"/>
                <a:buFont typeface="Arial"/>
                <a:buNone/>
              </a:pPr>
              <a:r>
                <a:rPr b="1" lang="en-US" sz="1200">
                  <a:solidFill>
                    <a:schemeClr val="lt1"/>
                  </a:solidFill>
                  <a:latin typeface="Arial"/>
                  <a:ea typeface="Arial"/>
                  <a:cs typeface="Arial"/>
                  <a:sym typeface="Arial"/>
                </a:rPr>
                <a:t>Component integration</a:t>
              </a:r>
              <a:endParaRPr/>
            </a:p>
          </p:txBody>
        </p:sp>
        <p:sp>
          <p:nvSpPr>
            <p:cNvPr id="577" name="Google Shape;577;p6"/>
            <p:cNvSpPr/>
            <p:nvPr/>
          </p:nvSpPr>
          <p:spPr>
            <a:xfrm>
              <a:off x="2255035" y="2074813"/>
              <a:ext cx="1434729" cy="656956"/>
            </a:xfrm>
            <a:prstGeom prst="rect">
              <a:avLst/>
            </a:prstGeom>
            <a:solidFill>
              <a:srgbClr val="FFDBCB">
                <a:alpha val="49803"/>
              </a:srgbClr>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6"/>
            <p:cNvSpPr txBox="1"/>
            <p:nvPr/>
          </p:nvSpPr>
          <p:spPr>
            <a:xfrm>
              <a:off x="2255035" y="2074813"/>
              <a:ext cx="1434729" cy="656956"/>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Deploy model pipeline</a:t>
              </a:r>
              <a:endParaRPr/>
            </a:p>
          </p:txBody>
        </p:sp>
      </p:grpSp>
      <p:sp>
        <p:nvSpPr>
          <p:cNvPr id="579" name="Google Shape;579;p6"/>
          <p:cNvSpPr/>
          <p:nvPr/>
        </p:nvSpPr>
        <p:spPr>
          <a:xfrm>
            <a:off x="6638909" y="3763895"/>
            <a:ext cx="849797" cy="740183"/>
          </a:xfrm>
          <a:prstGeom prst="hexagon">
            <a:avLst>
              <a:gd fmla="val 25000" name="adj"/>
              <a:gd fmla="val 115470" name="vf"/>
            </a:avLst>
          </a:prstGeom>
          <a:solidFill>
            <a:schemeClr val="accent1"/>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lt1"/>
                </a:solidFill>
                <a:latin typeface="Arial"/>
                <a:ea typeface="Arial"/>
                <a:cs typeface="Arial"/>
                <a:sym typeface="Arial"/>
              </a:rPr>
              <a:t>Model meets expectation?</a:t>
            </a:r>
            <a:endParaRPr/>
          </a:p>
        </p:txBody>
      </p:sp>
      <p:sp>
        <p:nvSpPr>
          <p:cNvPr id="580" name="Google Shape;580;p6"/>
          <p:cNvSpPr/>
          <p:nvPr/>
        </p:nvSpPr>
        <p:spPr>
          <a:xfrm>
            <a:off x="9186040" y="3693532"/>
            <a:ext cx="1093970" cy="771525"/>
          </a:xfrm>
          <a:prstGeom prst="hexagon">
            <a:avLst>
              <a:gd fmla="val 25000" name="adj"/>
              <a:gd fmla="val 115470" name="vf"/>
            </a:avLst>
          </a:prstGeom>
          <a:solidFill>
            <a:schemeClr val="accent1"/>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lt1"/>
                </a:solidFill>
                <a:latin typeface="Arial"/>
                <a:ea typeface="Arial"/>
                <a:cs typeface="Arial"/>
                <a:sym typeface="Arial"/>
              </a:rPr>
              <a:t>Test end-to-end model pipeline</a:t>
            </a:r>
            <a:endParaRPr/>
          </a:p>
        </p:txBody>
      </p:sp>
      <p:sp>
        <p:nvSpPr>
          <p:cNvPr id="581" name="Google Shape;581;p6"/>
          <p:cNvSpPr/>
          <p:nvPr/>
        </p:nvSpPr>
        <p:spPr>
          <a:xfrm>
            <a:off x="9174115" y="4711142"/>
            <a:ext cx="1194915" cy="1042987"/>
          </a:xfrm>
          <a:prstGeom prst="hexagon">
            <a:avLst>
              <a:gd fmla="val 25000" name="adj"/>
              <a:gd fmla="val 115470" name="vf"/>
            </a:avLst>
          </a:prstGeom>
          <a:solidFill>
            <a:schemeClr val="accent1"/>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lt1"/>
                </a:solidFill>
                <a:latin typeface="Arial"/>
                <a:ea typeface="Arial"/>
                <a:cs typeface="Arial"/>
                <a:sym typeface="Arial"/>
              </a:rPr>
              <a:t>Confirm model useability &amp; acceptance</a:t>
            </a:r>
            <a:endParaRPr/>
          </a:p>
        </p:txBody>
      </p:sp>
      <p:grpSp>
        <p:nvGrpSpPr>
          <p:cNvPr id="582" name="Google Shape;582;p6"/>
          <p:cNvGrpSpPr/>
          <p:nvPr/>
        </p:nvGrpSpPr>
        <p:grpSpPr>
          <a:xfrm>
            <a:off x="10701699" y="3126354"/>
            <a:ext cx="1226998" cy="2765965"/>
            <a:chOff x="1412939" y="1385"/>
            <a:chExt cx="1226998" cy="2765965"/>
          </a:xfrm>
        </p:grpSpPr>
        <p:sp>
          <p:nvSpPr>
            <p:cNvPr id="583" name="Google Shape;583;p6"/>
            <p:cNvSpPr/>
            <p:nvPr/>
          </p:nvSpPr>
          <p:spPr>
            <a:xfrm>
              <a:off x="1412939" y="1385"/>
              <a:ext cx="1226998" cy="666164"/>
            </a:xfrm>
            <a:prstGeom prst="rect">
              <a:avLst/>
            </a:prstGeom>
            <a:solidFill>
              <a:schemeClr val="accent6">
                <a:alpha val="89803"/>
              </a:schemeClr>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6"/>
            <p:cNvSpPr txBox="1"/>
            <p:nvPr/>
          </p:nvSpPr>
          <p:spPr>
            <a:xfrm>
              <a:off x="1412939" y="1385"/>
              <a:ext cx="1226998" cy="666164"/>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Identify improvements, host team</a:t>
              </a:r>
              <a:endParaRPr/>
            </a:p>
          </p:txBody>
        </p:sp>
        <p:sp>
          <p:nvSpPr>
            <p:cNvPr id="585" name="Google Shape;585;p6"/>
            <p:cNvSpPr/>
            <p:nvPr/>
          </p:nvSpPr>
          <p:spPr>
            <a:xfrm>
              <a:off x="1428924" y="700857"/>
              <a:ext cx="1195027" cy="666164"/>
            </a:xfrm>
            <a:prstGeom prst="rect">
              <a:avLst/>
            </a:prstGeom>
            <a:solidFill>
              <a:schemeClr val="accent6">
                <a:alpha val="76862"/>
              </a:schemeClr>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
            <p:cNvSpPr txBox="1"/>
            <p:nvPr/>
          </p:nvSpPr>
          <p:spPr>
            <a:xfrm>
              <a:off x="1428924" y="700857"/>
              <a:ext cx="1195027" cy="666164"/>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Model &amp; Data review</a:t>
              </a:r>
              <a:endParaRPr/>
            </a:p>
          </p:txBody>
        </p:sp>
        <p:sp>
          <p:nvSpPr>
            <p:cNvPr id="587" name="Google Shape;587;p6"/>
            <p:cNvSpPr/>
            <p:nvPr/>
          </p:nvSpPr>
          <p:spPr>
            <a:xfrm>
              <a:off x="1426754" y="1400329"/>
              <a:ext cx="1199367" cy="666164"/>
            </a:xfrm>
            <a:prstGeom prst="rect">
              <a:avLst/>
            </a:prstGeom>
            <a:solidFill>
              <a:schemeClr val="accent6">
                <a:alpha val="63137"/>
              </a:schemeClr>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
            <p:cNvSpPr txBox="1"/>
            <p:nvPr/>
          </p:nvSpPr>
          <p:spPr>
            <a:xfrm>
              <a:off x="1426754" y="1400329"/>
              <a:ext cx="1199367" cy="666164"/>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t/>
              </a:r>
              <a:endParaRPr b="1" sz="1200">
                <a:solidFill>
                  <a:schemeClr val="lt1"/>
                </a:solidFill>
                <a:latin typeface="Arial"/>
                <a:ea typeface="Arial"/>
                <a:cs typeface="Arial"/>
                <a:sym typeface="Arial"/>
              </a:endParaRPr>
            </a:p>
            <a:p>
              <a:pPr indent="0" lvl="0" marL="0" marR="0" rtl="0" algn="ctr">
                <a:lnSpc>
                  <a:spcPct val="90000"/>
                </a:lnSpc>
                <a:spcBef>
                  <a:spcPts val="420"/>
                </a:spcBef>
                <a:spcAft>
                  <a:spcPts val="0"/>
                </a:spcAft>
                <a:buClr>
                  <a:schemeClr val="lt1"/>
                </a:buClr>
                <a:buSzPts val="1200"/>
                <a:buFont typeface="Arial"/>
                <a:buNone/>
              </a:pPr>
              <a:r>
                <a:rPr b="1" lang="en-US" sz="1200">
                  <a:solidFill>
                    <a:schemeClr val="lt1"/>
                  </a:solidFill>
                  <a:latin typeface="Arial"/>
                  <a:ea typeface="Arial"/>
                  <a:cs typeface="Arial"/>
                  <a:sym typeface="Arial"/>
                </a:rPr>
                <a:t>Model maintenance</a:t>
              </a:r>
              <a:endParaRPr/>
            </a:p>
          </p:txBody>
        </p:sp>
        <p:sp>
          <p:nvSpPr>
            <p:cNvPr id="589" name="Google Shape;589;p6"/>
            <p:cNvSpPr/>
            <p:nvPr/>
          </p:nvSpPr>
          <p:spPr>
            <a:xfrm>
              <a:off x="1432420" y="2101186"/>
              <a:ext cx="1188036" cy="666164"/>
            </a:xfrm>
            <a:prstGeom prst="rect">
              <a:avLst/>
            </a:prstGeom>
            <a:solidFill>
              <a:schemeClr val="accent6">
                <a:alpha val="49803"/>
              </a:schemeClr>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
            <p:cNvSpPr txBox="1"/>
            <p:nvPr/>
          </p:nvSpPr>
          <p:spPr>
            <a:xfrm>
              <a:off x="1432420" y="2101186"/>
              <a:ext cx="1188036" cy="666164"/>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Clr>
                  <a:schemeClr val="lt1"/>
                </a:buClr>
                <a:buSzPts val="1200"/>
                <a:buFont typeface="Arial"/>
                <a:buNone/>
              </a:pPr>
              <a:r>
                <a:rPr b="1" lang="en-US" sz="1200">
                  <a:solidFill>
                    <a:schemeClr val="lt1"/>
                  </a:solidFill>
                  <a:latin typeface="Arial"/>
                  <a:ea typeface="Arial"/>
                  <a:cs typeface="Arial"/>
                  <a:sym typeface="Arial"/>
                </a:rPr>
                <a:t>Model testing</a:t>
              </a:r>
              <a:endParaRPr/>
            </a:p>
          </p:txBody>
        </p:sp>
      </p:grpSp>
      <p:sp>
        <p:nvSpPr>
          <p:cNvPr id="591" name="Google Shape;591;p6"/>
          <p:cNvSpPr/>
          <p:nvPr/>
        </p:nvSpPr>
        <p:spPr>
          <a:xfrm>
            <a:off x="10719934" y="5976782"/>
            <a:ext cx="896366" cy="686221"/>
          </a:xfrm>
          <a:prstGeom prst="hexagon">
            <a:avLst>
              <a:gd fmla="val 25000" name="adj"/>
              <a:gd fmla="val 115470" name="vf"/>
            </a:avLst>
          </a:prstGeom>
          <a:solidFill>
            <a:schemeClr val="accent1"/>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lt1"/>
                </a:solidFill>
                <a:latin typeface="Arial"/>
                <a:ea typeface="Arial"/>
                <a:cs typeface="Arial"/>
                <a:sym typeface="Arial"/>
              </a:rPr>
              <a:t>Inject training &amp; Data</a:t>
            </a:r>
            <a:endParaRPr/>
          </a:p>
        </p:txBody>
      </p:sp>
      <p:sp>
        <p:nvSpPr>
          <p:cNvPr id="592" name="Google Shape;592;p6"/>
          <p:cNvSpPr/>
          <p:nvPr/>
        </p:nvSpPr>
        <p:spPr>
          <a:xfrm>
            <a:off x="2274239" y="3819956"/>
            <a:ext cx="241900" cy="320040"/>
          </a:xfrm>
          <a:prstGeom prst="stripedRightArrow">
            <a:avLst>
              <a:gd fmla="val 50000" name="adj1"/>
              <a:gd fmla="val 50000" name="adj2"/>
            </a:avLst>
          </a:prstGeom>
          <a:solidFill>
            <a:schemeClr val="accent1"/>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593" name="Google Shape;593;p6"/>
          <p:cNvSpPr/>
          <p:nvPr/>
        </p:nvSpPr>
        <p:spPr>
          <a:xfrm>
            <a:off x="4732467" y="3323412"/>
            <a:ext cx="241900" cy="320040"/>
          </a:xfrm>
          <a:prstGeom prst="stripedRightArrow">
            <a:avLst>
              <a:gd fmla="val 50000" name="adj1"/>
              <a:gd fmla="val 50000" name="adj2"/>
            </a:avLst>
          </a:prstGeom>
          <a:solidFill>
            <a:schemeClr val="accent1"/>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594" name="Google Shape;594;p6"/>
          <p:cNvSpPr/>
          <p:nvPr/>
        </p:nvSpPr>
        <p:spPr>
          <a:xfrm>
            <a:off x="6974766" y="3361268"/>
            <a:ext cx="241900" cy="320040"/>
          </a:xfrm>
          <a:prstGeom prst="stripedRightArrow">
            <a:avLst>
              <a:gd fmla="val 50000" name="adj1"/>
              <a:gd fmla="val 50000" name="adj2"/>
            </a:avLst>
          </a:prstGeom>
          <a:solidFill>
            <a:schemeClr val="accent1"/>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595" name="Google Shape;595;p6"/>
          <p:cNvSpPr/>
          <p:nvPr/>
        </p:nvSpPr>
        <p:spPr>
          <a:xfrm>
            <a:off x="9444553" y="3155612"/>
            <a:ext cx="349054" cy="430230"/>
          </a:xfrm>
          <a:prstGeom prst="stripedRightArrow">
            <a:avLst>
              <a:gd fmla="val 50000" name="adj1"/>
              <a:gd fmla="val 50000" name="adj2"/>
            </a:avLst>
          </a:prstGeom>
          <a:solidFill>
            <a:schemeClr val="accent1"/>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cxnSp>
        <p:nvCxnSpPr>
          <p:cNvPr id="596" name="Google Shape;596;p6"/>
          <p:cNvCxnSpPr/>
          <p:nvPr/>
        </p:nvCxnSpPr>
        <p:spPr>
          <a:xfrm>
            <a:off x="9482441" y="4490922"/>
            <a:ext cx="0" cy="211812"/>
          </a:xfrm>
          <a:prstGeom prst="straightConnector1">
            <a:avLst/>
          </a:prstGeom>
          <a:noFill/>
          <a:ln cap="flat" cmpd="sng" w="9525">
            <a:solidFill>
              <a:srgbClr val="009ADD"/>
            </a:solidFill>
            <a:prstDash val="solid"/>
            <a:round/>
            <a:headEnd len="sm" w="sm" type="none"/>
            <a:tailEnd len="med" w="med" type="triangle"/>
          </a:ln>
        </p:spPr>
      </p:cxnSp>
      <p:sp>
        <p:nvSpPr>
          <p:cNvPr id="597" name="Google Shape;597;p6"/>
          <p:cNvSpPr/>
          <p:nvPr/>
        </p:nvSpPr>
        <p:spPr>
          <a:xfrm>
            <a:off x="77989" y="1515666"/>
            <a:ext cx="11915538" cy="5299236"/>
          </a:xfrm>
          <a:prstGeom prst="roundRect">
            <a:avLst>
              <a:gd fmla="val 16667" name="adj"/>
            </a:avLst>
          </a:prstGeom>
          <a:noFill/>
          <a:ln cap="flat" cmpd="sng" w="19050">
            <a:solidFill>
              <a:srgbClr val="3B97FF"/>
            </a:solidFill>
            <a:prstDash val="lg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chemeClr val="lt1"/>
              </a:solidFill>
              <a:latin typeface="Arial"/>
              <a:ea typeface="Arial"/>
              <a:cs typeface="Arial"/>
              <a:sym typeface="Arial"/>
            </a:endParaRPr>
          </a:p>
        </p:txBody>
      </p:sp>
      <p:grpSp>
        <p:nvGrpSpPr>
          <p:cNvPr id="598" name="Google Shape;598;p6"/>
          <p:cNvGrpSpPr/>
          <p:nvPr/>
        </p:nvGrpSpPr>
        <p:grpSpPr>
          <a:xfrm>
            <a:off x="5480822" y="1155478"/>
            <a:ext cx="5151247" cy="1035019"/>
            <a:chOff x="1121951" y="0"/>
            <a:chExt cx="5151247" cy="1035019"/>
          </a:xfrm>
        </p:grpSpPr>
        <p:sp>
          <p:nvSpPr>
            <p:cNvPr id="599" name="Google Shape;599;p6"/>
            <p:cNvSpPr/>
            <p:nvPr/>
          </p:nvSpPr>
          <p:spPr>
            <a:xfrm>
              <a:off x="1121951" y="0"/>
              <a:ext cx="662412" cy="496809"/>
            </a:xfrm>
            <a:prstGeom prst="upArrow">
              <a:avLst>
                <a:gd fmla="val 50000" name="adj1"/>
                <a:gd fmla="val 50000" name="adj2"/>
              </a:avLst>
            </a:prstGeom>
            <a:solidFill>
              <a:srgbClr val="BDD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
            <p:cNvSpPr/>
            <p:nvPr/>
          </p:nvSpPr>
          <p:spPr>
            <a:xfrm>
              <a:off x="1804236" y="0"/>
              <a:ext cx="3977161" cy="4968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
            <p:cNvSpPr txBox="1"/>
            <p:nvPr/>
          </p:nvSpPr>
          <p:spPr>
            <a:xfrm>
              <a:off x="1804236" y="0"/>
              <a:ext cx="3977161" cy="496809"/>
            </a:xfrm>
            <a:prstGeom prst="rect">
              <a:avLst/>
            </a:prstGeom>
            <a:noFill/>
            <a:ln>
              <a:noFill/>
            </a:ln>
          </p:spPr>
          <p:txBody>
            <a:bodyPr anchorCtr="0" anchor="ctr" bIns="142225" lIns="142225" spcFirstLastPara="1" rIns="142225" wrap="square" tIns="0">
              <a:noAutofit/>
            </a:bodyPr>
            <a:lstStyle/>
            <a:p>
              <a:pPr indent="0" lvl="0" marL="0" marR="0" rtl="0" algn="l">
                <a:lnSpc>
                  <a:spcPct val="90000"/>
                </a:lnSpc>
                <a:spcBef>
                  <a:spcPts val="0"/>
                </a:spcBef>
                <a:spcAft>
                  <a:spcPts val="0"/>
                </a:spcAft>
                <a:buClr>
                  <a:srgbClr val="3B97FF"/>
                </a:buClr>
                <a:buSzPts val="2000"/>
                <a:buFont typeface="Arial"/>
                <a:buNone/>
              </a:pPr>
              <a:r>
                <a:rPr b="1" lang="en-US" sz="2000">
                  <a:solidFill>
                    <a:srgbClr val="3B97FF"/>
                  </a:solidFill>
                  <a:latin typeface="Arial"/>
                  <a:ea typeface="Arial"/>
                  <a:cs typeface="Arial"/>
                  <a:sym typeface="Arial"/>
                </a:rPr>
                <a:t>Product Lifecycle</a:t>
              </a:r>
              <a:endParaRPr/>
            </a:p>
          </p:txBody>
        </p:sp>
        <p:sp>
          <p:nvSpPr>
            <p:cNvPr id="602" name="Google Shape;602;p6"/>
            <p:cNvSpPr/>
            <p:nvPr/>
          </p:nvSpPr>
          <p:spPr>
            <a:xfrm>
              <a:off x="1828461" y="538210"/>
              <a:ext cx="662412" cy="496809"/>
            </a:xfrm>
            <a:prstGeom prst="downArrow">
              <a:avLst>
                <a:gd fmla="val 50000" name="adj1"/>
                <a:gd fmla="val 50000" name="adj2"/>
              </a:avLst>
            </a:prstGeom>
            <a:solidFill>
              <a:srgbClr val="BDDC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
            <p:cNvSpPr/>
            <p:nvPr/>
          </p:nvSpPr>
          <p:spPr>
            <a:xfrm>
              <a:off x="2296037" y="463460"/>
              <a:ext cx="3977161" cy="4968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6"/>
            <p:cNvSpPr txBox="1"/>
            <p:nvPr/>
          </p:nvSpPr>
          <p:spPr>
            <a:xfrm>
              <a:off x="2296037" y="463460"/>
              <a:ext cx="3977161" cy="496809"/>
            </a:xfrm>
            <a:prstGeom prst="rect">
              <a:avLst/>
            </a:prstGeom>
            <a:noFill/>
            <a:ln>
              <a:noFill/>
            </a:ln>
          </p:spPr>
          <p:txBody>
            <a:bodyPr anchorCtr="0" anchor="ctr" bIns="142225" lIns="142225" spcFirstLastPara="1" rIns="142225" wrap="square" tIns="0">
              <a:noAutofit/>
            </a:bodyPr>
            <a:lstStyle/>
            <a:p>
              <a:pPr indent="0" lvl="0" marL="0" marR="0" rtl="0" algn="l">
                <a:lnSpc>
                  <a:spcPct val="90000"/>
                </a:lnSpc>
                <a:spcBef>
                  <a:spcPts val="0"/>
                </a:spcBef>
                <a:spcAft>
                  <a:spcPts val="0"/>
                </a:spcAft>
                <a:buClr>
                  <a:srgbClr val="3B97FF"/>
                </a:buClr>
                <a:buSzPts val="2000"/>
                <a:buFont typeface="Arial"/>
                <a:buNone/>
              </a:pPr>
              <a:r>
                <a:rPr b="1" lang="en-US" sz="2000">
                  <a:solidFill>
                    <a:srgbClr val="3B97FF"/>
                  </a:solidFill>
                  <a:latin typeface="Arial"/>
                  <a:ea typeface="Arial"/>
                  <a:cs typeface="Arial"/>
                  <a:sym typeface="Arial"/>
                </a:rPr>
                <a:t>Data Science/GenAI Lifecycle</a:t>
              </a:r>
              <a:endParaRPr/>
            </a:p>
          </p:txBody>
        </p:sp>
      </p:grpSp>
      <p:sp>
        <p:nvSpPr>
          <p:cNvPr id="605" name="Google Shape;605;p6"/>
          <p:cNvSpPr txBox="1"/>
          <p:nvPr>
            <p:ph type="title"/>
          </p:nvPr>
        </p:nvSpPr>
        <p:spPr>
          <a:xfrm>
            <a:off x="768151" y="166197"/>
            <a:ext cx="11420674" cy="617012"/>
          </a:xfrm>
          <a:prstGeom prst="rect">
            <a:avLst/>
          </a:prstGeom>
          <a:noFill/>
          <a:ln>
            <a:noFill/>
          </a:ln>
        </p:spPr>
        <p:txBody>
          <a:bodyPr anchorCtr="0" anchor="t" bIns="45700" lIns="0" spcFirstLastPara="1" rIns="0" wrap="square" tIns="45700">
            <a:noAutofit/>
          </a:bodyPr>
          <a:lstStyle/>
          <a:p>
            <a:pPr indent="0" lvl="0" marL="0" rtl="0" algn="l">
              <a:lnSpc>
                <a:spcPct val="100000"/>
              </a:lnSpc>
              <a:spcBef>
                <a:spcPts val="0"/>
              </a:spcBef>
              <a:spcAft>
                <a:spcPts val="0"/>
              </a:spcAft>
              <a:buClr>
                <a:schemeClr val="lt1"/>
              </a:buClr>
              <a:buSzPts val="2000"/>
              <a:buFont typeface="Arial"/>
              <a:buNone/>
            </a:pPr>
            <a:r>
              <a:rPr lang="en-US" sz="2000"/>
              <a:t>ALIGNING ACTIVITIES DS/GENAI WITH OUR PRODUCT &amp; PLATFORM LIFE CYCLE</a:t>
            </a:r>
            <a:br>
              <a:rPr lang="en-US" sz="2000"/>
            </a:br>
            <a:endParaRPr sz="2000"/>
          </a:p>
        </p:txBody>
      </p:sp>
      <p:grpSp>
        <p:nvGrpSpPr>
          <p:cNvPr id="606" name="Google Shape;606;p6"/>
          <p:cNvGrpSpPr/>
          <p:nvPr/>
        </p:nvGrpSpPr>
        <p:grpSpPr>
          <a:xfrm>
            <a:off x="884681" y="564937"/>
            <a:ext cx="10801419" cy="583860"/>
            <a:chOff x="5015" y="677692"/>
            <a:chExt cx="10801419" cy="583860"/>
          </a:xfrm>
        </p:grpSpPr>
        <p:sp>
          <p:nvSpPr>
            <p:cNvPr id="607" name="Google Shape;607;p6"/>
            <p:cNvSpPr/>
            <p:nvPr/>
          </p:nvSpPr>
          <p:spPr>
            <a:xfrm>
              <a:off x="5015" y="677692"/>
              <a:ext cx="1459651" cy="583860"/>
            </a:xfrm>
            <a:prstGeom prst="homePlate">
              <a:avLst>
                <a:gd fmla="val 50000" name="adj"/>
              </a:avLst>
            </a:prstGeom>
            <a:solidFill>
              <a:srgbClr val="CDB1E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
            <p:cNvSpPr txBox="1"/>
            <p:nvPr/>
          </p:nvSpPr>
          <p:spPr>
            <a:xfrm>
              <a:off x="5015" y="677692"/>
              <a:ext cx="1313686" cy="583860"/>
            </a:xfrm>
            <a:prstGeom prst="rect">
              <a:avLst/>
            </a:prstGeom>
            <a:noFill/>
            <a:ln>
              <a:noFill/>
            </a:ln>
          </p:spPr>
          <p:txBody>
            <a:bodyPr anchorCtr="0" anchor="ctr" bIns="29325" lIns="58650" spcFirstLastPara="1" rIns="14650" wrap="square" tIns="29325">
              <a:noAutofit/>
            </a:bodyPr>
            <a:lstStyle/>
            <a:p>
              <a:pPr indent="0" lvl="0" marL="0" marR="0" rtl="0" algn="ctr">
                <a:lnSpc>
                  <a:spcPct val="90000"/>
                </a:lnSpc>
                <a:spcBef>
                  <a:spcPts val="0"/>
                </a:spcBef>
                <a:spcAft>
                  <a:spcPts val="0"/>
                </a:spcAft>
                <a:buClr>
                  <a:schemeClr val="lt1"/>
                </a:buClr>
                <a:buSzPts val="1100"/>
                <a:buFont typeface="Arial"/>
                <a:buNone/>
              </a:pPr>
              <a:r>
                <a:rPr b="1" lang="en-US" sz="1100">
                  <a:solidFill>
                    <a:schemeClr val="lt1"/>
                  </a:solidFill>
                  <a:latin typeface="Arial"/>
                  <a:ea typeface="Arial"/>
                  <a:cs typeface="Arial"/>
                  <a:sym typeface="Arial"/>
                </a:rPr>
                <a:t>Opportunity</a:t>
              </a:r>
              <a:endParaRPr/>
            </a:p>
          </p:txBody>
        </p:sp>
        <p:sp>
          <p:nvSpPr>
            <p:cNvPr id="609" name="Google Shape;609;p6"/>
            <p:cNvSpPr/>
            <p:nvPr/>
          </p:nvSpPr>
          <p:spPr>
            <a:xfrm>
              <a:off x="1172736" y="677692"/>
              <a:ext cx="1459651" cy="583860"/>
            </a:xfrm>
            <a:prstGeom prst="chevron">
              <a:avLst>
                <a:gd fmla="val 50000" name="adj"/>
              </a:avLst>
            </a:prstGeom>
            <a:solidFill>
              <a:srgbClr val="CDB1E1"/>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
            <p:cNvSpPr txBox="1"/>
            <p:nvPr/>
          </p:nvSpPr>
          <p:spPr>
            <a:xfrm>
              <a:off x="1464666" y="677692"/>
              <a:ext cx="875791" cy="583860"/>
            </a:xfrm>
            <a:prstGeom prst="rect">
              <a:avLst/>
            </a:prstGeom>
            <a:noFill/>
            <a:ln>
              <a:noFill/>
            </a:ln>
          </p:spPr>
          <p:txBody>
            <a:bodyPr anchorCtr="0" anchor="ctr" bIns="29325" lIns="44000" spcFirstLastPara="1" rIns="14650" wrap="square" tIns="29325">
              <a:noAutofit/>
            </a:bodyPr>
            <a:lstStyle/>
            <a:p>
              <a:pPr indent="0" lvl="0" marL="0" marR="0" rtl="0" algn="ctr">
                <a:lnSpc>
                  <a:spcPct val="90000"/>
                </a:lnSpc>
                <a:spcBef>
                  <a:spcPts val="0"/>
                </a:spcBef>
                <a:spcAft>
                  <a:spcPts val="0"/>
                </a:spcAft>
                <a:buClr>
                  <a:schemeClr val="lt1"/>
                </a:buClr>
                <a:buSzPts val="1100"/>
                <a:buFont typeface="Arial"/>
                <a:buNone/>
              </a:pPr>
              <a:r>
                <a:rPr b="1" lang="en-US" sz="1100">
                  <a:solidFill>
                    <a:schemeClr val="lt1"/>
                  </a:solidFill>
                  <a:latin typeface="Arial"/>
                  <a:ea typeface="Arial"/>
                  <a:cs typeface="Arial"/>
                  <a:sym typeface="Arial"/>
                </a:rPr>
                <a:t>Ideation</a:t>
              </a:r>
              <a:endParaRPr/>
            </a:p>
          </p:txBody>
        </p:sp>
        <p:sp>
          <p:nvSpPr>
            <p:cNvPr id="611" name="Google Shape;611;p6"/>
            <p:cNvSpPr/>
            <p:nvPr/>
          </p:nvSpPr>
          <p:spPr>
            <a:xfrm>
              <a:off x="2340457" y="677692"/>
              <a:ext cx="1459651" cy="583860"/>
            </a:xfrm>
            <a:prstGeom prst="chevron">
              <a:avLst>
                <a:gd fmla="val 50000" name="adj"/>
              </a:avLst>
            </a:prstGeom>
            <a:solidFill>
              <a:srgbClr val="B4FFD5"/>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
            <p:cNvSpPr txBox="1"/>
            <p:nvPr/>
          </p:nvSpPr>
          <p:spPr>
            <a:xfrm>
              <a:off x="2632387" y="677692"/>
              <a:ext cx="875791" cy="583860"/>
            </a:xfrm>
            <a:prstGeom prst="rect">
              <a:avLst/>
            </a:prstGeom>
            <a:noFill/>
            <a:ln>
              <a:noFill/>
            </a:ln>
          </p:spPr>
          <p:txBody>
            <a:bodyPr anchorCtr="0" anchor="ctr" bIns="29325" lIns="44000" spcFirstLastPara="1" rIns="14650" wrap="square" tIns="29325">
              <a:noAutofit/>
            </a:bodyPr>
            <a:lstStyle/>
            <a:p>
              <a:pPr indent="0" lvl="0" marL="0" marR="0" rtl="0" algn="ctr">
                <a:lnSpc>
                  <a:spcPct val="90000"/>
                </a:lnSpc>
                <a:spcBef>
                  <a:spcPts val="0"/>
                </a:spcBef>
                <a:spcAft>
                  <a:spcPts val="0"/>
                </a:spcAft>
                <a:buClr>
                  <a:schemeClr val="lt1"/>
                </a:buClr>
                <a:buSzPts val="1100"/>
                <a:buFont typeface="Arial"/>
                <a:buNone/>
              </a:pPr>
              <a:r>
                <a:rPr b="1" lang="en-US" sz="1100">
                  <a:solidFill>
                    <a:schemeClr val="lt1"/>
                  </a:solidFill>
                  <a:latin typeface="Arial"/>
                  <a:ea typeface="Arial"/>
                  <a:cs typeface="Arial"/>
                  <a:sym typeface="Arial"/>
                </a:rPr>
                <a:t>Elaboration</a:t>
              </a:r>
              <a:endParaRPr/>
            </a:p>
          </p:txBody>
        </p:sp>
        <p:sp>
          <p:nvSpPr>
            <p:cNvPr id="613" name="Google Shape;613;p6"/>
            <p:cNvSpPr/>
            <p:nvPr/>
          </p:nvSpPr>
          <p:spPr>
            <a:xfrm>
              <a:off x="3508178" y="677692"/>
              <a:ext cx="1459651" cy="583860"/>
            </a:xfrm>
            <a:prstGeom prst="chevron">
              <a:avLst>
                <a:gd fmla="val 50000" name="adj"/>
              </a:avLst>
            </a:prstGeom>
            <a:solidFill>
              <a:srgbClr val="FFDBCB"/>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
            <p:cNvSpPr txBox="1"/>
            <p:nvPr/>
          </p:nvSpPr>
          <p:spPr>
            <a:xfrm>
              <a:off x="3800108" y="677692"/>
              <a:ext cx="875791" cy="583860"/>
            </a:xfrm>
            <a:prstGeom prst="rect">
              <a:avLst/>
            </a:prstGeom>
            <a:noFill/>
            <a:ln>
              <a:noFill/>
            </a:ln>
          </p:spPr>
          <p:txBody>
            <a:bodyPr anchorCtr="0" anchor="ctr" bIns="29325" lIns="44000" spcFirstLastPara="1" rIns="14650" wrap="square" tIns="29325">
              <a:noAutofit/>
            </a:bodyPr>
            <a:lstStyle/>
            <a:p>
              <a:pPr indent="0" lvl="0" marL="0" marR="0" rtl="0" algn="ctr">
                <a:lnSpc>
                  <a:spcPct val="90000"/>
                </a:lnSpc>
                <a:spcBef>
                  <a:spcPts val="0"/>
                </a:spcBef>
                <a:spcAft>
                  <a:spcPts val="0"/>
                </a:spcAft>
                <a:buClr>
                  <a:schemeClr val="lt1"/>
                </a:buClr>
                <a:buSzPts val="1100"/>
                <a:buFont typeface="Arial"/>
                <a:buNone/>
              </a:pPr>
              <a:r>
                <a:rPr b="1" lang="en-US" sz="1100">
                  <a:solidFill>
                    <a:schemeClr val="lt1"/>
                  </a:solidFill>
                  <a:latin typeface="Arial"/>
                  <a:ea typeface="Arial"/>
                  <a:cs typeface="Arial"/>
                  <a:sym typeface="Arial"/>
                </a:rPr>
                <a:t>Pre-launch</a:t>
              </a:r>
              <a:endParaRPr/>
            </a:p>
          </p:txBody>
        </p:sp>
        <p:sp>
          <p:nvSpPr>
            <p:cNvPr id="615" name="Google Shape;615;p6"/>
            <p:cNvSpPr/>
            <p:nvPr/>
          </p:nvSpPr>
          <p:spPr>
            <a:xfrm>
              <a:off x="4675899" y="677692"/>
              <a:ext cx="1459651" cy="583860"/>
            </a:xfrm>
            <a:prstGeom prst="chevron">
              <a:avLst>
                <a:gd fmla="val 50000" name="adj"/>
              </a:avLst>
            </a:prstGeom>
            <a:solidFill>
              <a:srgbClr val="FFDBCB"/>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
            <p:cNvSpPr txBox="1"/>
            <p:nvPr/>
          </p:nvSpPr>
          <p:spPr>
            <a:xfrm>
              <a:off x="4967829" y="677692"/>
              <a:ext cx="875791" cy="583860"/>
            </a:xfrm>
            <a:prstGeom prst="rect">
              <a:avLst/>
            </a:prstGeom>
            <a:noFill/>
            <a:ln>
              <a:noFill/>
            </a:ln>
          </p:spPr>
          <p:txBody>
            <a:bodyPr anchorCtr="0" anchor="ctr" bIns="29325" lIns="44000" spcFirstLastPara="1" rIns="14650" wrap="square" tIns="29325">
              <a:noAutofit/>
            </a:bodyPr>
            <a:lstStyle/>
            <a:p>
              <a:pPr indent="0" lvl="0" marL="0" marR="0" rtl="0" algn="ctr">
                <a:lnSpc>
                  <a:spcPct val="90000"/>
                </a:lnSpc>
                <a:spcBef>
                  <a:spcPts val="0"/>
                </a:spcBef>
                <a:spcAft>
                  <a:spcPts val="0"/>
                </a:spcAft>
                <a:buClr>
                  <a:schemeClr val="lt1"/>
                </a:buClr>
                <a:buSzPts val="1100"/>
                <a:buFont typeface="Arial"/>
                <a:buNone/>
              </a:pPr>
              <a:r>
                <a:rPr b="1" lang="en-US" sz="1100">
                  <a:solidFill>
                    <a:schemeClr val="lt1"/>
                  </a:solidFill>
                  <a:latin typeface="Arial"/>
                  <a:ea typeface="Arial"/>
                  <a:cs typeface="Arial"/>
                  <a:sym typeface="Arial"/>
                </a:rPr>
                <a:t>Introduction</a:t>
              </a:r>
              <a:endParaRPr/>
            </a:p>
          </p:txBody>
        </p:sp>
        <p:sp>
          <p:nvSpPr>
            <p:cNvPr id="617" name="Google Shape;617;p6"/>
            <p:cNvSpPr/>
            <p:nvPr/>
          </p:nvSpPr>
          <p:spPr>
            <a:xfrm>
              <a:off x="5843620" y="677692"/>
              <a:ext cx="1459651" cy="583860"/>
            </a:xfrm>
            <a:prstGeom prst="chevron">
              <a:avLst>
                <a:gd fmla="val 50000" name="adj"/>
              </a:avLst>
            </a:prstGeom>
            <a:solidFill>
              <a:schemeClr val="accent6"/>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6"/>
            <p:cNvSpPr txBox="1"/>
            <p:nvPr/>
          </p:nvSpPr>
          <p:spPr>
            <a:xfrm>
              <a:off x="6135550" y="677692"/>
              <a:ext cx="875791" cy="583860"/>
            </a:xfrm>
            <a:prstGeom prst="rect">
              <a:avLst/>
            </a:prstGeom>
            <a:noFill/>
            <a:ln>
              <a:noFill/>
            </a:ln>
          </p:spPr>
          <p:txBody>
            <a:bodyPr anchorCtr="0" anchor="ctr" bIns="29325" lIns="44000" spcFirstLastPara="1" rIns="14650" wrap="square" tIns="29325">
              <a:noAutofit/>
            </a:bodyPr>
            <a:lstStyle/>
            <a:p>
              <a:pPr indent="0" lvl="0" marL="0" marR="0" rtl="0" algn="ctr">
                <a:lnSpc>
                  <a:spcPct val="90000"/>
                </a:lnSpc>
                <a:spcBef>
                  <a:spcPts val="0"/>
                </a:spcBef>
                <a:spcAft>
                  <a:spcPts val="0"/>
                </a:spcAft>
                <a:buClr>
                  <a:schemeClr val="lt1"/>
                </a:buClr>
                <a:buSzPts val="1100"/>
                <a:buFont typeface="Arial"/>
                <a:buNone/>
              </a:pPr>
              <a:r>
                <a:rPr b="1" lang="en-US" sz="1100">
                  <a:solidFill>
                    <a:schemeClr val="lt1"/>
                  </a:solidFill>
                  <a:latin typeface="Arial"/>
                  <a:ea typeface="Arial"/>
                  <a:cs typeface="Arial"/>
                  <a:sym typeface="Arial"/>
                </a:rPr>
                <a:t>Growth</a:t>
              </a:r>
              <a:endParaRPr/>
            </a:p>
          </p:txBody>
        </p:sp>
        <p:sp>
          <p:nvSpPr>
            <p:cNvPr id="619" name="Google Shape;619;p6"/>
            <p:cNvSpPr/>
            <p:nvPr/>
          </p:nvSpPr>
          <p:spPr>
            <a:xfrm>
              <a:off x="7011341" y="677692"/>
              <a:ext cx="1459651" cy="583860"/>
            </a:xfrm>
            <a:prstGeom prst="chevron">
              <a:avLst>
                <a:gd fmla="val 50000" name="adj"/>
              </a:avLst>
            </a:prstGeom>
            <a:solidFill>
              <a:schemeClr val="accent6"/>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6"/>
            <p:cNvSpPr txBox="1"/>
            <p:nvPr/>
          </p:nvSpPr>
          <p:spPr>
            <a:xfrm>
              <a:off x="7303271" y="677692"/>
              <a:ext cx="875791" cy="583860"/>
            </a:xfrm>
            <a:prstGeom prst="rect">
              <a:avLst/>
            </a:prstGeom>
            <a:noFill/>
            <a:ln>
              <a:noFill/>
            </a:ln>
          </p:spPr>
          <p:txBody>
            <a:bodyPr anchorCtr="0" anchor="ctr" bIns="29325" lIns="44000" spcFirstLastPara="1" rIns="14650" wrap="square" tIns="29325">
              <a:noAutofit/>
            </a:bodyPr>
            <a:lstStyle/>
            <a:p>
              <a:pPr indent="0" lvl="0" marL="0" marR="0" rtl="0" algn="ctr">
                <a:lnSpc>
                  <a:spcPct val="90000"/>
                </a:lnSpc>
                <a:spcBef>
                  <a:spcPts val="0"/>
                </a:spcBef>
                <a:spcAft>
                  <a:spcPts val="0"/>
                </a:spcAft>
                <a:buClr>
                  <a:schemeClr val="lt1"/>
                </a:buClr>
                <a:buSzPts val="1100"/>
                <a:buFont typeface="Arial"/>
                <a:buNone/>
              </a:pPr>
              <a:r>
                <a:rPr b="1" lang="en-US" sz="1100">
                  <a:solidFill>
                    <a:schemeClr val="lt1"/>
                  </a:solidFill>
                  <a:latin typeface="Arial"/>
                  <a:ea typeface="Arial"/>
                  <a:cs typeface="Arial"/>
                  <a:sym typeface="Arial"/>
                </a:rPr>
                <a:t>Maturity</a:t>
              </a:r>
              <a:endParaRPr/>
            </a:p>
          </p:txBody>
        </p:sp>
        <p:sp>
          <p:nvSpPr>
            <p:cNvPr id="621" name="Google Shape;621;p6"/>
            <p:cNvSpPr/>
            <p:nvPr/>
          </p:nvSpPr>
          <p:spPr>
            <a:xfrm>
              <a:off x="8179062" y="677692"/>
              <a:ext cx="1459651" cy="583860"/>
            </a:xfrm>
            <a:prstGeom prst="chevron">
              <a:avLst>
                <a:gd fmla="val 50000" name="adj"/>
              </a:avLst>
            </a:prstGeom>
            <a:solidFill>
              <a:schemeClr val="accent6"/>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6"/>
            <p:cNvSpPr txBox="1"/>
            <p:nvPr/>
          </p:nvSpPr>
          <p:spPr>
            <a:xfrm>
              <a:off x="8470992" y="677692"/>
              <a:ext cx="875791" cy="583860"/>
            </a:xfrm>
            <a:prstGeom prst="rect">
              <a:avLst/>
            </a:prstGeom>
            <a:noFill/>
            <a:ln>
              <a:noFill/>
            </a:ln>
          </p:spPr>
          <p:txBody>
            <a:bodyPr anchorCtr="0" anchor="ctr" bIns="29325" lIns="44000" spcFirstLastPara="1" rIns="14650" wrap="square" tIns="29325">
              <a:noAutofit/>
            </a:bodyPr>
            <a:lstStyle/>
            <a:p>
              <a:pPr indent="0" lvl="0" marL="0" marR="0" rtl="0" algn="ctr">
                <a:lnSpc>
                  <a:spcPct val="90000"/>
                </a:lnSpc>
                <a:spcBef>
                  <a:spcPts val="0"/>
                </a:spcBef>
                <a:spcAft>
                  <a:spcPts val="0"/>
                </a:spcAft>
                <a:buClr>
                  <a:schemeClr val="lt1"/>
                </a:buClr>
                <a:buSzPts val="1100"/>
                <a:buFont typeface="Arial"/>
                <a:buNone/>
              </a:pPr>
              <a:r>
                <a:rPr b="1" lang="en-US" sz="1100">
                  <a:solidFill>
                    <a:schemeClr val="lt1"/>
                  </a:solidFill>
                  <a:latin typeface="Arial"/>
                  <a:ea typeface="Arial"/>
                  <a:cs typeface="Arial"/>
                  <a:sym typeface="Arial"/>
                </a:rPr>
                <a:t>Decline</a:t>
              </a:r>
              <a:endParaRPr/>
            </a:p>
          </p:txBody>
        </p:sp>
        <p:sp>
          <p:nvSpPr>
            <p:cNvPr id="623" name="Google Shape;623;p6"/>
            <p:cNvSpPr/>
            <p:nvPr/>
          </p:nvSpPr>
          <p:spPr>
            <a:xfrm>
              <a:off x="9346783" y="677692"/>
              <a:ext cx="1459651" cy="583860"/>
            </a:xfrm>
            <a:prstGeom prst="chevron">
              <a:avLst>
                <a:gd fmla="val 50000" name="adj"/>
              </a:avLst>
            </a:prstGeom>
            <a:solidFill>
              <a:schemeClr val="accent6"/>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6"/>
            <p:cNvSpPr txBox="1"/>
            <p:nvPr/>
          </p:nvSpPr>
          <p:spPr>
            <a:xfrm>
              <a:off x="9638713" y="677692"/>
              <a:ext cx="875791" cy="583860"/>
            </a:xfrm>
            <a:prstGeom prst="rect">
              <a:avLst/>
            </a:prstGeom>
            <a:noFill/>
            <a:ln>
              <a:noFill/>
            </a:ln>
          </p:spPr>
          <p:txBody>
            <a:bodyPr anchorCtr="0" anchor="ctr" bIns="29325" lIns="44000" spcFirstLastPara="1" rIns="14650" wrap="square" tIns="29325">
              <a:noAutofit/>
            </a:bodyPr>
            <a:lstStyle/>
            <a:p>
              <a:pPr indent="0" lvl="0" marL="0" marR="0" rtl="0" algn="ctr">
                <a:lnSpc>
                  <a:spcPct val="90000"/>
                </a:lnSpc>
                <a:spcBef>
                  <a:spcPts val="0"/>
                </a:spcBef>
                <a:spcAft>
                  <a:spcPts val="0"/>
                </a:spcAft>
                <a:buClr>
                  <a:schemeClr val="lt1"/>
                </a:buClr>
                <a:buSzPts val="1100"/>
                <a:buFont typeface="Arial"/>
                <a:buNone/>
              </a:pPr>
              <a:r>
                <a:rPr b="1" lang="en-US" sz="1100">
                  <a:solidFill>
                    <a:schemeClr val="lt1"/>
                  </a:solidFill>
                  <a:latin typeface="Arial"/>
                  <a:ea typeface="Arial"/>
                  <a:cs typeface="Arial"/>
                  <a:sym typeface="Arial"/>
                </a:rPr>
                <a:t>Sunset</a:t>
              </a:r>
              <a:endParaRPr/>
            </a:p>
          </p:txBody>
        </p:sp>
      </p:grpSp>
      <p:sp>
        <p:nvSpPr>
          <p:cNvPr id="625" name="Google Shape;625;p6"/>
          <p:cNvSpPr/>
          <p:nvPr/>
        </p:nvSpPr>
        <p:spPr>
          <a:xfrm>
            <a:off x="940552" y="5912887"/>
            <a:ext cx="248168" cy="172556"/>
          </a:xfrm>
          <a:prstGeom prst="ellipse">
            <a:avLst/>
          </a:prstGeom>
          <a:solidFill>
            <a:srgbClr val="B48BD2"/>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26" name="Google Shape;626;p6"/>
          <p:cNvSpPr/>
          <p:nvPr/>
        </p:nvSpPr>
        <p:spPr>
          <a:xfrm>
            <a:off x="920832" y="6198362"/>
            <a:ext cx="248168" cy="172556"/>
          </a:xfrm>
          <a:prstGeom prst="ellipse">
            <a:avLst/>
          </a:prstGeom>
          <a:solidFill>
            <a:srgbClr val="00652E"/>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27" name="Google Shape;627;p6"/>
          <p:cNvSpPr/>
          <p:nvPr/>
        </p:nvSpPr>
        <p:spPr>
          <a:xfrm>
            <a:off x="2150155" y="5940937"/>
            <a:ext cx="248168" cy="172556"/>
          </a:xfrm>
          <a:prstGeom prst="ellipse">
            <a:avLst/>
          </a:prstGeom>
          <a:solidFill>
            <a:srgbClr val="FF00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28" name="Google Shape;628;p6"/>
          <p:cNvSpPr/>
          <p:nvPr/>
        </p:nvSpPr>
        <p:spPr>
          <a:xfrm>
            <a:off x="2157783" y="6294457"/>
            <a:ext cx="248168" cy="172556"/>
          </a:xfrm>
          <a:prstGeom prst="ellipse">
            <a:avLst/>
          </a:prstGeom>
          <a:solidFill>
            <a:srgbClr val="C5ED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29" name="Google Shape;629;p6"/>
          <p:cNvSpPr/>
          <p:nvPr/>
        </p:nvSpPr>
        <p:spPr>
          <a:xfrm>
            <a:off x="3292353" y="5940937"/>
            <a:ext cx="248168" cy="172556"/>
          </a:xfrm>
          <a:prstGeom prst="ellipse">
            <a:avLst/>
          </a:prstGeom>
          <a:solidFill>
            <a:schemeClr val="dk1"/>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30" name="Google Shape;630;p6"/>
          <p:cNvSpPr/>
          <p:nvPr/>
        </p:nvSpPr>
        <p:spPr>
          <a:xfrm>
            <a:off x="3280923" y="6294457"/>
            <a:ext cx="248168" cy="172556"/>
          </a:xfrm>
          <a:prstGeom prst="ellipse">
            <a:avLst/>
          </a:prstGeom>
          <a:solidFill>
            <a:srgbClr val="FFDBCB"/>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31" name="Google Shape;631;p6"/>
          <p:cNvSpPr/>
          <p:nvPr/>
        </p:nvSpPr>
        <p:spPr>
          <a:xfrm>
            <a:off x="4576924" y="5951856"/>
            <a:ext cx="248168" cy="172556"/>
          </a:xfrm>
          <a:prstGeom prst="ellipse">
            <a:avLst/>
          </a:prstGeom>
          <a:solidFill>
            <a:srgbClr val="FFFF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32" name="Google Shape;632;p6"/>
          <p:cNvSpPr txBox="1"/>
          <p:nvPr/>
        </p:nvSpPr>
        <p:spPr>
          <a:xfrm>
            <a:off x="1188720" y="5908968"/>
            <a:ext cx="791962" cy="2000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00">
                <a:solidFill>
                  <a:schemeClr val="lt1"/>
                </a:solidFill>
                <a:latin typeface="Arial"/>
                <a:ea typeface="Arial"/>
                <a:cs typeface="Arial"/>
                <a:sym typeface="Arial"/>
              </a:rPr>
              <a:t>Product</a:t>
            </a:r>
            <a:endParaRPr/>
          </a:p>
        </p:txBody>
      </p:sp>
      <p:sp>
        <p:nvSpPr>
          <p:cNvPr id="633" name="Google Shape;633;p6"/>
          <p:cNvSpPr txBox="1"/>
          <p:nvPr/>
        </p:nvSpPr>
        <p:spPr>
          <a:xfrm>
            <a:off x="1162662" y="6170863"/>
            <a:ext cx="995121" cy="2000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00">
                <a:solidFill>
                  <a:schemeClr val="lt1"/>
                </a:solidFill>
                <a:latin typeface="Arial"/>
                <a:ea typeface="Arial"/>
                <a:cs typeface="Arial"/>
                <a:sym typeface="Arial"/>
              </a:rPr>
              <a:t>Data Scientist</a:t>
            </a:r>
            <a:endParaRPr/>
          </a:p>
        </p:txBody>
      </p:sp>
      <p:sp>
        <p:nvSpPr>
          <p:cNvPr id="634" name="Google Shape;634;p6"/>
          <p:cNvSpPr txBox="1"/>
          <p:nvPr/>
        </p:nvSpPr>
        <p:spPr>
          <a:xfrm>
            <a:off x="2358318" y="5928099"/>
            <a:ext cx="791962" cy="2000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00">
                <a:solidFill>
                  <a:schemeClr val="lt1"/>
                </a:solidFill>
                <a:latin typeface="Arial"/>
                <a:ea typeface="Arial"/>
                <a:cs typeface="Arial"/>
                <a:sym typeface="Arial"/>
              </a:rPr>
              <a:t>Clinical SME</a:t>
            </a:r>
            <a:endParaRPr/>
          </a:p>
        </p:txBody>
      </p:sp>
      <p:sp>
        <p:nvSpPr>
          <p:cNvPr id="635" name="Google Shape;635;p6"/>
          <p:cNvSpPr txBox="1"/>
          <p:nvPr/>
        </p:nvSpPr>
        <p:spPr>
          <a:xfrm>
            <a:off x="2358318" y="6284639"/>
            <a:ext cx="791962" cy="2000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00">
                <a:solidFill>
                  <a:schemeClr val="lt1"/>
                </a:solidFill>
                <a:latin typeface="Arial"/>
                <a:ea typeface="Arial"/>
                <a:cs typeface="Arial"/>
                <a:sym typeface="Arial"/>
              </a:rPr>
              <a:t>ML Engineer</a:t>
            </a:r>
            <a:endParaRPr/>
          </a:p>
        </p:txBody>
      </p:sp>
      <p:sp>
        <p:nvSpPr>
          <p:cNvPr id="636" name="Google Shape;636;p6"/>
          <p:cNvSpPr txBox="1"/>
          <p:nvPr/>
        </p:nvSpPr>
        <p:spPr>
          <a:xfrm>
            <a:off x="3597710" y="5928099"/>
            <a:ext cx="79196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00">
                <a:solidFill>
                  <a:schemeClr val="lt1"/>
                </a:solidFill>
                <a:latin typeface="Arial"/>
                <a:ea typeface="Arial"/>
                <a:cs typeface="Arial"/>
                <a:sym typeface="Arial"/>
              </a:rPr>
              <a:t>Decision Board</a:t>
            </a:r>
            <a:endParaRPr/>
          </a:p>
        </p:txBody>
      </p:sp>
      <p:sp>
        <p:nvSpPr>
          <p:cNvPr id="637" name="Google Shape;637;p6"/>
          <p:cNvSpPr txBox="1"/>
          <p:nvPr/>
        </p:nvSpPr>
        <p:spPr>
          <a:xfrm>
            <a:off x="3575549" y="6324657"/>
            <a:ext cx="791962" cy="2000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00">
                <a:solidFill>
                  <a:schemeClr val="lt1"/>
                </a:solidFill>
                <a:latin typeface="Arial"/>
                <a:ea typeface="Arial"/>
                <a:cs typeface="Arial"/>
                <a:sym typeface="Arial"/>
              </a:rPr>
              <a:t>Data Engineer</a:t>
            </a:r>
            <a:endParaRPr/>
          </a:p>
        </p:txBody>
      </p:sp>
      <p:sp>
        <p:nvSpPr>
          <p:cNvPr id="638" name="Google Shape;638;p6"/>
          <p:cNvSpPr txBox="1"/>
          <p:nvPr/>
        </p:nvSpPr>
        <p:spPr>
          <a:xfrm>
            <a:off x="4817401" y="5940937"/>
            <a:ext cx="1030041" cy="2000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00">
                <a:solidFill>
                  <a:schemeClr val="lt1"/>
                </a:solidFill>
                <a:latin typeface="Arial"/>
                <a:ea typeface="Arial"/>
                <a:cs typeface="Arial"/>
                <a:sym typeface="Arial"/>
              </a:rPr>
              <a:t>Software Engineer</a:t>
            </a:r>
            <a:endParaRPr/>
          </a:p>
        </p:txBody>
      </p:sp>
      <p:sp>
        <p:nvSpPr>
          <p:cNvPr id="639" name="Google Shape;639;p6"/>
          <p:cNvSpPr/>
          <p:nvPr/>
        </p:nvSpPr>
        <p:spPr>
          <a:xfrm>
            <a:off x="1672520" y="3559997"/>
            <a:ext cx="248168" cy="172556"/>
          </a:xfrm>
          <a:prstGeom prst="ellipse">
            <a:avLst/>
          </a:prstGeom>
          <a:solidFill>
            <a:srgbClr val="B48BD2"/>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40" name="Google Shape;640;p6"/>
          <p:cNvSpPr/>
          <p:nvPr/>
        </p:nvSpPr>
        <p:spPr>
          <a:xfrm>
            <a:off x="1451666" y="4308044"/>
            <a:ext cx="248168" cy="172556"/>
          </a:xfrm>
          <a:prstGeom prst="ellipse">
            <a:avLst/>
          </a:prstGeom>
          <a:solidFill>
            <a:srgbClr val="B48BD2"/>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41" name="Google Shape;641;p6"/>
          <p:cNvSpPr/>
          <p:nvPr/>
        </p:nvSpPr>
        <p:spPr>
          <a:xfrm>
            <a:off x="1253037" y="5039000"/>
            <a:ext cx="248168" cy="172556"/>
          </a:xfrm>
          <a:prstGeom prst="ellipse">
            <a:avLst/>
          </a:prstGeom>
          <a:solidFill>
            <a:srgbClr val="B48BD2"/>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42" name="Google Shape;642;p6"/>
          <p:cNvSpPr/>
          <p:nvPr/>
        </p:nvSpPr>
        <p:spPr>
          <a:xfrm>
            <a:off x="6021306" y="5039000"/>
            <a:ext cx="248168" cy="172556"/>
          </a:xfrm>
          <a:prstGeom prst="ellipse">
            <a:avLst/>
          </a:prstGeom>
          <a:solidFill>
            <a:srgbClr val="B48BD2"/>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43" name="Google Shape;643;p6"/>
          <p:cNvSpPr/>
          <p:nvPr/>
        </p:nvSpPr>
        <p:spPr>
          <a:xfrm>
            <a:off x="5965413" y="3587970"/>
            <a:ext cx="248168" cy="172556"/>
          </a:xfrm>
          <a:prstGeom prst="ellipse">
            <a:avLst/>
          </a:prstGeom>
          <a:solidFill>
            <a:srgbClr val="B48BD2"/>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44" name="Google Shape;644;p6"/>
          <p:cNvSpPr/>
          <p:nvPr/>
        </p:nvSpPr>
        <p:spPr>
          <a:xfrm>
            <a:off x="9619080" y="4418186"/>
            <a:ext cx="248168" cy="172556"/>
          </a:xfrm>
          <a:prstGeom prst="ellipse">
            <a:avLst/>
          </a:prstGeom>
          <a:solidFill>
            <a:srgbClr val="B48BD2"/>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45" name="Google Shape;645;p6"/>
          <p:cNvSpPr/>
          <p:nvPr/>
        </p:nvSpPr>
        <p:spPr>
          <a:xfrm>
            <a:off x="6013308" y="5670998"/>
            <a:ext cx="248168" cy="172556"/>
          </a:xfrm>
          <a:prstGeom prst="ellipse">
            <a:avLst/>
          </a:prstGeom>
          <a:solidFill>
            <a:srgbClr val="B48BD2"/>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46" name="Google Shape;646;p6"/>
          <p:cNvSpPr/>
          <p:nvPr/>
        </p:nvSpPr>
        <p:spPr>
          <a:xfrm>
            <a:off x="10938374" y="3699403"/>
            <a:ext cx="248168" cy="172556"/>
          </a:xfrm>
          <a:prstGeom prst="ellipse">
            <a:avLst/>
          </a:prstGeom>
          <a:solidFill>
            <a:srgbClr val="B48BD2"/>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47" name="Google Shape;647;p6"/>
          <p:cNvSpPr/>
          <p:nvPr/>
        </p:nvSpPr>
        <p:spPr>
          <a:xfrm>
            <a:off x="1729316" y="4299745"/>
            <a:ext cx="248168" cy="172556"/>
          </a:xfrm>
          <a:prstGeom prst="ellipse">
            <a:avLst/>
          </a:prstGeom>
          <a:solidFill>
            <a:srgbClr val="00652E"/>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48" name="Google Shape;648;p6"/>
          <p:cNvSpPr/>
          <p:nvPr/>
        </p:nvSpPr>
        <p:spPr>
          <a:xfrm>
            <a:off x="994559" y="5039000"/>
            <a:ext cx="248168" cy="172556"/>
          </a:xfrm>
          <a:prstGeom prst="ellipse">
            <a:avLst/>
          </a:prstGeom>
          <a:solidFill>
            <a:srgbClr val="00652E"/>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49" name="Google Shape;649;p6"/>
          <p:cNvSpPr/>
          <p:nvPr/>
        </p:nvSpPr>
        <p:spPr>
          <a:xfrm>
            <a:off x="3799216" y="3493368"/>
            <a:ext cx="248168" cy="172556"/>
          </a:xfrm>
          <a:prstGeom prst="ellipse">
            <a:avLst/>
          </a:prstGeom>
          <a:solidFill>
            <a:srgbClr val="00652E"/>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50" name="Google Shape;650;p6"/>
          <p:cNvSpPr/>
          <p:nvPr/>
        </p:nvSpPr>
        <p:spPr>
          <a:xfrm>
            <a:off x="3921324" y="4045872"/>
            <a:ext cx="248168" cy="172556"/>
          </a:xfrm>
          <a:prstGeom prst="ellipse">
            <a:avLst/>
          </a:prstGeom>
          <a:solidFill>
            <a:srgbClr val="00652E"/>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51" name="Google Shape;651;p6"/>
          <p:cNvSpPr/>
          <p:nvPr/>
        </p:nvSpPr>
        <p:spPr>
          <a:xfrm>
            <a:off x="4195214" y="4604043"/>
            <a:ext cx="248168" cy="172556"/>
          </a:xfrm>
          <a:prstGeom prst="ellipse">
            <a:avLst/>
          </a:prstGeom>
          <a:solidFill>
            <a:srgbClr val="00652E"/>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52" name="Google Shape;652;p6"/>
          <p:cNvSpPr/>
          <p:nvPr/>
        </p:nvSpPr>
        <p:spPr>
          <a:xfrm>
            <a:off x="4118981" y="5700545"/>
            <a:ext cx="248168" cy="172556"/>
          </a:xfrm>
          <a:prstGeom prst="ellipse">
            <a:avLst/>
          </a:prstGeom>
          <a:solidFill>
            <a:srgbClr val="00652E"/>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53" name="Google Shape;653;p6"/>
          <p:cNvSpPr/>
          <p:nvPr/>
        </p:nvSpPr>
        <p:spPr>
          <a:xfrm>
            <a:off x="6224175" y="3571640"/>
            <a:ext cx="248168" cy="172556"/>
          </a:xfrm>
          <a:prstGeom prst="ellipse">
            <a:avLst/>
          </a:prstGeom>
          <a:solidFill>
            <a:srgbClr val="00652E"/>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54" name="Google Shape;654;p6"/>
          <p:cNvSpPr/>
          <p:nvPr/>
        </p:nvSpPr>
        <p:spPr>
          <a:xfrm>
            <a:off x="6233999" y="4268223"/>
            <a:ext cx="248168" cy="172556"/>
          </a:xfrm>
          <a:prstGeom prst="ellipse">
            <a:avLst/>
          </a:prstGeom>
          <a:solidFill>
            <a:srgbClr val="00652E"/>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55" name="Google Shape;655;p6"/>
          <p:cNvSpPr/>
          <p:nvPr/>
        </p:nvSpPr>
        <p:spPr>
          <a:xfrm>
            <a:off x="6287969" y="5021203"/>
            <a:ext cx="248168" cy="172556"/>
          </a:xfrm>
          <a:prstGeom prst="ellipse">
            <a:avLst/>
          </a:prstGeom>
          <a:solidFill>
            <a:srgbClr val="00652E"/>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56" name="Google Shape;656;p6"/>
          <p:cNvSpPr/>
          <p:nvPr/>
        </p:nvSpPr>
        <p:spPr>
          <a:xfrm>
            <a:off x="6285391" y="5667851"/>
            <a:ext cx="248168" cy="172556"/>
          </a:xfrm>
          <a:prstGeom prst="ellipse">
            <a:avLst/>
          </a:prstGeom>
          <a:solidFill>
            <a:srgbClr val="00652E"/>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57" name="Google Shape;657;p6"/>
          <p:cNvSpPr/>
          <p:nvPr/>
        </p:nvSpPr>
        <p:spPr>
          <a:xfrm>
            <a:off x="11207205" y="3688642"/>
            <a:ext cx="248168" cy="172556"/>
          </a:xfrm>
          <a:prstGeom prst="ellipse">
            <a:avLst/>
          </a:prstGeom>
          <a:solidFill>
            <a:srgbClr val="00652E"/>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58" name="Google Shape;658;p6"/>
          <p:cNvSpPr/>
          <p:nvPr/>
        </p:nvSpPr>
        <p:spPr>
          <a:xfrm>
            <a:off x="1518547" y="5027970"/>
            <a:ext cx="248168" cy="172556"/>
          </a:xfrm>
          <a:prstGeom prst="ellipse">
            <a:avLst/>
          </a:prstGeom>
          <a:solidFill>
            <a:srgbClr val="FF00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59" name="Google Shape;659;p6"/>
          <p:cNvSpPr/>
          <p:nvPr/>
        </p:nvSpPr>
        <p:spPr>
          <a:xfrm>
            <a:off x="4062597" y="3480127"/>
            <a:ext cx="248168" cy="172556"/>
          </a:xfrm>
          <a:prstGeom prst="ellipse">
            <a:avLst/>
          </a:prstGeom>
          <a:solidFill>
            <a:srgbClr val="FF00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60" name="Google Shape;660;p6"/>
          <p:cNvSpPr/>
          <p:nvPr/>
        </p:nvSpPr>
        <p:spPr>
          <a:xfrm>
            <a:off x="4167323" y="4065575"/>
            <a:ext cx="248168" cy="172556"/>
          </a:xfrm>
          <a:prstGeom prst="ellipse">
            <a:avLst/>
          </a:prstGeom>
          <a:solidFill>
            <a:srgbClr val="FF00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61" name="Google Shape;661;p6"/>
          <p:cNvSpPr/>
          <p:nvPr/>
        </p:nvSpPr>
        <p:spPr>
          <a:xfrm>
            <a:off x="4380154" y="5675921"/>
            <a:ext cx="248168" cy="172556"/>
          </a:xfrm>
          <a:prstGeom prst="ellipse">
            <a:avLst/>
          </a:prstGeom>
          <a:solidFill>
            <a:srgbClr val="B48BD2"/>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62" name="Google Shape;662;p6"/>
          <p:cNvSpPr/>
          <p:nvPr/>
        </p:nvSpPr>
        <p:spPr>
          <a:xfrm>
            <a:off x="5705859" y="3587874"/>
            <a:ext cx="248168" cy="172556"/>
          </a:xfrm>
          <a:prstGeom prst="ellipse">
            <a:avLst/>
          </a:prstGeom>
          <a:solidFill>
            <a:srgbClr val="C5ED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63" name="Google Shape;663;p6"/>
          <p:cNvSpPr/>
          <p:nvPr/>
        </p:nvSpPr>
        <p:spPr>
          <a:xfrm>
            <a:off x="6009829" y="4261683"/>
            <a:ext cx="248168" cy="172556"/>
          </a:xfrm>
          <a:prstGeom prst="ellipse">
            <a:avLst/>
          </a:prstGeom>
          <a:solidFill>
            <a:srgbClr val="C5ED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64" name="Google Shape;664;p6"/>
          <p:cNvSpPr/>
          <p:nvPr/>
        </p:nvSpPr>
        <p:spPr>
          <a:xfrm>
            <a:off x="5754286" y="5051185"/>
            <a:ext cx="248168" cy="172556"/>
          </a:xfrm>
          <a:prstGeom prst="ellipse">
            <a:avLst/>
          </a:prstGeom>
          <a:solidFill>
            <a:srgbClr val="C5ED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65" name="Google Shape;665;p6"/>
          <p:cNvSpPr/>
          <p:nvPr/>
        </p:nvSpPr>
        <p:spPr>
          <a:xfrm>
            <a:off x="5761607" y="5675921"/>
            <a:ext cx="248168" cy="172556"/>
          </a:xfrm>
          <a:prstGeom prst="ellipse">
            <a:avLst/>
          </a:prstGeom>
          <a:solidFill>
            <a:srgbClr val="C5ED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66" name="Google Shape;666;p6"/>
          <p:cNvSpPr/>
          <p:nvPr/>
        </p:nvSpPr>
        <p:spPr>
          <a:xfrm>
            <a:off x="8519394" y="4408456"/>
            <a:ext cx="248168" cy="172556"/>
          </a:xfrm>
          <a:prstGeom prst="ellipse">
            <a:avLst/>
          </a:prstGeom>
          <a:solidFill>
            <a:srgbClr val="C5ED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67" name="Google Shape;667;p6"/>
          <p:cNvSpPr/>
          <p:nvPr/>
        </p:nvSpPr>
        <p:spPr>
          <a:xfrm>
            <a:off x="8519394" y="3710452"/>
            <a:ext cx="248168" cy="172556"/>
          </a:xfrm>
          <a:prstGeom prst="ellipse">
            <a:avLst/>
          </a:prstGeom>
          <a:solidFill>
            <a:srgbClr val="C5ED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68" name="Google Shape;668;p6"/>
          <p:cNvSpPr/>
          <p:nvPr/>
        </p:nvSpPr>
        <p:spPr>
          <a:xfrm>
            <a:off x="8427833" y="5113863"/>
            <a:ext cx="248168" cy="172556"/>
          </a:xfrm>
          <a:prstGeom prst="ellipse">
            <a:avLst/>
          </a:prstGeom>
          <a:solidFill>
            <a:srgbClr val="C5ED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69" name="Google Shape;669;p6"/>
          <p:cNvSpPr/>
          <p:nvPr/>
        </p:nvSpPr>
        <p:spPr>
          <a:xfrm>
            <a:off x="9865366" y="4429997"/>
            <a:ext cx="248168" cy="172556"/>
          </a:xfrm>
          <a:prstGeom prst="ellipse">
            <a:avLst/>
          </a:prstGeom>
          <a:solidFill>
            <a:srgbClr val="C5ED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70" name="Google Shape;670;p6"/>
          <p:cNvSpPr/>
          <p:nvPr/>
        </p:nvSpPr>
        <p:spPr>
          <a:xfrm>
            <a:off x="11453561" y="3678554"/>
            <a:ext cx="248168" cy="172556"/>
          </a:xfrm>
          <a:prstGeom prst="ellipse">
            <a:avLst/>
          </a:prstGeom>
          <a:solidFill>
            <a:srgbClr val="C5ED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71" name="Google Shape;671;p6"/>
          <p:cNvSpPr/>
          <p:nvPr/>
        </p:nvSpPr>
        <p:spPr>
          <a:xfrm>
            <a:off x="1763864" y="5032934"/>
            <a:ext cx="248168" cy="172556"/>
          </a:xfrm>
          <a:prstGeom prst="ellipse">
            <a:avLst/>
          </a:prstGeom>
          <a:solidFill>
            <a:srgbClr val="FFDBCB"/>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72" name="Google Shape;672;p6"/>
          <p:cNvSpPr/>
          <p:nvPr/>
        </p:nvSpPr>
        <p:spPr>
          <a:xfrm>
            <a:off x="4319520" y="3470896"/>
            <a:ext cx="248168" cy="172556"/>
          </a:xfrm>
          <a:prstGeom prst="ellipse">
            <a:avLst/>
          </a:prstGeom>
          <a:solidFill>
            <a:srgbClr val="FFDBCB"/>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73" name="Google Shape;673;p6"/>
          <p:cNvSpPr/>
          <p:nvPr/>
        </p:nvSpPr>
        <p:spPr>
          <a:xfrm>
            <a:off x="4409553" y="4065575"/>
            <a:ext cx="248168" cy="172556"/>
          </a:xfrm>
          <a:prstGeom prst="ellipse">
            <a:avLst/>
          </a:prstGeom>
          <a:solidFill>
            <a:srgbClr val="FFDBCB"/>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74" name="Google Shape;674;p6"/>
          <p:cNvSpPr/>
          <p:nvPr/>
        </p:nvSpPr>
        <p:spPr>
          <a:xfrm>
            <a:off x="4459276" y="4602553"/>
            <a:ext cx="248168" cy="172556"/>
          </a:xfrm>
          <a:prstGeom prst="ellipse">
            <a:avLst/>
          </a:prstGeom>
          <a:solidFill>
            <a:srgbClr val="FFDBCB"/>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75" name="Google Shape;675;p6"/>
          <p:cNvSpPr/>
          <p:nvPr/>
        </p:nvSpPr>
        <p:spPr>
          <a:xfrm>
            <a:off x="8780859" y="3720496"/>
            <a:ext cx="248168" cy="172556"/>
          </a:xfrm>
          <a:prstGeom prst="ellipse">
            <a:avLst/>
          </a:prstGeom>
          <a:solidFill>
            <a:srgbClr val="FFDBCB"/>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76" name="Google Shape;676;p6"/>
          <p:cNvSpPr/>
          <p:nvPr/>
        </p:nvSpPr>
        <p:spPr>
          <a:xfrm>
            <a:off x="8780859" y="4413497"/>
            <a:ext cx="248168" cy="172556"/>
          </a:xfrm>
          <a:prstGeom prst="ellipse">
            <a:avLst/>
          </a:prstGeom>
          <a:solidFill>
            <a:srgbClr val="FFDBCB"/>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77" name="Google Shape;677;p6"/>
          <p:cNvSpPr/>
          <p:nvPr/>
        </p:nvSpPr>
        <p:spPr>
          <a:xfrm>
            <a:off x="8682477" y="5119212"/>
            <a:ext cx="248168" cy="172556"/>
          </a:xfrm>
          <a:prstGeom prst="ellipse">
            <a:avLst/>
          </a:prstGeom>
          <a:solidFill>
            <a:srgbClr val="FFDBCB"/>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78" name="Google Shape;678;p6"/>
          <p:cNvSpPr/>
          <p:nvPr/>
        </p:nvSpPr>
        <p:spPr>
          <a:xfrm>
            <a:off x="11284633" y="5745391"/>
            <a:ext cx="248168" cy="172556"/>
          </a:xfrm>
          <a:prstGeom prst="ellipse">
            <a:avLst/>
          </a:prstGeom>
          <a:solidFill>
            <a:srgbClr val="C5ED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79" name="Google Shape;679;p6"/>
          <p:cNvSpPr/>
          <p:nvPr/>
        </p:nvSpPr>
        <p:spPr>
          <a:xfrm>
            <a:off x="11346459" y="5119212"/>
            <a:ext cx="248168" cy="172556"/>
          </a:xfrm>
          <a:prstGeom prst="ellipse">
            <a:avLst/>
          </a:prstGeom>
          <a:solidFill>
            <a:srgbClr val="C5ED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80" name="Google Shape;680;p6"/>
          <p:cNvSpPr/>
          <p:nvPr/>
        </p:nvSpPr>
        <p:spPr>
          <a:xfrm>
            <a:off x="11150856" y="4375216"/>
            <a:ext cx="248168" cy="172556"/>
          </a:xfrm>
          <a:prstGeom prst="ellipse">
            <a:avLst/>
          </a:prstGeom>
          <a:solidFill>
            <a:srgbClr val="C5ED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81" name="Google Shape;681;p6"/>
          <p:cNvSpPr/>
          <p:nvPr/>
        </p:nvSpPr>
        <p:spPr>
          <a:xfrm>
            <a:off x="11045983" y="5752264"/>
            <a:ext cx="248168" cy="172556"/>
          </a:xfrm>
          <a:prstGeom prst="ellipse">
            <a:avLst/>
          </a:prstGeom>
          <a:solidFill>
            <a:srgbClr val="00652E"/>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82" name="Google Shape;682;p6"/>
          <p:cNvSpPr/>
          <p:nvPr/>
        </p:nvSpPr>
        <p:spPr>
          <a:xfrm>
            <a:off x="11389353" y="4408456"/>
            <a:ext cx="248168" cy="172556"/>
          </a:xfrm>
          <a:prstGeom prst="ellipse">
            <a:avLst/>
          </a:prstGeom>
          <a:solidFill>
            <a:srgbClr val="FF00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83" name="Google Shape;683;p6"/>
          <p:cNvSpPr/>
          <p:nvPr/>
        </p:nvSpPr>
        <p:spPr>
          <a:xfrm>
            <a:off x="11549280" y="5742657"/>
            <a:ext cx="248168" cy="172556"/>
          </a:xfrm>
          <a:prstGeom prst="ellipse">
            <a:avLst/>
          </a:prstGeom>
          <a:solidFill>
            <a:srgbClr val="FF00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84" name="Google Shape;684;p6"/>
          <p:cNvSpPr/>
          <p:nvPr/>
        </p:nvSpPr>
        <p:spPr>
          <a:xfrm>
            <a:off x="8639250" y="5762199"/>
            <a:ext cx="248168" cy="172556"/>
          </a:xfrm>
          <a:prstGeom prst="ellipse">
            <a:avLst/>
          </a:prstGeom>
          <a:solidFill>
            <a:srgbClr val="C5ED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85" name="Google Shape;685;p6"/>
          <p:cNvSpPr/>
          <p:nvPr/>
        </p:nvSpPr>
        <p:spPr>
          <a:xfrm>
            <a:off x="9698242" y="5733204"/>
            <a:ext cx="248168" cy="172556"/>
          </a:xfrm>
          <a:prstGeom prst="ellipse">
            <a:avLst/>
          </a:prstGeom>
          <a:solidFill>
            <a:schemeClr val="dk1"/>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86" name="Google Shape;686;p6"/>
          <p:cNvSpPr/>
          <p:nvPr/>
        </p:nvSpPr>
        <p:spPr>
          <a:xfrm>
            <a:off x="9447705" y="5731842"/>
            <a:ext cx="248168" cy="172556"/>
          </a:xfrm>
          <a:prstGeom prst="ellipse">
            <a:avLst/>
          </a:prstGeom>
          <a:solidFill>
            <a:srgbClr val="B48BD2"/>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87" name="Google Shape;687;p6"/>
          <p:cNvSpPr/>
          <p:nvPr/>
        </p:nvSpPr>
        <p:spPr>
          <a:xfrm>
            <a:off x="11233615" y="6561326"/>
            <a:ext cx="248168" cy="172556"/>
          </a:xfrm>
          <a:prstGeom prst="ellipse">
            <a:avLst/>
          </a:prstGeom>
          <a:solidFill>
            <a:srgbClr val="C5ED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88" name="Google Shape;688;p6"/>
          <p:cNvSpPr/>
          <p:nvPr/>
        </p:nvSpPr>
        <p:spPr>
          <a:xfrm>
            <a:off x="6925529" y="4440944"/>
            <a:ext cx="248168" cy="172556"/>
          </a:xfrm>
          <a:prstGeom prst="ellipse">
            <a:avLst/>
          </a:prstGeom>
          <a:solidFill>
            <a:schemeClr val="dk1"/>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pic>
        <p:nvPicPr>
          <p:cNvPr id="689" name="Google Shape;689;p6"/>
          <p:cNvPicPr preferRelativeResize="0"/>
          <p:nvPr/>
        </p:nvPicPr>
        <p:blipFill rotWithShape="1">
          <a:blip r:embed="rId3">
            <a:alphaModFix/>
          </a:blip>
          <a:srcRect b="0" l="0" r="0" t="0"/>
          <a:stretch/>
        </p:blipFill>
        <p:spPr>
          <a:xfrm>
            <a:off x="7136343" y="4425204"/>
            <a:ext cx="268247" cy="195089"/>
          </a:xfrm>
          <a:prstGeom prst="rect">
            <a:avLst/>
          </a:prstGeom>
          <a:noFill/>
          <a:ln>
            <a:noFill/>
          </a:ln>
        </p:spPr>
      </p:pic>
      <p:sp>
        <p:nvSpPr>
          <p:cNvPr id="690" name="Google Shape;690;p6"/>
          <p:cNvSpPr/>
          <p:nvPr/>
        </p:nvSpPr>
        <p:spPr>
          <a:xfrm>
            <a:off x="6683884" y="4439720"/>
            <a:ext cx="248168" cy="172556"/>
          </a:xfrm>
          <a:prstGeom prst="ellipse">
            <a:avLst/>
          </a:prstGeom>
          <a:solidFill>
            <a:srgbClr val="FF00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91" name="Google Shape;691;p6"/>
          <p:cNvSpPr/>
          <p:nvPr/>
        </p:nvSpPr>
        <p:spPr>
          <a:xfrm>
            <a:off x="9385758" y="4418052"/>
            <a:ext cx="248168" cy="172556"/>
          </a:xfrm>
          <a:prstGeom prst="ellipse">
            <a:avLst/>
          </a:prstGeom>
          <a:solidFill>
            <a:srgbClr val="FF00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92" name="Google Shape;692;p6"/>
          <p:cNvSpPr/>
          <p:nvPr/>
        </p:nvSpPr>
        <p:spPr>
          <a:xfrm>
            <a:off x="828675" y="5870626"/>
            <a:ext cx="5054756" cy="614068"/>
          </a:xfrm>
          <a:prstGeom prst="rect">
            <a:avLst/>
          </a:pr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93" name="Google Shape;693;p6"/>
          <p:cNvSpPr txBox="1"/>
          <p:nvPr/>
        </p:nvSpPr>
        <p:spPr>
          <a:xfrm>
            <a:off x="10661715" y="79019"/>
            <a:ext cx="1442249"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800">
                <a:solidFill>
                  <a:srgbClr val="A5A5A5"/>
                </a:solidFill>
                <a:latin typeface="Arial"/>
                <a:ea typeface="Arial"/>
                <a:cs typeface="Arial"/>
                <a:sym typeface="Arial"/>
              </a:rPr>
              <a:t>Elia Lima-Walton, MD, PA</a:t>
            </a:r>
            <a:endParaRPr/>
          </a:p>
          <a:p>
            <a:pPr indent="0" lvl="0" marL="0" marR="0" rtl="0" algn="r">
              <a:spcBef>
                <a:spcPts val="0"/>
              </a:spcBef>
              <a:spcAft>
                <a:spcPts val="0"/>
              </a:spcAft>
              <a:buNone/>
            </a:pPr>
            <a:r>
              <a:rPr lang="en-US" sz="800">
                <a:solidFill>
                  <a:srgbClr val="A5A5A5"/>
                </a:solidFill>
                <a:latin typeface="Arial"/>
                <a:ea typeface="Arial"/>
                <a:cs typeface="Arial"/>
                <a:sym typeface="Arial"/>
              </a:rPr>
              <a:t>Mayo Clinic </a:t>
            </a:r>
            <a:endParaRPr/>
          </a:p>
          <a:p>
            <a:pPr indent="0" lvl="0" marL="0" marR="0" rtl="0" algn="r">
              <a:spcBef>
                <a:spcPts val="0"/>
              </a:spcBef>
              <a:spcAft>
                <a:spcPts val="0"/>
              </a:spcAft>
              <a:buNone/>
            </a:pPr>
            <a:r>
              <a:rPr lang="en-US" sz="800">
                <a:solidFill>
                  <a:srgbClr val="A5A5A5"/>
                </a:solidFill>
                <a:latin typeface="Arial"/>
                <a:ea typeface="Arial"/>
                <a:cs typeface="Arial"/>
                <a:sym typeface="Arial"/>
              </a:rPr>
              <a:t>February 24, 2025</a:t>
            </a:r>
            <a:endParaRPr/>
          </a:p>
        </p:txBody>
      </p:sp>
      <p:sp>
        <p:nvSpPr>
          <p:cNvPr id="694" name="Google Shape;694;p6"/>
          <p:cNvSpPr/>
          <p:nvPr/>
        </p:nvSpPr>
        <p:spPr>
          <a:xfrm>
            <a:off x="2105582" y="4537375"/>
            <a:ext cx="868112" cy="490210"/>
          </a:xfrm>
          <a:prstGeom prst="hexagon">
            <a:avLst>
              <a:gd fmla="val 25000" name="adj"/>
              <a:gd fmla="val 115470" name="vf"/>
            </a:avLst>
          </a:prstGeom>
          <a:solidFill>
            <a:schemeClr val="accent1"/>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lt1"/>
                </a:solidFill>
                <a:latin typeface="Arial"/>
                <a:ea typeface="Arial"/>
                <a:cs typeface="Arial"/>
                <a:sym typeface="Arial"/>
              </a:rPr>
              <a:t>Charter, Intake</a:t>
            </a:r>
            <a:endParaRPr/>
          </a:p>
        </p:txBody>
      </p:sp>
      <p:sp>
        <p:nvSpPr>
          <p:cNvPr id="695" name="Google Shape;695;p6"/>
          <p:cNvSpPr/>
          <p:nvPr/>
        </p:nvSpPr>
        <p:spPr>
          <a:xfrm>
            <a:off x="4551415" y="6243079"/>
            <a:ext cx="248168" cy="172556"/>
          </a:xfrm>
          <a:prstGeom prst="ellipse">
            <a:avLst/>
          </a:prstGeom>
          <a:solidFill>
            <a:srgbClr val="3B97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96" name="Google Shape;696;p6"/>
          <p:cNvSpPr txBox="1"/>
          <p:nvPr/>
        </p:nvSpPr>
        <p:spPr>
          <a:xfrm>
            <a:off x="4810218" y="6242678"/>
            <a:ext cx="1167889" cy="2000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700">
                <a:solidFill>
                  <a:schemeClr val="lt1"/>
                </a:solidFill>
                <a:latin typeface="Arial"/>
                <a:ea typeface="Arial"/>
                <a:cs typeface="Arial"/>
                <a:sym typeface="Arial"/>
              </a:rPr>
              <a:t>Business Analyst</a:t>
            </a:r>
            <a:endParaRPr/>
          </a:p>
        </p:txBody>
      </p:sp>
      <p:sp>
        <p:nvSpPr>
          <p:cNvPr id="697" name="Google Shape;697;p6"/>
          <p:cNvSpPr/>
          <p:nvPr/>
        </p:nvSpPr>
        <p:spPr>
          <a:xfrm>
            <a:off x="1528328" y="5659113"/>
            <a:ext cx="248168" cy="172556"/>
          </a:xfrm>
          <a:prstGeom prst="ellipse">
            <a:avLst/>
          </a:prstGeom>
          <a:solidFill>
            <a:srgbClr val="3B97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98" name="Google Shape;698;p6"/>
          <p:cNvSpPr/>
          <p:nvPr/>
        </p:nvSpPr>
        <p:spPr>
          <a:xfrm>
            <a:off x="1929832" y="3577966"/>
            <a:ext cx="248168" cy="172556"/>
          </a:xfrm>
          <a:prstGeom prst="ellipse">
            <a:avLst/>
          </a:prstGeom>
          <a:solidFill>
            <a:srgbClr val="3B97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699" name="Google Shape;699;p6"/>
          <p:cNvSpPr/>
          <p:nvPr/>
        </p:nvSpPr>
        <p:spPr>
          <a:xfrm>
            <a:off x="2015189" y="4299745"/>
            <a:ext cx="248168" cy="172556"/>
          </a:xfrm>
          <a:prstGeom prst="ellipse">
            <a:avLst/>
          </a:prstGeom>
          <a:solidFill>
            <a:srgbClr val="3B97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00" name="Google Shape;700;p6"/>
          <p:cNvSpPr/>
          <p:nvPr/>
        </p:nvSpPr>
        <p:spPr>
          <a:xfrm>
            <a:off x="11721478" y="3684097"/>
            <a:ext cx="248168" cy="172556"/>
          </a:xfrm>
          <a:prstGeom prst="ellipse">
            <a:avLst/>
          </a:prstGeom>
          <a:solidFill>
            <a:srgbClr val="3B97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01" name="Google Shape;701;p6"/>
          <p:cNvSpPr/>
          <p:nvPr/>
        </p:nvSpPr>
        <p:spPr>
          <a:xfrm>
            <a:off x="9953599" y="5735178"/>
            <a:ext cx="248168" cy="172556"/>
          </a:xfrm>
          <a:prstGeom prst="ellipse">
            <a:avLst/>
          </a:prstGeom>
          <a:solidFill>
            <a:srgbClr val="3B97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02" name="Google Shape;702;p6"/>
          <p:cNvSpPr/>
          <p:nvPr/>
        </p:nvSpPr>
        <p:spPr>
          <a:xfrm>
            <a:off x="9237091" y="5731598"/>
            <a:ext cx="248168" cy="172556"/>
          </a:xfrm>
          <a:prstGeom prst="ellipse">
            <a:avLst/>
          </a:prstGeom>
          <a:solidFill>
            <a:srgbClr val="FF00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03" name="Google Shape;703;p6"/>
          <p:cNvSpPr/>
          <p:nvPr/>
        </p:nvSpPr>
        <p:spPr>
          <a:xfrm>
            <a:off x="5492206" y="5060079"/>
            <a:ext cx="248168" cy="172556"/>
          </a:xfrm>
          <a:prstGeom prst="ellipse">
            <a:avLst/>
          </a:prstGeom>
          <a:solidFill>
            <a:srgbClr val="FF00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04" name="Google Shape;704;p6"/>
          <p:cNvSpPr/>
          <p:nvPr/>
        </p:nvSpPr>
        <p:spPr>
          <a:xfrm>
            <a:off x="6726297" y="4711142"/>
            <a:ext cx="867335" cy="956709"/>
          </a:xfrm>
          <a:prstGeom prst="hexagon">
            <a:avLst>
              <a:gd fmla="val 25000" name="adj"/>
              <a:gd fmla="val 115470" name="vf"/>
            </a:avLst>
          </a:prstGeom>
          <a:solidFill>
            <a:schemeClr val="accent1"/>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900">
                <a:solidFill>
                  <a:schemeClr val="lt1"/>
                </a:solidFill>
                <a:latin typeface="Arial"/>
                <a:ea typeface="Arial"/>
                <a:cs typeface="Arial"/>
                <a:sym typeface="Arial"/>
              </a:rPr>
              <a:t>Costs for operationalization, ROI</a:t>
            </a:r>
            <a:endParaRPr/>
          </a:p>
        </p:txBody>
      </p:sp>
      <p:sp>
        <p:nvSpPr>
          <p:cNvPr id="705" name="Google Shape;705;p6"/>
          <p:cNvSpPr/>
          <p:nvPr/>
        </p:nvSpPr>
        <p:spPr>
          <a:xfrm>
            <a:off x="2658283" y="4962451"/>
            <a:ext cx="248168" cy="172556"/>
          </a:xfrm>
          <a:prstGeom prst="ellipse">
            <a:avLst/>
          </a:prstGeom>
          <a:solidFill>
            <a:srgbClr val="3B97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06" name="Google Shape;706;p6"/>
          <p:cNvSpPr/>
          <p:nvPr/>
        </p:nvSpPr>
        <p:spPr>
          <a:xfrm>
            <a:off x="7152993" y="5579708"/>
            <a:ext cx="248168" cy="172556"/>
          </a:xfrm>
          <a:prstGeom prst="ellipse">
            <a:avLst/>
          </a:prstGeom>
          <a:solidFill>
            <a:srgbClr val="3B97FF"/>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pic>
        <p:nvPicPr>
          <p:cNvPr id="707" name="Google Shape;707;p6"/>
          <p:cNvPicPr preferRelativeResize="0"/>
          <p:nvPr/>
        </p:nvPicPr>
        <p:blipFill rotWithShape="1">
          <a:blip r:embed="rId3">
            <a:alphaModFix/>
          </a:blip>
          <a:srcRect b="0" l="0" r="0" t="0"/>
          <a:stretch/>
        </p:blipFill>
        <p:spPr>
          <a:xfrm>
            <a:off x="6918116" y="5558033"/>
            <a:ext cx="268247" cy="195089"/>
          </a:xfrm>
          <a:prstGeom prst="rect">
            <a:avLst/>
          </a:prstGeom>
          <a:noFill/>
          <a:ln>
            <a:noFill/>
          </a:ln>
        </p:spPr>
      </p:pic>
      <p:sp>
        <p:nvSpPr>
          <p:cNvPr id="708" name="Google Shape;708;p6"/>
          <p:cNvSpPr/>
          <p:nvPr/>
        </p:nvSpPr>
        <p:spPr>
          <a:xfrm>
            <a:off x="3556621" y="3480127"/>
            <a:ext cx="248168" cy="172556"/>
          </a:xfrm>
          <a:prstGeom prst="ellipse">
            <a:avLst/>
          </a:prstGeom>
          <a:solidFill>
            <a:srgbClr val="FFFF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09" name="Google Shape;709;p6"/>
          <p:cNvSpPr/>
          <p:nvPr/>
        </p:nvSpPr>
        <p:spPr>
          <a:xfrm>
            <a:off x="5449353" y="3576670"/>
            <a:ext cx="248168" cy="172556"/>
          </a:xfrm>
          <a:prstGeom prst="ellipse">
            <a:avLst/>
          </a:prstGeom>
          <a:solidFill>
            <a:srgbClr val="FFFF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10" name="Google Shape;710;p6"/>
          <p:cNvSpPr/>
          <p:nvPr/>
        </p:nvSpPr>
        <p:spPr>
          <a:xfrm>
            <a:off x="5749649" y="4276118"/>
            <a:ext cx="248168" cy="172556"/>
          </a:xfrm>
          <a:prstGeom prst="ellipse">
            <a:avLst/>
          </a:prstGeom>
          <a:solidFill>
            <a:srgbClr val="FFFF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11" name="Google Shape;711;p6"/>
          <p:cNvSpPr/>
          <p:nvPr/>
        </p:nvSpPr>
        <p:spPr>
          <a:xfrm>
            <a:off x="5506118" y="5671383"/>
            <a:ext cx="248168" cy="172556"/>
          </a:xfrm>
          <a:prstGeom prst="ellipse">
            <a:avLst/>
          </a:prstGeom>
          <a:solidFill>
            <a:srgbClr val="FFFF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12" name="Google Shape;712;p6"/>
          <p:cNvSpPr/>
          <p:nvPr/>
        </p:nvSpPr>
        <p:spPr>
          <a:xfrm>
            <a:off x="8388007" y="5778896"/>
            <a:ext cx="248168" cy="172556"/>
          </a:xfrm>
          <a:prstGeom prst="ellipse">
            <a:avLst/>
          </a:prstGeom>
          <a:solidFill>
            <a:srgbClr val="FFFF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13" name="Google Shape;713;p6"/>
          <p:cNvSpPr/>
          <p:nvPr/>
        </p:nvSpPr>
        <p:spPr>
          <a:xfrm>
            <a:off x="11089954" y="5121038"/>
            <a:ext cx="248168" cy="172556"/>
          </a:xfrm>
          <a:prstGeom prst="ellipse">
            <a:avLst/>
          </a:prstGeom>
          <a:solidFill>
            <a:srgbClr val="FFFF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14" name="Google Shape;714;p6"/>
          <p:cNvSpPr/>
          <p:nvPr/>
        </p:nvSpPr>
        <p:spPr>
          <a:xfrm>
            <a:off x="3943436" y="4590742"/>
            <a:ext cx="248168" cy="172556"/>
          </a:xfrm>
          <a:prstGeom prst="ellipse">
            <a:avLst/>
          </a:prstGeom>
          <a:solidFill>
            <a:srgbClr val="FFFF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15" name="Google Shape;715;p6"/>
          <p:cNvSpPr/>
          <p:nvPr/>
        </p:nvSpPr>
        <p:spPr>
          <a:xfrm>
            <a:off x="3938513" y="5206009"/>
            <a:ext cx="248168" cy="172556"/>
          </a:xfrm>
          <a:prstGeom prst="ellipse">
            <a:avLst/>
          </a:prstGeom>
          <a:solidFill>
            <a:srgbClr val="FFFF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16" name="Google Shape;716;p6"/>
          <p:cNvSpPr/>
          <p:nvPr/>
        </p:nvSpPr>
        <p:spPr>
          <a:xfrm>
            <a:off x="4198813" y="5198232"/>
            <a:ext cx="248168" cy="172556"/>
          </a:xfrm>
          <a:prstGeom prst="ellipse">
            <a:avLst/>
          </a:prstGeom>
          <a:solidFill>
            <a:srgbClr val="00652E"/>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17" name="Google Shape;717;p6"/>
          <p:cNvSpPr/>
          <p:nvPr/>
        </p:nvSpPr>
        <p:spPr>
          <a:xfrm>
            <a:off x="4452840" y="5200141"/>
            <a:ext cx="248168" cy="172556"/>
          </a:xfrm>
          <a:prstGeom prst="ellipse">
            <a:avLst/>
          </a:prstGeom>
          <a:solidFill>
            <a:srgbClr val="FFDBCB"/>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18" name="Google Shape;718;p6"/>
          <p:cNvSpPr/>
          <p:nvPr/>
        </p:nvSpPr>
        <p:spPr>
          <a:xfrm>
            <a:off x="4703152" y="5136500"/>
            <a:ext cx="248168" cy="172556"/>
          </a:xfrm>
          <a:prstGeom prst="ellipse">
            <a:avLst/>
          </a:prstGeom>
          <a:solidFill>
            <a:srgbClr val="FF00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19" name="Google Shape;719;p6"/>
          <p:cNvSpPr/>
          <p:nvPr/>
        </p:nvSpPr>
        <p:spPr>
          <a:xfrm>
            <a:off x="4654359" y="5675921"/>
            <a:ext cx="248168" cy="172556"/>
          </a:xfrm>
          <a:prstGeom prst="ellipse">
            <a:avLst/>
          </a:prstGeom>
          <a:solidFill>
            <a:srgbClr val="FF0000"/>
          </a:solidFill>
          <a:ln cap="flat" cmpd="sng" w="19050">
            <a:solidFill>
              <a:srgbClr val="0041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Arial"/>
              <a:ea typeface="Arial"/>
              <a:cs typeface="Arial"/>
              <a:sym typeface="Arial"/>
            </a:endParaRPr>
          </a:p>
        </p:txBody>
      </p:sp>
      <p:sp>
        <p:nvSpPr>
          <p:cNvPr id="720" name="Google Shape;720;p6"/>
          <p:cNvSpPr/>
          <p:nvPr/>
        </p:nvSpPr>
        <p:spPr>
          <a:xfrm>
            <a:off x="768150" y="829647"/>
            <a:ext cx="1252127" cy="2285702"/>
          </a:xfrm>
          <a:prstGeom prst="upDownArrow">
            <a:avLst>
              <a:gd fmla="val 50000" name="adj1"/>
              <a:gd fmla="val 50000" name="adj2"/>
            </a:avLst>
          </a:prstGeom>
          <a:solidFill>
            <a:schemeClr val="accent5"/>
          </a:solidFill>
          <a:ln cap="flat" cmpd="sng" w="19050">
            <a:solidFill>
              <a:srgbClr val="6B21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Innovator, ML, Product Entry Point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7"/>
          <p:cNvSpPr txBox="1"/>
          <p:nvPr/>
        </p:nvSpPr>
        <p:spPr>
          <a:xfrm>
            <a:off x="626854" y="202274"/>
            <a:ext cx="11148607" cy="535586"/>
          </a:xfrm>
          <a:prstGeom prst="rect">
            <a:avLst/>
          </a:prstGeom>
          <a:gradFill>
            <a:gsLst>
              <a:gs pos="0">
                <a:srgbClr val="85D6FF"/>
              </a:gs>
              <a:gs pos="35000">
                <a:srgbClr val="ABDEFF"/>
              </a:gs>
              <a:gs pos="100000">
                <a:srgbClr val="DCF1FF"/>
              </a:gs>
            </a:gsLst>
            <a:lin ang="16200000" scaled="0"/>
          </a:gradFill>
          <a:ln cap="flat" cmpd="sng" w="9525">
            <a:solidFill>
              <a:srgbClr val="009ADD"/>
            </a:solidFill>
            <a:prstDash val="solid"/>
            <a:round/>
            <a:headEnd len="sm" w="sm" type="none"/>
            <a:tailEnd len="sm" w="sm" type="none"/>
          </a:ln>
          <a:effectLst>
            <a:outerShdw blurRad="40000" rotWithShape="0" dir="5400000" dist="20000">
              <a:srgbClr val="000000">
                <a:alpha val="37647"/>
              </a:srgbClr>
            </a:outerShdw>
          </a:effectLst>
        </p:spPr>
        <p:txBody>
          <a:bodyPr anchorCtr="0" anchor="t" bIns="34275" lIns="68550" spcFirstLastPara="1" rIns="68550" wrap="square" tIns="34275">
            <a:noAutofit/>
          </a:bodyPr>
          <a:lstStyle/>
          <a:p>
            <a:pPr indent="0" lvl="0" marL="86846" marR="0" rtl="0" algn="l">
              <a:lnSpc>
                <a:spcPct val="90000"/>
              </a:lnSpc>
              <a:spcBef>
                <a:spcPts val="0"/>
              </a:spcBef>
              <a:spcAft>
                <a:spcPts val="0"/>
              </a:spcAft>
              <a:buClr>
                <a:schemeClr val="accent2"/>
              </a:buClr>
              <a:buSzPts val="2399"/>
              <a:buFont typeface="Arial"/>
              <a:buNone/>
            </a:pPr>
            <a:r>
              <a:rPr b="1" lang="en-US" sz="2399">
                <a:solidFill>
                  <a:schemeClr val="accent2"/>
                </a:solidFill>
                <a:latin typeface="Arial"/>
                <a:ea typeface="Arial"/>
                <a:cs typeface="Arial"/>
                <a:sym typeface="Arial"/>
              </a:rPr>
              <a:t>Charter Outline</a:t>
            </a:r>
            <a:endParaRPr b="1" sz="2399">
              <a:solidFill>
                <a:schemeClr val="accent2"/>
              </a:solidFill>
              <a:latin typeface="Arial"/>
              <a:ea typeface="Arial"/>
              <a:cs typeface="Arial"/>
              <a:sym typeface="Arial"/>
            </a:endParaRPr>
          </a:p>
          <a:p>
            <a:pPr indent="0" lvl="0" marL="86846" marR="0" rtl="0" algn="l">
              <a:lnSpc>
                <a:spcPct val="90000"/>
              </a:lnSpc>
              <a:spcBef>
                <a:spcPts val="1000"/>
              </a:spcBef>
              <a:spcAft>
                <a:spcPts val="0"/>
              </a:spcAft>
              <a:buClr>
                <a:srgbClr val="007398"/>
              </a:buClr>
              <a:buSzPts val="2199"/>
              <a:buFont typeface="Arial"/>
              <a:buNone/>
            </a:pPr>
            <a:r>
              <a:t/>
            </a:r>
            <a:endParaRPr b="1" sz="2199">
              <a:solidFill>
                <a:schemeClr val="lt1"/>
              </a:solidFill>
              <a:latin typeface="Arial"/>
              <a:ea typeface="Arial"/>
              <a:cs typeface="Arial"/>
              <a:sym typeface="Arial"/>
            </a:endParaRPr>
          </a:p>
        </p:txBody>
      </p:sp>
      <p:graphicFrame>
        <p:nvGraphicFramePr>
          <p:cNvPr id="727" name="Google Shape;727;p7"/>
          <p:cNvGraphicFramePr/>
          <p:nvPr/>
        </p:nvGraphicFramePr>
        <p:xfrm>
          <a:off x="626855" y="642613"/>
          <a:ext cx="3000000" cy="3000000"/>
        </p:xfrm>
        <a:graphic>
          <a:graphicData uri="http://schemas.openxmlformats.org/drawingml/2006/table">
            <a:tbl>
              <a:tblPr bandRow="1" firstRow="1">
                <a:noFill/>
                <a:tableStyleId>{CCD094B2-112B-41E4-9EF5-2AD5385376F7}</a:tableStyleId>
              </a:tblPr>
              <a:tblGrid>
                <a:gridCol w="11148600"/>
              </a:tblGrid>
              <a:tr h="271050">
                <a:tc>
                  <a:txBody>
                    <a:bodyPr/>
                    <a:lstStyle/>
                    <a:p>
                      <a:pPr indent="0" lvl="0" marL="0" marR="0" rtl="0" algn="l">
                        <a:spcBef>
                          <a:spcPts val="0"/>
                        </a:spcBef>
                        <a:spcAft>
                          <a:spcPts val="0"/>
                        </a:spcAft>
                        <a:buNone/>
                      </a:pPr>
                      <a:r>
                        <a:rPr lang="en-US" sz="1100" u="none" cap="none" strike="noStrike">
                          <a:latin typeface="Arial"/>
                          <a:ea typeface="Arial"/>
                          <a:cs typeface="Arial"/>
                          <a:sym typeface="Arial"/>
                        </a:rPr>
                        <a:t> Background/Objective</a:t>
                      </a:r>
                      <a:endParaRPr/>
                    </a:p>
                  </a:txBody>
                  <a:tcPr marT="45700" marB="45700" marR="91425" marL="91425"/>
                </a:tc>
              </a:tr>
              <a:tr h="1857175">
                <a:tc>
                  <a:txBody>
                    <a:bodyPr/>
                    <a:lstStyle/>
                    <a:p>
                      <a:pPr indent="0" lvl="0" marL="0" marR="0" rtl="0" algn="l">
                        <a:spcBef>
                          <a:spcPts val="0"/>
                        </a:spcBef>
                        <a:spcAft>
                          <a:spcPts val="0"/>
                        </a:spcAft>
                        <a:buNone/>
                      </a:pPr>
                      <a:r>
                        <a:rPr lang="en-US" sz="1500" u="sng">
                          <a:solidFill>
                            <a:schemeClr val="lt1"/>
                          </a:solidFill>
                          <a:latin typeface="Arial"/>
                          <a:ea typeface="Arial"/>
                          <a:cs typeface="Arial"/>
                          <a:sym typeface="Arial"/>
                        </a:rPr>
                        <a:t>Background:</a:t>
                      </a:r>
                      <a:r>
                        <a:rPr lang="en-US" sz="1500">
                          <a:solidFill>
                            <a:schemeClr val="lt1"/>
                          </a:solidFill>
                          <a:latin typeface="Arial"/>
                          <a:ea typeface="Arial"/>
                          <a:cs typeface="Arial"/>
                          <a:sym typeface="Arial"/>
                        </a:rPr>
                        <a:t> </a:t>
                      </a:r>
                      <a:endParaRPr sz="1500">
                        <a:solidFill>
                          <a:schemeClr val="lt1"/>
                        </a:solidFill>
                        <a:latin typeface="Arial"/>
                        <a:ea typeface="Arial"/>
                        <a:cs typeface="Arial"/>
                        <a:sym typeface="Arial"/>
                      </a:endParaRPr>
                    </a:p>
                    <a:p>
                      <a:pPr indent="-323850" lvl="0" marL="457200" marR="0" rtl="0" algn="l">
                        <a:spcBef>
                          <a:spcPts val="0"/>
                        </a:spcBef>
                        <a:spcAft>
                          <a:spcPts val="0"/>
                        </a:spcAft>
                        <a:buClr>
                          <a:schemeClr val="lt1"/>
                        </a:buClr>
                        <a:buSzPts val="1500"/>
                        <a:buAutoNum type="arabicPeriod"/>
                      </a:pPr>
                      <a:r>
                        <a:rPr lang="en-US" sz="1500">
                          <a:solidFill>
                            <a:schemeClr val="lt1"/>
                          </a:solidFill>
                        </a:rPr>
                        <a:t>Lack of scalable, effective, and objective ways to practice and refine communication skills.</a:t>
                      </a:r>
                      <a:endParaRPr sz="1500">
                        <a:solidFill>
                          <a:schemeClr val="lt1"/>
                        </a:solidFill>
                      </a:endParaRPr>
                    </a:p>
                    <a:p>
                      <a:pPr indent="-323850" lvl="0" marL="457200" marR="0" rtl="0" algn="l">
                        <a:spcBef>
                          <a:spcPts val="0"/>
                        </a:spcBef>
                        <a:spcAft>
                          <a:spcPts val="0"/>
                        </a:spcAft>
                        <a:buClr>
                          <a:schemeClr val="lt1"/>
                        </a:buClr>
                        <a:buSzPts val="1500"/>
                        <a:buAutoNum type="arabicPeriod"/>
                      </a:pPr>
                      <a:r>
                        <a:rPr lang="en-US" sz="1500">
                          <a:solidFill>
                            <a:schemeClr val="lt1"/>
                          </a:solidFill>
                        </a:rPr>
                        <a:t>The emotional toll of difficult conversations contributes to </a:t>
                      </a:r>
                      <a:r>
                        <a:rPr b="1" lang="en-US" sz="1500">
                          <a:solidFill>
                            <a:schemeClr val="lt1"/>
                          </a:solidFill>
                        </a:rPr>
                        <a:t>practitioner burnout</a:t>
                      </a:r>
                      <a:r>
                        <a:rPr lang="en-US" sz="1500">
                          <a:solidFill>
                            <a:schemeClr val="lt1"/>
                          </a:solidFill>
                        </a:rPr>
                        <a:t> and empathy erosion</a:t>
                      </a:r>
                      <a:endParaRPr sz="1500">
                        <a:solidFill>
                          <a:schemeClr val="lt1"/>
                        </a:solidFill>
                      </a:endParaRPr>
                    </a:p>
                    <a:p>
                      <a:pPr indent="-323850" lvl="0" marL="457200" marR="0" rtl="0" algn="l">
                        <a:spcBef>
                          <a:spcPts val="0"/>
                        </a:spcBef>
                        <a:spcAft>
                          <a:spcPts val="0"/>
                        </a:spcAft>
                        <a:buClr>
                          <a:schemeClr val="lt1"/>
                        </a:buClr>
                        <a:buSzPts val="1500"/>
                        <a:buAutoNum type="arabicPeriod"/>
                      </a:pPr>
                      <a:r>
                        <a:rPr lang="en-US" sz="1500">
                          <a:solidFill>
                            <a:schemeClr val="lt1"/>
                          </a:solidFill>
                        </a:rPr>
                        <a:t>A lack of empathetic communication can amplify a patient's fear and grief, leading to a poorer emotional state, lower patient satisfaction, and decreased trust in their providers.</a:t>
                      </a:r>
                      <a:endParaRPr sz="1500">
                        <a:solidFill>
                          <a:schemeClr val="lt1"/>
                        </a:solidFill>
                      </a:endParaRPr>
                    </a:p>
                    <a:p>
                      <a:pPr indent="0" lvl="0" marL="0" marR="0" rtl="0" algn="l">
                        <a:spcBef>
                          <a:spcPts val="0"/>
                        </a:spcBef>
                        <a:spcAft>
                          <a:spcPts val="0"/>
                        </a:spcAft>
                        <a:buNone/>
                      </a:pPr>
                      <a:r>
                        <a:rPr b="0" i="0" lang="en-US" sz="1500" u="sng">
                          <a:solidFill>
                            <a:schemeClr val="lt1"/>
                          </a:solidFill>
                          <a:latin typeface="Arial"/>
                          <a:ea typeface="Arial"/>
                          <a:cs typeface="Arial"/>
                          <a:sym typeface="Arial"/>
                        </a:rPr>
                        <a:t>Objective:</a:t>
                      </a:r>
                      <a:r>
                        <a:rPr b="0" i="0" lang="en-US" sz="1500">
                          <a:solidFill>
                            <a:schemeClr val="lt1"/>
                          </a:solidFill>
                          <a:latin typeface="Arial"/>
                          <a:ea typeface="Arial"/>
                          <a:cs typeface="Arial"/>
                          <a:sym typeface="Arial"/>
                        </a:rPr>
                        <a:t> </a:t>
                      </a:r>
                      <a:endParaRPr sz="1300"/>
                    </a:p>
                    <a:p>
                      <a:pPr indent="0" lvl="0" marL="0" marR="0" rtl="0" algn="l">
                        <a:spcBef>
                          <a:spcPts val="0"/>
                        </a:spcBef>
                        <a:spcAft>
                          <a:spcPts val="0"/>
                        </a:spcAft>
                        <a:buNone/>
                      </a:pPr>
                      <a:r>
                        <a:rPr lang="en-US" sz="1500">
                          <a:solidFill>
                            <a:schemeClr val="lt1"/>
                          </a:solidFill>
                        </a:rPr>
                        <a:t>Design and validate an AI/ML-based tool aimed at delivering timely, objective, and continuous feedback on conversational skills.</a:t>
                      </a:r>
                      <a:endParaRPr sz="1300"/>
                    </a:p>
                  </a:txBody>
                  <a:tcPr marT="45700" marB="45700" marR="91425" marL="91425"/>
                </a:tc>
              </a:tr>
            </a:tbl>
          </a:graphicData>
        </a:graphic>
      </p:graphicFrame>
      <p:graphicFrame>
        <p:nvGraphicFramePr>
          <p:cNvPr id="728" name="Google Shape;728;p7"/>
          <p:cNvGraphicFramePr/>
          <p:nvPr/>
        </p:nvGraphicFramePr>
        <p:xfrm>
          <a:off x="626855" y="2775656"/>
          <a:ext cx="3000000" cy="3000000"/>
        </p:xfrm>
        <a:graphic>
          <a:graphicData uri="http://schemas.openxmlformats.org/drawingml/2006/table">
            <a:tbl>
              <a:tblPr bandRow="1" firstRow="1">
                <a:noFill/>
                <a:tableStyleId>{CCD094B2-112B-41E4-9EF5-2AD5385376F7}</a:tableStyleId>
              </a:tblPr>
              <a:tblGrid>
                <a:gridCol w="6277550"/>
                <a:gridCol w="4871050"/>
              </a:tblGrid>
              <a:tr h="262050">
                <a:tc>
                  <a:txBody>
                    <a:bodyPr/>
                    <a:lstStyle/>
                    <a:p>
                      <a:pPr indent="0" lvl="0" marL="0" marR="0" rtl="0" algn="l">
                        <a:spcBef>
                          <a:spcPts val="0"/>
                        </a:spcBef>
                        <a:spcAft>
                          <a:spcPts val="0"/>
                        </a:spcAft>
                        <a:buNone/>
                      </a:pPr>
                      <a:r>
                        <a:rPr lang="en-US" sz="1100">
                          <a:latin typeface="Arial"/>
                          <a:ea typeface="Arial"/>
                          <a:cs typeface="Arial"/>
                          <a:sym typeface="Arial"/>
                        </a:rPr>
                        <a:t>Goals</a:t>
                      </a:r>
                      <a:endParaRPr/>
                    </a:p>
                  </a:txBody>
                  <a:tcPr marT="45700" marB="45700" marR="91425" marL="91425"/>
                </a:tc>
                <a:tc>
                  <a:txBody>
                    <a:bodyPr/>
                    <a:lstStyle/>
                    <a:p>
                      <a:pPr indent="0" lvl="0" marL="0" marR="0" rtl="0" algn="l">
                        <a:spcBef>
                          <a:spcPts val="0"/>
                        </a:spcBef>
                        <a:spcAft>
                          <a:spcPts val="0"/>
                        </a:spcAft>
                        <a:buNone/>
                      </a:pPr>
                      <a:r>
                        <a:rPr lang="en-US" sz="1100">
                          <a:latin typeface="Arial"/>
                          <a:ea typeface="Arial"/>
                          <a:cs typeface="Arial"/>
                          <a:sym typeface="Arial"/>
                        </a:rPr>
                        <a:t>Technical Indictors  </a:t>
                      </a:r>
                      <a:endParaRPr/>
                    </a:p>
                  </a:txBody>
                  <a:tcPr marT="45700" marB="45700" marR="91425" marL="91425"/>
                </a:tc>
              </a:tr>
              <a:tr h="3594675">
                <a:tc>
                  <a:txBody>
                    <a:bodyPr/>
                    <a:lstStyle/>
                    <a:p>
                      <a:pPr indent="-330200" lvl="0" marL="457200" marR="0" rtl="0" algn="l">
                        <a:spcBef>
                          <a:spcPts val="0"/>
                        </a:spcBef>
                        <a:spcAft>
                          <a:spcPts val="0"/>
                        </a:spcAft>
                        <a:buClr>
                          <a:schemeClr val="lt1"/>
                        </a:buClr>
                        <a:buSzPts val="1600"/>
                        <a:buFont typeface="Arial"/>
                        <a:buAutoNum type="arabicPeriod"/>
                      </a:pPr>
                      <a:r>
                        <a:rPr lang="en-US" sz="1600">
                          <a:solidFill>
                            <a:schemeClr val="lt1"/>
                          </a:solidFill>
                        </a:rPr>
                        <a:t>Explore skill development and training</a:t>
                      </a:r>
                      <a:endParaRPr sz="1600">
                        <a:solidFill>
                          <a:schemeClr val="lt1"/>
                        </a:solidFill>
                      </a:endParaRPr>
                    </a:p>
                    <a:p>
                      <a:pPr indent="-330200" lvl="0" marL="457200" marR="0" rtl="0" algn="l">
                        <a:spcBef>
                          <a:spcPts val="0"/>
                        </a:spcBef>
                        <a:spcAft>
                          <a:spcPts val="0"/>
                        </a:spcAft>
                        <a:buClr>
                          <a:schemeClr val="lt1"/>
                        </a:buClr>
                        <a:buSzPts val="1600"/>
                        <a:buAutoNum type="arabicPeriod"/>
                      </a:pPr>
                      <a:r>
                        <a:rPr lang="en-US" sz="1600">
                          <a:solidFill>
                            <a:schemeClr val="lt1"/>
                          </a:solidFill>
                        </a:rPr>
                        <a:t>Validate objective feedback and assessment</a:t>
                      </a:r>
                      <a:endParaRPr sz="1600">
                        <a:solidFill>
                          <a:schemeClr val="lt1"/>
                        </a:solidFill>
                      </a:endParaRPr>
                    </a:p>
                    <a:p>
                      <a:pPr indent="-330200" lvl="0" marL="457200" marR="0" rtl="0" algn="l">
                        <a:spcBef>
                          <a:spcPts val="0"/>
                        </a:spcBef>
                        <a:spcAft>
                          <a:spcPts val="0"/>
                        </a:spcAft>
                        <a:buClr>
                          <a:schemeClr val="lt1"/>
                        </a:buClr>
                        <a:buSzPts val="1600"/>
                        <a:buAutoNum type="arabicPeriod"/>
                      </a:pPr>
                      <a:r>
                        <a:rPr lang="en-US" sz="1600">
                          <a:solidFill>
                            <a:schemeClr val="lt1"/>
                          </a:solidFill>
                        </a:rPr>
                        <a:t>Improve well-being and professional development</a:t>
                      </a:r>
                      <a:endParaRPr sz="1600">
                        <a:solidFill>
                          <a:schemeClr val="lt1"/>
                        </a:solidFill>
                      </a:endParaRPr>
                    </a:p>
                  </a:txBody>
                  <a:tcPr marT="45700" marB="45700" marR="91425" marL="91425"/>
                </a:tc>
                <a:tc>
                  <a:txBody>
                    <a:bodyPr/>
                    <a:lstStyle/>
                    <a:p>
                      <a:pPr indent="-330200" lvl="0" marL="457200" marR="0" rtl="0" algn="l">
                        <a:spcBef>
                          <a:spcPts val="0"/>
                        </a:spcBef>
                        <a:spcAft>
                          <a:spcPts val="0"/>
                        </a:spcAft>
                        <a:buClr>
                          <a:schemeClr val="lt1"/>
                        </a:buClr>
                        <a:buSzPts val="1600"/>
                        <a:buFont typeface="Arial"/>
                        <a:buAutoNum type="arabicPeriod"/>
                      </a:pPr>
                      <a:r>
                        <a:rPr lang="en-US" sz="1600">
                          <a:solidFill>
                            <a:schemeClr val="lt1"/>
                          </a:solidFill>
                        </a:rPr>
                        <a:t>Data input and processing (audio, video)</a:t>
                      </a:r>
                      <a:endParaRPr sz="1600">
                        <a:solidFill>
                          <a:schemeClr val="lt1"/>
                        </a:solidFill>
                      </a:endParaRPr>
                    </a:p>
                    <a:p>
                      <a:pPr indent="-330200" lvl="0" marL="457200" marR="0" rtl="0" algn="l">
                        <a:spcBef>
                          <a:spcPts val="0"/>
                        </a:spcBef>
                        <a:spcAft>
                          <a:spcPts val="0"/>
                        </a:spcAft>
                        <a:buClr>
                          <a:schemeClr val="lt1"/>
                        </a:buClr>
                        <a:buSzPts val="1600"/>
                        <a:buAutoNum type="arabicPeriod"/>
                      </a:pPr>
                      <a:r>
                        <a:rPr lang="en-US" sz="1600">
                          <a:solidFill>
                            <a:schemeClr val="lt1"/>
                          </a:solidFill>
                        </a:rPr>
                        <a:t>Feedback delivery method, effectiveness</a:t>
                      </a:r>
                      <a:endParaRPr sz="1600">
                        <a:solidFill>
                          <a:schemeClr val="lt1"/>
                        </a:solidFill>
                      </a:endParaRPr>
                    </a:p>
                    <a:p>
                      <a:pPr indent="-330200" lvl="0" marL="457200" marR="0" rtl="0" algn="l">
                        <a:spcBef>
                          <a:spcPts val="0"/>
                        </a:spcBef>
                        <a:spcAft>
                          <a:spcPts val="0"/>
                        </a:spcAft>
                        <a:buClr>
                          <a:schemeClr val="lt1"/>
                        </a:buClr>
                        <a:buSzPts val="1600"/>
                        <a:buAutoNum type="arabicPeriod"/>
                      </a:pPr>
                      <a:r>
                        <a:rPr lang="en-US" sz="1600">
                          <a:solidFill>
                            <a:schemeClr val="lt1"/>
                          </a:solidFill>
                        </a:rPr>
                        <a:t>Feedback Latency</a:t>
                      </a:r>
                      <a:endParaRPr sz="1600">
                        <a:solidFill>
                          <a:schemeClr val="lt1"/>
                        </a:solidFill>
                      </a:endParaRPr>
                    </a:p>
                    <a:p>
                      <a:pPr indent="-330200" lvl="0" marL="457200" marR="0" rtl="0" algn="l">
                        <a:spcBef>
                          <a:spcPts val="0"/>
                        </a:spcBef>
                        <a:spcAft>
                          <a:spcPts val="0"/>
                        </a:spcAft>
                        <a:buClr>
                          <a:schemeClr val="lt1"/>
                        </a:buClr>
                        <a:buSzPts val="1600"/>
                        <a:buAutoNum type="arabicPeriod"/>
                      </a:pPr>
                      <a:r>
                        <a:rPr lang="en-US" sz="1600">
                          <a:solidFill>
                            <a:schemeClr val="lt1"/>
                          </a:solidFill>
                        </a:rPr>
                        <a:t>Reduction in faculty coaching time</a:t>
                      </a:r>
                      <a:endParaRPr sz="1600">
                        <a:solidFill>
                          <a:schemeClr val="lt1"/>
                        </a:solidFill>
                      </a:endParaRPr>
                    </a:p>
                  </a:txBody>
                  <a:tcPr marT="45700" marB="45700" marR="91425" marL="91425"/>
                </a:tc>
              </a:tr>
            </a:tbl>
          </a:graphicData>
        </a:graphic>
      </p:graphicFrame>
      <p:graphicFrame>
        <p:nvGraphicFramePr>
          <p:cNvPr id="729" name="Google Shape;729;p7"/>
          <p:cNvGraphicFramePr/>
          <p:nvPr/>
        </p:nvGraphicFramePr>
        <p:xfrm>
          <a:off x="626857" y="4553214"/>
          <a:ext cx="3000000" cy="3000000"/>
        </p:xfrm>
        <a:graphic>
          <a:graphicData uri="http://schemas.openxmlformats.org/drawingml/2006/table">
            <a:tbl>
              <a:tblPr bandRow="1" firstRow="1">
                <a:noFill/>
                <a:tableStyleId>{CCD094B2-112B-41E4-9EF5-2AD5385376F7}</a:tableStyleId>
              </a:tblPr>
              <a:tblGrid>
                <a:gridCol w="2308250"/>
                <a:gridCol w="2006725"/>
                <a:gridCol w="2817175"/>
              </a:tblGrid>
              <a:tr h="326575">
                <a:tc gridSpan="3">
                  <a:txBody>
                    <a:bodyPr/>
                    <a:lstStyle/>
                    <a:p>
                      <a:pPr indent="0" lvl="0" marL="0" marR="0" rtl="0" algn="l">
                        <a:spcBef>
                          <a:spcPts val="0"/>
                        </a:spcBef>
                        <a:spcAft>
                          <a:spcPts val="0"/>
                        </a:spcAft>
                        <a:buNone/>
                      </a:pPr>
                      <a:r>
                        <a:rPr b="0" lang="en-US" sz="1100">
                          <a:solidFill>
                            <a:schemeClr val="dk1"/>
                          </a:solidFill>
                          <a:latin typeface="Arial"/>
                          <a:ea typeface="Arial"/>
                          <a:cs typeface="Arial"/>
                          <a:sym typeface="Arial"/>
                        </a:rPr>
                        <a:t> </a:t>
                      </a:r>
                      <a:r>
                        <a:rPr b="0" lang="en-US" sz="1100">
                          <a:latin typeface="Arial"/>
                          <a:ea typeface="Arial"/>
                          <a:cs typeface="Arial"/>
                          <a:sym typeface="Arial"/>
                        </a:rPr>
                        <a:t>Team Members                                        Stakeholders                                    </a:t>
                      </a:r>
                      <a:r>
                        <a:rPr lang="en-US" sz="1300">
                          <a:latin typeface="Times New Roman"/>
                          <a:ea typeface="Times New Roman"/>
                          <a:cs typeface="Times New Roman"/>
                          <a:sym typeface="Times New Roman"/>
                        </a:rPr>
                        <a:t>Business Value &amp; KPIs</a:t>
                      </a:r>
                      <a:r>
                        <a:rPr b="0" lang="en-US" sz="1100"/>
                        <a:t> </a:t>
                      </a:r>
                      <a:endParaRPr/>
                    </a:p>
                  </a:txBody>
                  <a:tcPr marT="45700" marB="45700" marR="91425" marL="91425"/>
                </a:tc>
                <a:tc hMerge="1"/>
                <a:tc hMerge="1"/>
              </a:tr>
              <a:tr h="1752575">
                <a:tc>
                  <a:txBody>
                    <a:bodyPr/>
                    <a:lstStyle/>
                    <a:p>
                      <a:pPr indent="0" lvl="0" marL="0" marR="0" rtl="0" algn="l">
                        <a:spcBef>
                          <a:spcPts val="0"/>
                        </a:spcBef>
                        <a:spcAft>
                          <a:spcPts val="0"/>
                        </a:spcAft>
                        <a:buNone/>
                      </a:pPr>
                      <a:r>
                        <a:rPr lang="en-US" sz="1300">
                          <a:solidFill>
                            <a:srgbClr val="010900"/>
                          </a:solidFill>
                        </a:rPr>
                        <a:t>Tanner Hochberg</a:t>
                      </a:r>
                      <a:endParaRPr sz="1300">
                        <a:solidFill>
                          <a:srgbClr val="010900"/>
                        </a:solidFill>
                      </a:endParaRPr>
                    </a:p>
                    <a:p>
                      <a:pPr indent="0" lvl="0" marL="0" marR="0" rtl="0" algn="l">
                        <a:spcBef>
                          <a:spcPts val="0"/>
                        </a:spcBef>
                        <a:spcAft>
                          <a:spcPts val="0"/>
                        </a:spcAft>
                        <a:buNone/>
                      </a:pPr>
                      <a:r>
                        <a:rPr lang="en-US" sz="1300">
                          <a:solidFill>
                            <a:srgbClr val="010900"/>
                          </a:solidFill>
                        </a:rPr>
                        <a:t>Elijah Don</a:t>
                      </a:r>
                      <a:endParaRPr sz="1300">
                        <a:solidFill>
                          <a:srgbClr val="010900"/>
                        </a:solidFill>
                      </a:endParaRPr>
                    </a:p>
                    <a:p>
                      <a:pPr indent="0" lvl="0" marL="0" marR="0" rtl="0" algn="l">
                        <a:spcBef>
                          <a:spcPts val="0"/>
                        </a:spcBef>
                        <a:spcAft>
                          <a:spcPts val="0"/>
                        </a:spcAft>
                        <a:buNone/>
                      </a:pPr>
                      <a:r>
                        <a:rPr lang="en-US" sz="1300">
                          <a:solidFill>
                            <a:srgbClr val="010900"/>
                          </a:solidFill>
                        </a:rPr>
                        <a:t>Alexander Roussas</a:t>
                      </a:r>
                      <a:endParaRPr sz="1300">
                        <a:solidFill>
                          <a:srgbClr val="010900"/>
                        </a:solidFill>
                      </a:endParaRPr>
                    </a:p>
                    <a:p>
                      <a:pPr indent="0" lvl="0" marL="0" marR="0" rtl="0" algn="l">
                        <a:spcBef>
                          <a:spcPts val="0"/>
                        </a:spcBef>
                        <a:spcAft>
                          <a:spcPts val="0"/>
                        </a:spcAft>
                        <a:buNone/>
                      </a:pPr>
                      <a:r>
                        <a:rPr lang="en-US" sz="1300">
                          <a:solidFill>
                            <a:srgbClr val="010900"/>
                          </a:solidFill>
                        </a:rPr>
                        <a:t>Ian Marcon</a:t>
                      </a:r>
                      <a:endParaRPr sz="1300">
                        <a:solidFill>
                          <a:srgbClr val="010900"/>
                        </a:solidFill>
                      </a:endParaRPr>
                    </a:p>
                    <a:p>
                      <a:pPr indent="0" lvl="0" marL="0" marR="0" rtl="0" algn="l">
                        <a:spcBef>
                          <a:spcPts val="0"/>
                        </a:spcBef>
                        <a:spcAft>
                          <a:spcPts val="0"/>
                        </a:spcAft>
                        <a:buNone/>
                      </a:pPr>
                      <a:r>
                        <a:rPr lang="en-US" sz="1300">
                          <a:solidFill>
                            <a:srgbClr val="010900"/>
                          </a:solidFill>
                        </a:rPr>
                        <a:t>Ethan Vanderpool</a:t>
                      </a:r>
                      <a:endParaRPr sz="1300">
                        <a:solidFill>
                          <a:srgbClr val="010900"/>
                        </a:solidFill>
                      </a:endParaRPr>
                    </a:p>
                  </a:txBody>
                  <a:tcPr marT="45700" marB="45700" marR="91425" marL="91425"/>
                </a:tc>
                <a:tc>
                  <a:txBody>
                    <a:bodyPr/>
                    <a:lstStyle/>
                    <a:p>
                      <a:pPr indent="-298450" lvl="0" marL="457200" marR="0" rtl="0" algn="l">
                        <a:spcBef>
                          <a:spcPts val="0"/>
                        </a:spcBef>
                        <a:spcAft>
                          <a:spcPts val="0"/>
                        </a:spcAft>
                        <a:buClr>
                          <a:srgbClr val="010900"/>
                        </a:buClr>
                        <a:buSzPts val="1100"/>
                        <a:buAutoNum type="arabicPeriod"/>
                      </a:pPr>
                      <a:r>
                        <a:rPr lang="en-US" sz="1100">
                          <a:solidFill>
                            <a:srgbClr val="010900"/>
                          </a:solidFill>
                        </a:rPr>
                        <a:t>Healthcare Professionals &amp; Medical Trainees</a:t>
                      </a:r>
                      <a:endParaRPr sz="1100">
                        <a:solidFill>
                          <a:srgbClr val="010900"/>
                        </a:solidFill>
                      </a:endParaRPr>
                    </a:p>
                    <a:p>
                      <a:pPr indent="-298450" lvl="0" marL="457200" marR="0" rtl="0" algn="l">
                        <a:spcBef>
                          <a:spcPts val="0"/>
                        </a:spcBef>
                        <a:spcAft>
                          <a:spcPts val="0"/>
                        </a:spcAft>
                        <a:buClr>
                          <a:srgbClr val="010900"/>
                        </a:buClr>
                        <a:buSzPts val="1100"/>
                        <a:buAutoNum type="arabicPeriod"/>
                      </a:pPr>
                      <a:r>
                        <a:rPr lang="en-US" sz="1100">
                          <a:solidFill>
                            <a:srgbClr val="010900"/>
                          </a:solidFill>
                        </a:rPr>
                        <a:t>Patients &amp; Families</a:t>
                      </a:r>
                      <a:endParaRPr sz="1100">
                        <a:solidFill>
                          <a:srgbClr val="010900"/>
                        </a:solidFill>
                      </a:endParaRPr>
                    </a:p>
                    <a:p>
                      <a:pPr indent="-298450" lvl="0" marL="457200" marR="0" rtl="0" algn="l">
                        <a:spcBef>
                          <a:spcPts val="0"/>
                        </a:spcBef>
                        <a:spcAft>
                          <a:spcPts val="0"/>
                        </a:spcAft>
                        <a:buClr>
                          <a:srgbClr val="010900"/>
                        </a:buClr>
                        <a:buSzPts val="1100"/>
                        <a:buAutoNum type="arabicPeriod"/>
                      </a:pPr>
                      <a:r>
                        <a:rPr lang="en-US" sz="1100">
                          <a:solidFill>
                            <a:srgbClr val="010900"/>
                          </a:solidFill>
                        </a:rPr>
                        <a:t>Medical Educators &amp; Training Institutions</a:t>
                      </a:r>
                      <a:endParaRPr sz="1100">
                        <a:solidFill>
                          <a:srgbClr val="010900"/>
                        </a:solidFill>
                      </a:endParaRPr>
                    </a:p>
                    <a:p>
                      <a:pPr indent="-298450" lvl="0" marL="457200" marR="0" rtl="0" algn="l">
                        <a:spcBef>
                          <a:spcPts val="0"/>
                        </a:spcBef>
                        <a:spcAft>
                          <a:spcPts val="0"/>
                        </a:spcAft>
                        <a:buClr>
                          <a:srgbClr val="010900"/>
                        </a:buClr>
                        <a:buSzPts val="1100"/>
                        <a:buAutoNum type="arabicPeriod"/>
                      </a:pPr>
                      <a:r>
                        <a:rPr lang="en-US" sz="1100">
                          <a:solidFill>
                            <a:srgbClr val="010900"/>
                          </a:solidFill>
                        </a:rPr>
                        <a:t>Healthcare Administrators &amp; Institutions</a:t>
                      </a:r>
                      <a:endParaRPr sz="1100">
                        <a:solidFill>
                          <a:srgbClr val="010900"/>
                        </a:solidFill>
                      </a:endParaRPr>
                    </a:p>
                    <a:p>
                      <a:pPr indent="0" lvl="0" marL="0" marR="0" rtl="0" algn="l">
                        <a:spcBef>
                          <a:spcPts val="0"/>
                        </a:spcBef>
                        <a:spcAft>
                          <a:spcPts val="0"/>
                        </a:spcAft>
                        <a:buClr>
                          <a:schemeClr val="lt1"/>
                        </a:buClr>
                        <a:buSzPts val="1100"/>
                        <a:buFont typeface="Arial"/>
                        <a:buNone/>
                      </a:pPr>
                      <a:r>
                        <a:t/>
                      </a:r>
                      <a:endParaRPr sz="1100">
                        <a:solidFill>
                          <a:srgbClr val="010900"/>
                        </a:solidFill>
                      </a:endParaRPr>
                    </a:p>
                  </a:txBody>
                  <a:tcPr marT="45700" marB="45700" marR="91425" marL="91425"/>
                </a:tc>
                <a:tc>
                  <a:txBody>
                    <a:bodyPr/>
                    <a:lstStyle/>
                    <a:p>
                      <a:pPr indent="-298450" lvl="0" marL="457200" marR="0" rtl="0" algn="l">
                        <a:spcBef>
                          <a:spcPts val="0"/>
                        </a:spcBef>
                        <a:spcAft>
                          <a:spcPts val="0"/>
                        </a:spcAft>
                        <a:buClr>
                          <a:schemeClr val="lt1"/>
                        </a:buClr>
                        <a:buSzPts val="1100"/>
                        <a:buFont typeface="Arial"/>
                        <a:buChar char="●"/>
                      </a:pPr>
                      <a:r>
                        <a:rPr lang="en-US" sz="1100">
                          <a:solidFill>
                            <a:schemeClr val="lt1"/>
                          </a:solidFill>
                        </a:rPr>
                        <a:t>Improved Patient-Healthcare provider r</a:t>
                      </a:r>
                      <a:r>
                        <a:rPr lang="en-US" sz="1100">
                          <a:solidFill>
                            <a:schemeClr val="lt1"/>
                          </a:solidFill>
                        </a:rPr>
                        <a:t>elationship</a:t>
                      </a:r>
                      <a:endParaRPr sz="1100">
                        <a:solidFill>
                          <a:schemeClr val="lt1"/>
                        </a:solidFill>
                      </a:endParaRPr>
                    </a:p>
                    <a:p>
                      <a:pPr indent="-298450" lvl="0" marL="457200" marR="0" rtl="0" algn="l">
                        <a:spcBef>
                          <a:spcPts val="0"/>
                        </a:spcBef>
                        <a:spcAft>
                          <a:spcPts val="0"/>
                        </a:spcAft>
                        <a:buClr>
                          <a:schemeClr val="lt1"/>
                        </a:buClr>
                        <a:buSzPts val="1100"/>
                        <a:buChar char="●"/>
                      </a:pPr>
                      <a:r>
                        <a:rPr lang="en-US" sz="1100">
                          <a:solidFill>
                            <a:schemeClr val="lt1"/>
                          </a:solidFill>
                        </a:rPr>
                        <a:t>Improved Patient Satisfaction</a:t>
                      </a:r>
                      <a:endParaRPr sz="1100">
                        <a:solidFill>
                          <a:schemeClr val="lt1"/>
                        </a:solidFill>
                      </a:endParaRPr>
                    </a:p>
                    <a:p>
                      <a:pPr indent="-298450" lvl="0" marL="457200" marR="0" rtl="0" algn="l">
                        <a:spcBef>
                          <a:spcPts val="0"/>
                        </a:spcBef>
                        <a:spcAft>
                          <a:spcPts val="0"/>
                        </a:spcAft>
                        <a:buClr>
                          <a:schemeClr val="lt1"/>
                        </a:buClr>
                        <a:buSzPts val="1100"/>
                        <a:buChar char="●"/>
                      </a:pPr>
                      <a:r>
                        <a:rPr lang="en-US" sz="1100">
                          <a:solidFill>
                            <a:schemeClr val="lt1"/>
                          </a:solidFill>
                        </a:rPr>
                        <a:t>Mitigate</a:t>
                      </a:r>
                      <a:r>
                        <a:rPr lang="en-US" sz="1100">
                          <a:solidFill>
                            <a:schemeClr val="lt1"/>
                          </a:solidFill>
                        </a:rPr>
                        <a:t> Healthcare professional Burnout</a:t>
                      </a:r>
                      <a:endParaRPr sz="1100">
                        <a:solidFill>
                          <a:schemeClr val="lt1"/>
                        </a:solidFill>
                      </a:endParaRPr>
                    </a:p>
                    <a:p>
                      <a:pPr indent="-298450" lvl="0" marL="457200" marR="0" rtl="0" algn="l">
                        <a:spcBef>
                          <a:spcPts val="0"/>
                        </a:spcBef>
                        <a:spcAft>
                          <a:spcPts val="0"/>
                        </a:spcAft>
                        <a:buClr>
                          <a:schemeClr val="lt1"/>
                        </a:buClr>
                        <a:buSzPts val="1100"/>
                        <a:buChar char="●"/>
                      </a:pPr>
                      <a:r>
                        <a:rPr lang="en-US" sz="1100">
                          <a:solidFill>
                            <a:schemeClr val="lt1"/>
                          </a:solidFill>
                        </a:rPr>
                        <a:t>Improved Healthcare Professional/Trainee training and outcomes </a:t>
                      </a:r>
                      <a:r>
                        <a:rPr lang="en-US" sz="1100">
                          <a:solidFill>
                            <a:schemeClr val="lt1"/>
                          </a:solidFill>
                        </a:rPr>
                        <a:t> </a:t>
                      </a:r>
                      <a:endParaRPr sz="1100">
                        <a:solidFill>
                          <a:schemeClr val="lt1"/>
                        </a:solidFill>
                      </a:endParaRPr>
                    </a:p>
                  </a:txBody>
                  <a:tcPr marT="45700" marB="45700" marR="91425" marL="91425"/>
                </a:tc>
              </a:tr>
            </a:tbl>
          </a:graphicData>
        </a:graphic>
      </p:graphicFrame>
      <p:graphicFrame>
        <p:nvGraphicFramePr>
          <p:cNvPr id="730" name="Google Shape;730;p7"/>
          <p:cNvGraphicFramePr/>
          <p:nvPr/>
        </p:nvGraphicFramePr>
        <p:xfrm>
          <a:off x="7759009" y="4553213"/>
          <a:ext cx="3000000" cy="3000000"/>
        </p:xfrm>
        <a:graphic>
          <a:graphicData uri="http://schemas.openxmlformats.org/drawingml/2006/table">
            <a:tbl>
              <a:tblPr bandRow="1" firstRow="1">
                <a:noFill/>
                <a:tableStyleId>{CCD094B2-112B-41E4-9EF5-2AD5385376F7}</a:tableStyleId>
              </a:tblPr>
              <a:tblGrid>
                <a:gridCol w="4016450"/>
              </a:tblGrid>
              <a:tr h="334300">
                <a:tc>
                  <a:txBody>
                    <a:bodyPr/>
                    <a:lstStyle/>
                    <a:p>
                      <a:pPr indent="0" lvl="0" marL="0" marR="0" rtl="0" algn="ctr">
                        <a:spcBef>
                          <a:spcPts val="0"/>
                        </a:spcBef>
                        <a:spcAft>
                          <a:spcPts val="0"/>
                        </a:spcAft>
                        <a:buNone/>
                      </a:pPr>
                      <a:r>
                        <a:rPr lang="en-US" sz="1300">
                          <a:latin typeface="Times New Roman"/>
                          <a:ea typeface="Times New Roman"/>
                          <a:cs typeface="Times New Roman"/>
                          <a:sym typeface="Times New Roman"/>
                        </a:rPr>
                        <a:t>Project Milestones</a:t>
                      </a:r>
                      <a:r>
                        <a:rPr lang="en-US"/>
                        <a:t> </a:t>
                      </a:r>
                      <a:endParaRPr/>
                    </a:p>
                  </a:txBody>
                  <a:tcPr marT="45700" marB="45700" marR="91425" marL="91425"/>
                </a:tc>
              </a:tr>
              <a:tr h="1760050">
                <a:tc>
                  <a:txBody>
                    <a:bodyPr/>
                    <a:lstStyle/>
                    <a:p>
                      <a:pPr indent="-304800" lvl="0" marL="457200" marR="0" rtl="0" algn="l">
                        <a:lnSpc>
                          <a:spcPct val="107000"/>
                        </a:lnSpc>
                        <a:spcBef>
                          <a:spcPts val="0"/>
                        </a:spcBef>
                        <a:spcAft>
                          <a:spcPts val="0"/>
                        </a:spcAft>
                        <a:buClr>
                          <a:schemeClr val="lt1"/>
                        </a:buClr>
                        <a:buSzPts val="1200"/>
                        <a:buFont typeface="Times New Roman"/>
                        <a:buAutoNum type="arabicPeriod"/>
                      </a:pPr>
                      <a:r>
                        <a:rPr lang="en-US" sz="1200">
                          <a:solidFill>
                            <a:schemeClr val="lt1"/>
                          </a:solidFill>
                          <a:latin typeface="Times New Roman"/>
                          <a:ea typeface="Times New Roman"/>
                          <a:cs typeface="Times New Roman"/>
                          <a:sym typeface="Times New Roman"/>
                        </a:rPr>
                        <a:t>Project Definition and Alignment </a:t>
                      </a:r>
                      <a:endParaRPr sz="1200">
                        <a:solidFill>
                          <a:schemeClr val="lt1"/>
                        </a:solidFill>
                        <a:latin typeface="Times New Roman"/>
                        <a:ea typeface="Times New Roman"/>
                        <a:cs typeface="Times New Roman"/>
                        <a:sym typeface="Times New Roman"/>
                      </a:endParaRPr>
                    </a:p>
                    <a:p>
                      <a:pPr indent="-304800" lvl="0" marL="457200" marR="0" rtl="0" algn="l">
                        <a:lnSpc>
                          <a:spcPct val="107000"/>
                        </a:lnSpc>
                        <a:spcBef>
                          <a:spcPts val="0"/>
                        </a:spcBef>
                        <a:spcAft>
                          <a:spcPts val="0"/>
                        </a:spcAft>
                        <a:buClr>
                          <a:schemeClr val="lt1"/>
                        </a:buClr>
                        <a:buSzPts val="1200"/>
                        <a:buFont typeface="Times New Roman"/>
                        <a:buAutoNum type="arabicPeriod"/>
                      </a:pPr>
                      <a:r>
                        <a:rPr lang="en-US" sz="1200">
                          <a:solidFill>
                            <a:schemeClr val="lt1"/>
                          </a:solidFill>
                          <a:latin typeface="Times New Roman"/>
                          <a:ea typeface="Times New Roman"/>
                          <a:cs typeface="Times New Roman"/>
                          <a:sym typeface="Times New Roman"/>
                        </a:rPr>
                        <a:t>Needs </a:t>
                      </a:r>
                      <a:r>
                        <a:rPr lang="en-US" sz="1200">
                          <a:solidFill>
                            <a:schemeClr val="lt1"/>
                          </a:solidFill>
                          <a:latin typeface="Times New Roman"/>
                          <a:ea typeface="Times New Roman"/>
                          <a:cs typeface="Times New Roman"/>
                          <a:sym typeface="Times New Roman"/>
                        </a:rPr>
                        <a:t>&amp; Model Research</a:t>
                      </a:r>
                      <a:r>
                        <a:rPr lang="en-US" sz="1200">
                          <a:solidFill>
                            <a:schemeClr val="lt1"/>
                          </a:solidFill>
                          <a:latin typeface="Times New Roman"/>
                          <a:ea typeface="Times New Roman"/>
                          <a:cs typeface="Times New Roman"/>
                          <a:sym typeface="Times New Roman"/>
                        </a:rPr>
                        <a:t> </a:t>
                      </a:r>
                      <a:endParaRPr sz="1200">
                        <a:solidFill>
                          <a:schemeClr val="lt1"/>
                        </a:solidFill>
                        <a:latin typeface="Times New Roman"/>
                        <a:ea typeface="Times New Roman"/>
                        <a:cs typeface="Times New Roman"/>
                        <a:sym typeface="Times New Roman"/>
                      </a:endParaRPr>
                    </a:p>
                    <a:p>
                      <a:pPr indent="-304800" lvl="0" marL="457200" marR="0" rtl="0" algn="l">
                        <a:lnSpc>
                          <a:spcPct val="107000"/>
                        </a:lnSpc>
                        <a:spcBef>
                          <a:spcPts val="0"/>
                        </a:spcBef>
                        <a:spcAft>
                          <a:spcPts val="0"/>
                        </a:spcAft>
                        <a:buClr>
                          <a:schemeClr val="lt1"/>
                        </a:buClr>
                        <a:buSzPts val="1200"/>
                        <a:buFont typeface="Times New Roman"/>
                        <a:buAutoNum type="arabicPeriod"/>
                      </a:pPr>
                      <a:r>
                        <a:rPr lang="en-US" sz="1200">
                          <a:solidFill>
                            <a:schemeClr val="lt1"/>
                          </a:solidFill>
                          <a:latin typeface="Times New Roman"/>
                          <a:ea typeface="Times New Roman"/>
                          <a:cs typeface="Times New Roman"/>
                          <a:sym typeface="Times New Roman"/>
                        </a:rPr>
                        <a:t>Model &amp; Workflow Design</a:t>
                      </a:r>
                      <a:endParaRPr sz="1200">
                        <a:solidFill>
                          <a:schemeClr val="lt1"/>
                        </a:solidFill>
                        <a:latin typeface="Times New Roman"/>
                        <a:ea typeface="Times New Roman"/>
                        <a:cs typeface="Times New Roman"/>
                        <a:sym typeface="Times New Roman"/>
                      </a:endParaRPr>
                    </a:p>
                    <a:p>
                      <a:pPr indent="-304800" lvl="0" marL="457200" marR="0" rtl="0" algn="l">
                        <a:lnSpc>
                          <a:spcPct val="107000"/>
                        </a:lnSpc>
                        <a:spcBef>
                          <a:spcPts val="0"/>
                        </a:spcBef>
                        <a:spcAft>
                          <a:spcPts val="0"/>
                        </a:spcAft>
                        <a:buClr>
                          <a:schemeClr val="lt1"/>
                        </a:buClr>
                        <a:buSzPts val="1200"/>
                        <a:buFont typeface="Times New Roman"/>
                        <a:buAutoNum type="arabicPeriod"/>
                      </a:pPr>
                      <a:r>
                        <a:rPr lang="en-US" sz="1200">
                          <a:solidFill>
                            <a:schemeClr val="lt1"/>
                          </a:solidFill>
                          <a:latin typeface="Times New Roman"/>
                          <a:ea typeface="Times New Roman"/>
                          <a:cs typeface="Times New Roman"/>
                          <a:sym typeface="Times New Roman"/>
                        </a:rPr>
                        <a:t>Prototype or Pilot Development</a:t>
                      </a:r>
                      <a:endParaRPr sz="1200">
                        <a:solidFill>
                          <a:schemeClr val="lt1"/>
                        </a:solidFill>
                        <a:latin typeface="Times New Roman"/>
                        <a:ea typeface="Times New Roman"/>
                        <a:cs typeface="Times New Roman"/>
                        <a:sym typeface="Times New Roman"/>
                      </a:endParaRPr>
                    </a:p>
                    <a:p>
                      <a:pPr indent="-304800" lvl="0" marL="457200" marR="0" rtl="0" algn="l">
                        <a:lnSpc>
                          <a:spcPct val="107000"/>
                        </a:lnSpc>
                        <a:spcBef>
                          <a:spcPts val="0"/>
                        </a:spcBef>
                        <a:spcAft>
                          <a:spcPts val="0"/>
                        </a:spcAft>
                        <a:buClr>
                          <a:schemeClr val="lt1"/>
                        </a:buClr>
                        <a:buSzPts val="1200"/>
                        <a:buFont typeface="Times New Roman"/>
                        <a:buAutoNum type="arabicPeriod"/>
                      </a:pPr>
                      <a:r>
                        <a:rPr lang="en-US" sz="1200">
                          <a:solidFill>
                            <a:schemeClr val="lt1"/>
                          </a:solidFill>
                          <a:latin typeface="Times New Roman"/>
                          <a:ea typeface="Times New Roman"/>
                          <a:cs typeface="Times New Roman"/>
                          <a:sym typeface="Times New Roman"/>
                        </a:rPr>
                        <a:t>Implementation</a:t>
                      </a:r>
                      <a:r>
                        <a:rPr lang="en-US" sz="1200">
                          <a:solidFill>
                            <a:schemeClr val="lt1"/>
                          </a:solidFill>
                          <a:latin typeface="Times New Roman"/>
                          <a:ea typeface="Times New Roman"/>
                          <a:cs typeface="Times New Roman"/>
                          <a:sym typeface="Times New Roman"/>
                        </a:rPr>
                        <a:t> &amp; Validation </a:t>
                      </a:r>
                      <a:endParaRPr sz="1200">
                        <a:solidFill>
                          <a:schemeClr val="lt1"/>
                        </a:solidFill>
                        <a:latin typeface="Times New Roman"/>
                        <a:ea typeface="Times New Roman"/>
                        <a:cs typeface="Times New Roman"/>
                        <a:sym typeface="Times New Roman"/>
                      </a:endParaRPr>
                    </a:p>
                    <a:p>
                      <a:pPr indent="-304800" lvl="0" marL="457200" marR="0" rtl="0" algn="l">
                        <a:lnSpc>
                          <a:spcPct val="107000"/>
                        </a:lnSpc>
                        <a:spcBef>
                          <a:spcPts val="0"/>
                        </a:spcBef>
                        <a:spcAft>
                          <a:spcPts val="0"/>
                        </a:spcAft>
                        <a:buClr>
                          <a:schemeClr val="lt1"/>
                        </a:buClr>
                        <a:buSzPts val="1200"/>
                        <a:buFont typeface="Times New Roman"/>
                        <a:buAutoNum type="arabicPeriod"/>
                      </a:pPr>
                      <a:r>
                        <a:rPr lang="en-US" sz="1200">
                          <a:solidFill>
                            <a:schemeClr val="lt1"/>
                          </a:solidFill>
                          <a:latin typeface="Times New Roman"/>
                          <a:ea typeface="Times New Roman"/>
                          <a:cs typeface="Times New Roman"/>
                          <a:sym typeface="Times New Roman"/>
                        </a:rPr>
                        <a:t> Prototype or Pilot Development 2</a:t>
                      </a:r>
                      <a:endParaRPr sz="1200">
                        <a:solidFill>
                          <a:schemeClr val="lt1"/>
                        </a:solidFill>
                        <a:latin typeface="Times New Roman"/>
                        <a:ea typeface="Times New Roman"/>
                        <a:cs typeface="Times New Roman"/>
                        <a:sym typeface="Times New Roman"/>
                      </a:endParaRPr>
                    </a:p>
                    <a:p>
                      <a:pPr indent="-304800" lvl="0" marL="457200" rtl="0" algn="l">
                        <a:lnSpc>
                          <a:spcPct val="107000"/>
                        </a:lnSpc>
                        <a:spcBef>
                          <a:spcPts val="0"/>
                        </a:spcBef>
                        <a:spcAft>
                          <a:spcPts val="0"/>
                        </a:spcAft>
                        <a:buClr>
                          <a:schemeClr val="lt1"/>
                        </a:buClr>
                        <a:buSzPts val="1200"/>
                        <a:buFont typeface="Times New Roman"/>
                        <a:buAutoNum type="arabicPeriod"/>
                      </a:pPr>
                      <a:r>
                        <a:rPr lang="en-US" sz="1200">
                          <a:solidFill>
                            <a:schemeClr val="lt1"/>
                          </a:solidFill>
                          <a:latin typeface="Times New Roman"/>
                          <a:ea typeface="Times New Roman"/>
                          <a:cs typeface="Times New Roman"/>
                          <a:sym typeface="Times New Roman"/>
                        </a:rPr>
                        <a:t>Implementation &amp; Validation 2</a:t>
                      </a:r>
                      <a:endParaRPr sz="1200">
                        <a:solidFill>
                          <a:schemeClr val="lt1"/>
                        </a:solidFill>
                        <a:latin typeface="Times New Roman"/>
                        <a:ea typeface="Times New Roman"/>
                        <a:cs typeface="Times New Roman"/>
                        <a:sym typeface="Times New Roman"/>
                      </a:endParaRPr>
                    </a:p>
                    <a:p>
                      <a:pPr indent="-304800" lvl="0" marL="457200" marR="0" rtl="0" algn="l">
                        <a:lnSpc>
                          <a:spcPct val="107000"/>
                        </a:lnSpc>
                        <a:spcBef>
                          <a:spcPts val="0"/>
                        </a:spcBef>
                        <a:spcAft>
                          <a:spcPts val="0"/>
                        </a:spcAft>
                        <a:buClr>
                          <a:schemeClr val="lt1"/>
                        </a:buClr>
                        <a:buSzPts val="1200"/>
                        <a:buFont typeface="Times New Roman"/>
                        <a:buAutoNum type="arabicPeriod"/>
                      </a:pPr>
                      <a:r>
                        <a:rPr lang="en-US" sz="1200">
                          <a:solidFill>
                            <a:schemeClr val="lt1"/>
                          </a:solidFill>
                          <a:latin typeface="Times New Roman"/>
                          <a:ea typeface="Times New Roman"/>
                          <a:cs typeface="Times New Roman"/>
                          <a:sym typeface="Times New Roman"/>
                        </a:rPr>
                        <a:t>Scale &amp; Sustainability Planning</a:t>
                      </a:r>
                      <a:endParaRPr sz="1200">
                        <a:solidFill>
                          <a:schemeClr val="lt1"/>
                        </a:solidFill>
                        <a:latin typeface="Times New Roman"/>
                        <a:ea typeface="Times New Roman"/>
                        <a:cs typeface="Times New Roman"/>
                        <a:sym typeface="Times New Roman"/>
                      </a:endParaRPr>
                    </a:p>
                  </a:txBody>
                  <a:tcPr marT="88875" marB="88875" marR="126975" marL="12697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8"/>
          <p:cNvSpPr txBox="1"/>
          <p:nvPr/>
        </p:nvSpPr>
        <p:spPr>
          <a:xfrm>
            <a:off x="626854" y="202274"/>
            <a:ext cx="11148607" cy="535586"/>
          </a:xfrm>
          <a:prstGeom prst="rect">
            <a:avLst/>
          </a:prstGeom>
          <a:gradFill>
            <a:gsLst>
              <a:gs pos="0">
                <a:srgbClr val="85D6FF"/>
              </a:gs>
              <a:gs pos="35000">
                <a:srgbClr val="ABDEFF"/>
              </a:gs>
              <a:gs pos="100000">
                <a:srgbClr val="DCF1FF"/>
              </a:gs>
            </a:gsLst>
            <a:lin ang="16200000" scaled="0"/>
          </a:gradFill>
          <a:ln cap="flat" cmpd="sng" w="9525">
            <a:solidFill>
              <a:srgbClr val="009ADD"/>
            </a:solidFill>
            <a:prstDash val="solid"/>
            <a:round/>
            <a:headEnd len="sm" w="sm" type="none"/>
            <a:tailEnd len="sm" w="sm" type="none"/>
          </a:ln>
          <a:effectLst>
            <a:outerShdw blurRad="40000" rotWithShape="0" dir="5400000" dist="20000">
              <a:srgbClr val="000000">
                <a:alpha val="37647"/>
              </a:srgbClr>
            </a:outerShdw>
          </a:effectLst>
        </p:spPr>
        <p:txBody>
          <a:bodyPr anchorCtr="0" anchor="t" bIns="34275" lIns="68550" spcFirstLastPara="1" rIns="68550" wrap="square" tIns="34275">
            <a:noAutofit/>
          </a:bodyPr>
          <a:lstStyle/>
          <a:p>
            <a:pPr indent="0" lvl="0" marL="86846" marR="0" rtl="0" algn="l">
              <a:lnSpc>
                <a:spcPct val="90000"/>
              </a:lnSpc>
              <a:spcBef>
                <a:spcPts val="0"/>
              </a:spcBef>
              <a:spcAft>
                <a:spcPts val="0"/>
              </a:spcAft>
              <a:buClr>
                <a:schemeClr val="accent2"/>
              </a:buClr>
              <a:buSzPts val="2399"/>
              <a:buFont typeface="Arial"/>
              <a:buNone/>
            </a:pPr>
            <a:r>
              <a:rPr b="1" lang="en-US" sz="2399">
                <a:solidFill>
                  <a:schemeClr val="accent2"/>
                </a:solidFill>
                <a:latin typeface="Arial"/>
                <a:ea typeface="Arial"/>
                <a:cs typeface="Arial"/>
                <a:sym typeface="Arial"/>
              </a:rPr>
              <a:t>Hallucination Mitigation Strategies in Medical Question Answering (MQA)</a:t>
            </a:r>
            <a:endParaRPr b="1" sz="2199">
              <a:solidFill>
                <a:schemeClr val="accent2"/>
              </a:solidFill>
              <a:latin typeface="Arial"/>
              <a:ea typeface="Arial"/>
              <a:cs typeface="Arial"/>
              <a:sym typeface="Arial"/>
            </a:endParaRPr>
          </a:p>
        </p:txBody>
      </p:sp>
      <p:graphicFrame>
        <p:nvGraphicFramePr>
          <p:cNvPr id="737" name="Google Shape;737;p8"/>
          <p:cNvGraphicFramePr/>
          <p:nvPr/>
        </p:nvGraphicFramePr>
        <p:xfrm>
          <a:off x="626855" y="642613"/>
          <a:ext cx="3000000" cy="3000000"/>
        </p:xfrm>
        <a:graphic>
          <a:graphicData uri="http://schemas.openxmlformats.org/drawingml/2006/table">
            <a:tbl>
              <a:tblPr bandRow="1" firstRow="1">
                <a:noFill/>
                <a:tableStyleId>{CCD094B2-112B-41E4-9EF5-2AD5385376F7}</a:tableStyleId>
              </a:tblPr>
              <a:tblGrid>
                <a:gridCol w="11148600"/>
              </a:tblGrid>
              <a:tr h="271050">
                <a:tc>
                  <a:txBody>
                    <a:bodyPr/>
                    <a:lstStyle/>
                    <a:p>
                      <a:pPr indent="0" lvl="0" marL="0" marR="0" rtl="0" algn="l">
                        <a:spcBef>
                          <a:spcPts val="0"/>
                        </a:spcBef>
                        <a:spcAft>
                          <a:spcPts val="0"/>
                        </a:spcAft>
                        <a:buNone/>
                      </a:pPr>
                      <a:r>
                        <a:rPr lang="en-US" sz="1100">
                          <a:latin typeface="Arial"/>
                          <a:ea typeface="Arial"/>
                          <a:cs typeface="Arial"/>
                          <a:sym typeface="Arial"/>
                        </a:rPr>
                        <a:t> Background/Objective</a:t>
                      </a:r>
                      <a:endParaRPr/>
                    </a:p>
                  </a:txBody>
                  <a:tcPr marT="45700" marB="45700" marR="91425" marL="91425"/>
                </a:tc>
              </a:tr>
              <a:tr h="1857175">
                <a:tc>
                  <a:txBody>
                    <a:bodyPr/>
                    <a:lstStyle/>
                    <a:p>
                      <a:pPr indent="0" lvl="0" marL="0" marR="0" rtl="0" algn="l">
                        <a:spcBef>
                          <a:spcPts val="0"/>
                        </a:spcBef>
                        <a:spcAft>
                          <a:spcPts val="0"/>
                        </a:spcAft>
                        <a:buNone/>
                      </a:pPr>
                      <a:r>
                        <a:rPr b="0" i="0" lang="en-US" sz="1300">
                          <a:solidFill>
                            <a:schemeClr val="lt1"/>
                          </a:solidFill>
                          <a:latin typeface="Arial"/>
                          <a:ea typeface="Arial"/>
                          <a:cs typeface="Arial"/>
                          <a:sym typeface="Arial"/>
                        </a:rPr>
                        <a:t>Background:  As the number of patients to see at the point-of-care increases, so does the need to build AI systems that can facilitate diagnostic work-up and treatment. With the boom of LLMs there are systems which appear promising, providing confident and almost convincing answers, yet when compared against the source truth they fall short. In this capstone we will demonstrate the potential for LLMs to be effective tools in the clinical decision-making process, while also emphasizing the importance of careful evaluation and exploration of hallucination mitigation strategies.</a:t>
                      </a:r>
                      <a:endParaRPr/>
                    </a:p>
                    <a:p>
                      <a:pPr indent="0" lvl="0" marL="0" marR="0" rtl="0" algn="l">
                        <a:spcBef>
                          <a:spcPts val="0"/>
                        </a:spcBef>
                        <a:spcAft>
                          <a:spcPts val="0"/>
                        </a:spcAft>
                        <a:buNone/>
                      </a:pPr>
                      <a:r>
                        <a:rPr b="0" i="0" lang="en-US" sz="1300">
                          <a:solidFill>
                            <a:schemeClr val="lt1"/>
                          </a:solidFill>
                          <a:latin typeface="Arial"/>
                          <a:ea typeface="Arial"/>
                          <a:cs typeface="Arial"/>
                          <a:sym typeface="Arial"/>
                        </a:rPr>
                        <a:t>Objective: </a:t>
                      </a:r>
                      <a:endParaRPr/>
                    </a:p>
                    <a:p>
                      <a:pPr indent="0" lvl="0" marL="0" marR="0" rtl="0" algn="l">
                        <a:spcBef>
                          <a:spcPts val="0"/>
                        </a:spcBef>
                        <a:spcAft>
                          <a:spcPts val="0"/>
                        </a:spcAft>
                        <a:buNone/>
                      </a:pPr>
                      <a:r>
                        <a:rPr b="0" i="0" lang="en-US" sz="1300">
                          <a:solidFill>
                            <a:schemeClr val="lt1"/>
                          </a:solidFill>
                          <a:latin typeface="Arial"/>
                          <a:ea typeface="Arial"/>
                          <a:cs typeface="Arial"/>
                          <a:sym typeface="Arial"/>
                        </a:rPr>
                        <a:t>1. Develop a framework to explore the role of medical LLMs and their safe deployment at the point-of-care.</a:t>
                      </a:r>
                      <a:endParaRPr/>
                    </a:p>
                    <a:p>
                      <a:pPr indent="0" lvl="0" marL="0" marR="0" rtl="0" algn="l">
                        <a:spcBef>
                          <a:spcPts val="0"/>
                        </a:spcBef>
                        <a:spcAft>
                          <a:spcPts val="0"/>
                        </a:spcAft>
                        <a:buNone/>
                      </a:pPr>
                      <a:r>
                        <a:rPr b="0" i="0" lang="en-US" sz="1300">
                          <a:solidFill>
                            <a:schemeClr val="lt1"/>
                          </a:solidFill>
                          <a:latin typeface="Arial"/>
                          <a:ea typeface="Arial"/>
                          <a:cs typeface="Arial"/>
                          <a:sym typeface="Arial"/>
                        </a:rPr>
                        <a:t>2. Identify hallucination mitigation strategies to ensure answers retrieved by medical question answering system mitigates harm or false information. </a:t>
                      </a:r>
                      <a:endParaRPr/>
                    </a:p>
                  </a:txBody>
                  <a:tcPr marT="45700" marB="45700" marR="91425" marL="91425"/>
                </a:tc>
              </a:tr>
            </a:tbl>
          </a:graphicData>
        </a:graphic>
      </p:graphicFrame>
      <p:graphicFrame>
        <p:nvGraphicFramePr>
          <p:cNvPr id="738" name="Google Shape;738;p8"/>
          <p:cNvGraphicFramePr/>
          <p:nvPr/>
        </p:nvGraphicFramePr>
        <p:xfrm>
          <a:off x="626855" y="2775656"/>
          <a:ext cx="3000000" cy="3000000"/>
        </p:xfrm>
        <a:graphic>
          <a:graphicData uri="http://schemas.openxmlformats.org/drawingml/2006/table">
            <a:tbl>
              <a:tblPr bandRow="1" firstRow="1">
                <a:noFill/>
                <a:tableStyleId>{CCD094B2-112B-41E4-9EF5-2AD5385376F7}</a:tableStyleId>
              </a:tblPr>
              <a:tblGrid>
                <a:gridCol w="4519525"/>
                <a:gridCol w="6629100"/>
              </a:tblGrid>
              <a:tr h="274250">
                <a:tc>
                  <a:txBody>
                    <a:bodyPr/>
                    <a:lstStyle/>
                    <a:p>
                      <a:pPr indent="0" lvl="0" marL="0" marR="0" rtl="0" algn="l">
                        <a:spcBef>
                          <a:spcPts val="0"/>
                        </a:spcBef>
                        <a:spcAft>
                          <a:spcPts val="0"/>
                        </a:spcAft>
                        <a:buNone/>
                      </a:pPr>
                      <a:r>
                        <a:rPr lang="en-US" sz="1200">
                          <a:latin typeface="Arial"/>
                          <a:ea typeface="Arial"/>
                          <a:cs typeface="Arial"/>
                          <a:sym typeface="Arial"/>
                        </a:rPr>
                        <a:t>Goals</a:t>
                      </a:r>
                      <a:endParaRPr/>
                    </a:p>
                  </a:txBody>
                  <a:tcPr marT="45700" marB="45700" marR="91425" marL="91425"/>
                </a:tc>
                <a:tc>
                  <a:txBody>
                    <a:bodyPr/>
                    <a:lstStyle/>
                    <a:p>
                      <a:pPr indent="0" lvl="0" marL="0" marR="0" rtl="0" algn="l">
                        <a:spcBef>
                          <a:spcPts val="0"/>
                        </a:spcBef>
                        <a:spcAft>
                          <a:spcPts val="0"/>
                        </a:spcAft>
                        <a:buNone/>
                      </a:pPr>
                      <a:r>
                        <a:rPr lang="en-US" sz="1200">
                          <a:latin typeface="Arial"/>
                          <a:ea typeface="Arial"/>
                          <a:cs typeface="Arial"/>
                          <a:sym typeface="Arial"/>
                        </a:rPr>
                        <a:t>Technical Indictors  </a:t>
                      </a:r>
                      <a:endParaRPr/>
                    </a:p>
                  </a:txBody>
                  <a:tcPr marT="45700" marB="45700" marR="91425" marL="91425"/>
                </a:tc>
              </a:tr>
              <a:tr h="3594675">
                <a:tc>
                  <a:txBody>
                    <a:bodyPr/>
                    <a:lstStyle/>
                    <a:p>
                      <a:pPr indent="0" lvl="0" marL="0" marR="0" rtl="0" algn="l">
                        <a:spcBef>
                          <a:spcPts val="0"/>
                        </a:spcBef>
                        <a:spcAft>
                          <a:spcPts val="0"/>
                        </a:spcAft>
                        <a:buNone/>
                      </a:pPr>
                      <a:r>
                        <a:rPr b="0" i="0" lang="en-US" sz="1200">
                          <a:solidFill>
                            <a:schemeClr val="lt1"/>
                          </a:solidFill>
                          <a:latin typeface="Arial"/>
                          <a:ea typeface="Arial"/>
                          <a:cs typeface="Arial"/>
                          <a:sym typeface="Arial"/>
                        </a:rPr>
                        <a:t>1. Implement workflow for automated hallucination detection for medical queries written in natural language.</a:t>
                      </a:r>
                      <a:endParaRPr/>
                    </a:p>
                    <a:p>
                      <a:pPr indent="0" lvl="0" marL="0" marR="0" rtl="0" algn="l">
                        <a:spcBef>
                          <a:spcPts val="0"/>
                        </a:spcBef>
                        <a:spcAft>
                          <a:spcPts val="0"/>
                        </a:spcAft>
                        <a:buNone/>
                      </a:pPr>
                      <a:r>
                        <a:rPr b="0" i="0" lang="en-US" sz="1200">
                          <a:solidFill>
                            <a:schemeClr val="lt1"/>
                          </a:solidFill>
                          <a:latin typeface="Arial"/>
                          <a:ea typeface="Arial"/>
                          <a:cs typeface="Arial"/>
                          <a:sym typeface="Arial"/>
                        </a:rPr>
                        <a:t>2. Retrieve medical information that is factual, actual, and relevant with minimal to no hallucination.</a:t>
                      </a:r>
                      <a:endParaRPr/>
                    </a:p>
                    <a:p>
                      <a:pPr indent="0" lvl="0" marL="0" marR="0" rtl="0" algn="l">
                        <a:spcBef>
                          <a:spcPts val="0"/>
                        </a:spcBef>
                        <a:spcAft>
                          <a:spcPts val="0"/>
                        </a:spcAft>
                        <a:buNone/>
                      </a:pPr>
                      <a:r>
                        <a:rPr b="0" i="0" lang="en-US" sz="1200">
                          <a:solidFill>
                            <a:schemeClr val="lt1"/>
                          </a:solidFill>
                          <a:latin typeface="Arial"/>
                          <a:ea typeface="Arial"/>
                          <a:cs typeface="Arial"/>
                          <a:sym typeface="Arial"/>
                        </a:rPr>
                        <a:t>3.**Stretch goal explore bias detection on answers being retrieved by LLM.</a:t>
                      </a:r>
                      <a:endParaRPr/>
                    </a:p>
                    <a:p>
                      <a:pPr indent="0" lvl="0" marL="0" marR="0" rtl="0" algn="l">
                        <a:spcBef>
                          <a:spcPts val="0"/>
                        </a:spcBef>
                        <a:spcAft>
                          <a:spcPts val="0"/>
                        </a:spcAft>
                        <a:buNone/>
                      </a:pPr>
                      <a:r>
                        <a:t/>
                      </a:r>
                      <a:endParaRPr b="0" i="0" sz="1200">
                        <a:solidFill>
                          <a:schemeClr val="lt1"/>
                        </a:solidFill>
                        <a:latin typeface="Arial"/>
                        <a:ea typeface="Arial"/>
                        <a:cs typeface="Arial"/>
                        <a:sym typeface="Arial"/>
                      </a:endParaRPr>
                    </a:p>
                  </a:txBody>
                  <a:tcPr marT="45700" marB="45700" marR="91425" marL="91425"/>
                </a:tc>
                <a:tc>
                  <a:txBody>
                    <a:bodyPr/>
                    <a:lstStyle/>
                    <a:p>
                      <a:pPr indent="0" lvl="0" marL="0" marR="0" rtl="0" algn="l">
                        <a:spcBef>
                          <a:spcPts val="0"/>
                        </a:spcBef>
                        <a:spcAft>
                          <a:spcPts val="0"/>
                        </a:spcAft>
                        <a:buNone/>
                      </a:pPr>
                      <a:r>
                        <a:rPr lang="en-US" sz="1200">
                          <a:solidFill>
                            <a:schemeClr val="lt1"/>
                          </a:solidFill>
                          <a:latin typeface="Arial"/>
                          <a:ea typeface="Arial"/>
                          <a:cs typeface="Arial"/>
                          <a:sym typeface="Arial"/>
                        </a:rPr>
                        <a:t>1.Ingestion of dataset</a:t>
                      </a:r>
                      <a:endParaRPr/>
                    </a:p>
                    <a:p>
                      <a:pPr indent="0" lvl="0" marL="0" marR="0" rtl="0" algn="l">
                        <a:spcBef>
                          <a:spcPts val="0"/>
                        </a:spcBef>
                        <a:spcAft>
                          <a:spcPts val="0"/>
                        </a:spcAft>
                        <a:buNone/>
                      </a:pPr>
                      <a:r>
                        <a:rPr lang="en-US" sz="1200">
                          <a:solidFill>
                            <a:schemeClr val="lt1"/>
                          </a:solidFill>
                          <a:latin typeface="Arial"/>
                          <a:ea typeface="Arial"/>
                          <a:cs typeface="Arial"/>
                          <a:sym typeface="Arial"/>
                        </a:rPr>
                        <a:t>2.Embed and store all medical dataset into vector database</a:t>
                      </a:r>
                      <a:endParaRPr/>
                    </a:p>
                    <a:p>
                      <a:pPr indent="0" lvl="0" marL="0" marR="0" rtl="0" algn="l">
                        <a:spcBef>
                          <a:spcPts val="0"/>
                        </a:spcBef>
                        <a:spcAft>
                          <a:spcPts val="0"/>
                        </a:spcAft>
                        <a:buNone/>
                      </a:pPr>
                      <a:r>
                        <a:rPr lang="en-US" sz="1200">
                          <a:solidFill>
                            <a:schemeClr val="lt1"/>
                          </a:solidFill>
                          <a:latin typeface="Arial"/>
                          <a:ea typeface="Arial"/>
                          <a:cs typeface="Arial"/>
                          <a:sym typeface="Arial"/>
                        </a:rPr>
                        <a:t>3. Embed the user’s query and retrieve semantically similar documents from the stored vector knowledge base.</a:t>
                      </a:r>
                      <a:endParaRPr/>
                    </a:p>
                    <a:p>
                      <a:pPr indent="0" lvl="0" marL="0" marR="0" rtl="0" algn="l">
                        <a:spcBef>
                          <a:spcPts val="0"/>
                        </a:spcBef>
                        <a:spcAft>
                          <a:spcPts val="0"/>
                        </a:spcAft>
                        <a:buNone/>
                      </a:pPr>
                      <a:r>
                        <a:rPr lang="en-US" sz="1200">
                          <a:solidFill>
                            <a:schemeClr val="lt1"/>
                          </a:solidFill>
                          <a:latin typeface="Arial"/>
                          <a:ea typeface="Arial"/>
                          <a:cs typeface="Arial"/>
                          <a:sym typeface="Arial"/>
                        </a:rPr>
                        <a:t>4.Provide the retrieved documents to LLM as contextual input</a:t>
                      </a:r>
                      <a:endParaRPr/>
                    </a:p>
                    <a:p>
                      <a:pPr indent="0" lvl="0" marL="0" marR="0" rtl="0" algn="l">
                        <a:spcBef>
                          <a:spcPts val="0"/>
                        </a:spcBef>
                        <a:spcAft>
                          <a:spcPts val="0"/>
                        </a:spcAft>
                        <a:buNone/>
                      </a:pPr>
                      <a:r>
                        <a:rPr lang="en-US" sz="1200">
                          <a:solidFill>
                            <a:schemeClr val="lt1"/>
                          </a:solidFill>
                          <a:latin typeface="Arial"/>
                          <a:ea typeface="Arial"/>
                          <a:cs typeface="Arial"/>
                          <a:sym typeface="Arial"/>
                        </a:rPr>
                        <a:t>5. LLM generates a response, prioritizing factuality, relevance, and accuracy in the answer derived.</a:t>
                      </a:r>
                      <a:endParaRPr/>
                    </a:p>
                    <a:p>
                      <a:pPr indent="0" lvl="0" marL="0" marR="0" rtl="0" algn="l">
                        <a:spcBef>
                          <a:spcPts val="0"/>
                        </a:spcBef>
                        <a:spcAft>
                          <a:spcPts val="0"/>
                        </a:spcAft>
                        <a:buNone/>
                      </a:pPr>
                      <a:r>
                        <a:rPr lang="en-US" sz="1200">
                          <a:solidFill>
                            <a:schemeClr val="lt1"/>
                          </a:solidFill>
                          <a:latin typeface="Arial"/>
                          <a:ea typeface="Arial"/>
                          <a:cs typeface="Arial"/>
                          <a:sym typeface="Arial"/>
                        </a:rPr>
                        <a:t>6.Develop and implement framework for mitigation of hallucination detection.</a:t>
                      </a:r>
                      <a:endParaRPr/>
                    </a:p>
                    <a:p>
                      <a:pPr indent="0" lvl="0" marL="0" marR="0" rtl="0" algn="l">
                        <a:spcBef>
                          <a:spcPts val="0"/>
                        </a:spcBef>
                        <a:spcAft>
                          <a:spcPts val="0"/>
                        </a:spcAft>
                        <a:buNone/>
                      </a:pPr>
                      <a:r>
                        <a:rPr lang="en-US" sz="1200">
                          <a:solidFill>
                            <a:schemeClr val="lt1"/>
                          </a:solidFill>
                          <a:latin typeface="Arial"/>
                          <a:ea typeface="Arial"/>
                          <a:cs typeface="Arial"/>
                          <a:sym typeface="Arial"/>
                        </a:rPr>
                        <a:t>7.Deliver the generated, precise response back to the user</a:t>
                      </a:r>
                      <a:endParaRPr/>
                    </a:p>
                    <a:p>
                      <a:pPr indent="0" lvl="0" marL="0" marR="0" rtl="0" algn="l">
                        <a:spcBef>
                          <a:spcPts val="0"/>
                        </a:spcBef>
                        <a:spcAft>
                          <a:spcPts val="0"/>
                        </a:spcAft>
                        <a:buNone/>
                      </a:pPr>
                      <a:r>
                        <a:rPr lang="en-US" sz="1200">
                          <a:solidFill>
                            <a:schemeClr val="lt1"/>
                          </a:solidFill>
                          <a:latin typeface="Arial"/>
                          <a:ea typeface="Arial"/>
                          <a:cs typeface="Arial"/>
                          <a:sym typeface="Arial"/>
                        </a:rPr>
                        <a:t>8. Experimental baseline findings, improvements, next steps, etc..</a:t>
                      </a:r>
                      <a:endParaRPr/>
                    </a:p>
                    <a:p>
                      <a:pPr indent="0" lvl="0" marL="0" marR="0" rtl="0" algn="l">
                        <a:spcBef>
                          <a:spcPts val="0"/>
                        </a:spcBef>
                        <a:spcAft>
                          <a:spcPts val="0"/>
                        </a:spcAft>
                        <a:buNone/>
                      </a:pPr>
                      <a:r>
                        <a:t/>
                      </a:r>
                      <a:endParaRPr sz="1200">
                        <a:solidFill>
                          <a:schemeClr val="lt1"/>
                        </a:solidFill>
                        <a:latin typeface="Arial"/>
                        <a:ea typeface="Arial"/>
                        <a:cs typeface="Arial"/>
                        <a:sym typeface="Arial"/>
                      </a:endParaRPr>
                    </a:p>
                  </a:txBody>
                  <a:tcPr marT="45700" marB="45700" marR="91425" marL="91425"/>
                </a:tc>
              </a:tr>
            </a:tbl>
          </a:graphicData>
        </a:graphic>
      </p:graphicFrame>
      <p:graphicFrame>
        <p:nvGraphicFramePr>
          <p:cNvPr id="739" name="Google Shape;739;p8"/>
          <p:cNvGraphicFramePr/>
          <p:nvPr/>
        </p:nvGraphicFramePr>
        <p:xfrm>
          <a:off x="626856" y="4946750"/>
          <a:ext cx="3000000" cy="3000000"/>
        </p:xfrm>
        <a:graphic>
          <a:graphicData uri="http://schemas.openxmlformats.org/drawingml/2006/table">
            <a:tbl>
              <a:tblPr bandRow="1" firstRow="1">
                <a:noFill/>
                <a:tableStyleId>{CCD094B2-112B-41E4-9EF5-2AD5385376F7}</a:tableStyleId>
              </a:tblPr>
              <a:tblGrid>
                <a:gridCol w="2154550"/>
              </a:tblGrid>
              <a:tr h="347575">
                <a:tc>
                  <a:txBody>
                    <a:bodyPr/>
                    <a:lstStyle/>
                    <a:p>
                      <a:pPr indent="0" lvl="0" marL="0" marR="0" rtl="0" algn="l">
                        <a:spcBef>
                          <a:spcPts val="0"/>
                        </a:spcBef>
                        <a:spcAft>
                          <a:spcPts val="0"/>
                        </a:spcAft>
                        <a:buNone/>
                      </a:pPr>
                      <a:r>
                        <a:rPr b="0" lang="en-US" sz="1100">
                          <a:solidFill>
                            <a:schemeClr val="dk1"/>
                          </a:solidFill>
                          <a:latin typeface="Arial"/>
                          <a:ea typeface="Arial"/>
                          <a:cs typeface="Arial"/>
                          <a:sym typeface="Arial"/>
                        </a:rPr>
                        <a:t> Team Members &amp; Stakeholders</a:t>
                      </a:r>
                      <a:endParaRPr/>
                    </a:p>
                  </a:txBody>
                  <a:tcPr marT="45700" marB="45700" marR="91425" marL="91425"/>
                </a:tc>
              </a:tr>
              <a:tr h="1444475">
                <a:tc>
                  <a:txBody>
                    <a:bodyPr/>
                    <a:lstStyle/>
                    <a:p>
                      <a:pPr indent="0" lvl="0" marL="0" marR="0" rtl="0" algn="l">
                        <a:spcBef>
                          <a:spcPts val="0"/>
                        </a:spcBef>
                        <a:spcAft>
                          <a:spcPts val="0"/>
                        </a:spcAft>
                        <a:buNone/>
                      </a:pPr>
                      <a:r>
                        <a:rPr b="0" i="0" lang="en-US" sz="1100">
                          <a:solidFill>
                            <a:srgbClr val="010900"/>
                          </a:solidFill>
                          <a:latin typeface="Arial"/>
                          <a:ea typeface="Arial"/>
                          <a:cs typeface="Arial"/>
                          <a:sym typeface="Arial"/>
                        </a:rPr>
                        <a:t>Elia Lima-Walton</a:t>
                      </a:r>
                      <a:endParaRPr/>
                    </a:p>
                  </a:txBody>
                  <a:tcPr marT="45700" marB="45700" marR="91425" marL="91425"/>
                </a:tc>
              </a:tr>
            </a:tbl>
          </a:graphicData>
        </a:graphic>
      </p:graphicFrame>
      <p:graphicFrame>
        <p:nvGraphicFramePr>
          <p:cNvPr id="740" name="Google Shape;740;p8"/>
          <p:cNvGraphicFramePr/>
          <p:nvPr/>
        </p:nvGraphicFramePr>
        <p:xfrm>
          <a:off x="2781416" y="4933012"/>
          <a:ext cx="3000000" cy="3000000"/>
        </p:xfrm>
        <a:graphic>
          <a:graphicData uri="http://schemas.openxmlformats.org/drawingml/2006/table">
            <a:tbl>
              <a:tblPr bandRow="1" firstRow="1">
                <a:noFill/>
                <a:tableStyleId>{CCD094B2-112B-41E4-9EF5-2AD5385376F7}</a:tableStyleId>
              </a:tblPr>
              <a:tblGrid>
                <a:gridCol w="3313000"/>
              </a:tblGrid>
              <a:tr h="343500">
                <a:tc>
                  <a:txBody>
                    <a:bodyPr/>
                    <a:lstStyle/>
                    <a:p>
                      <a:pPr indent="0" lvl="0" marL="0" marR="0" rtl="0" algn="l">
                        <a:spcBef>
                          <a:spcPts val="0"/>
                        </a:spcBef>
                        <a:spcAft>
                          <a:spcPts val="0"/>
                        </a:spcAft>
                        <a:buNone/>
                      </a:pPr>
                      <a:r>
                        <a:rPr lang="en-US" sz="1200">
                          <a:latin typeface="Times New Roman"/>
                          <a:ea typeface="Times New Roman"/>
                          <a:cs typeface="Times New Roman"/>
                          <a:sym typeface="Times New Roman"/>
                        </a:rPr>
                        <a:t>Business Value &amp; KPIs</a:t>
                      </a:r>
                      <a:endParaRPr/>
                    </a:p>
                  </a:txBody>
                  <a:tcPr marT="45700" marB="45700" marR="91425" marL="91425"/>
                </a:tc>
              </a:tr>
              <a:tr h="1374025">
                <a:tc>
                  <a:txBody>
                    <a:bodyPr/>
                    <a:lstStyle/>
                    <a:p>
                      <a:pPr indent="0" lvl="0" marL="0" marR="0" rtl="0" algn="l">
                        <a:lnSpc>
                          <a:spcPct val="107000"/>
                        </a:lnSpc>
                        <a:spcBef>
                          <a:spcPts val="0"/>
                        </a:spcBef>
                        <a:spcAft>
                          <a:spcPts val="0"/>
                        </a:spcAft>
                        <a:buNone/>
                      </a:pPr>
                      <a:r>
                        <a:rPr lang="en-US" sz="1200">
                          <a:latin typeface="Arial"/>
                          <a:ea typeface="Arial"/>
                          <a:cs typeface="Arial"/>
                          <a:sym typeface="Arial"/>
                        </a:rPr>
                        <a:t>1.Improved clinician search experience</a:t>
                      </a:r>
                      <a:endParaRPr/>
                    </a:p>
                    <a:p>
                      <a:pPr indent="0" lvl="0" marL="0" marR="0" rtl="0" algn="l">
                        <a:lnSpc>
                          <a:spcPct val="107000"/>
                        </a:lnSpc>
                        <a:spcBef>
                          <a:spcPts val="0"/>
                        </a:spcBef>
                        <a:spcAft>
                          <a:spcPts val="0"/>
                        </a:spcAft>
                        <a:buNone/>
                      </a:pPr>
                      <a:r>
                        <a:rPr lang="en-US" sz="1200">
                          <a:latin typeface="Arial"/>
                          <a:ea typeface="Arial"/>
                          <a:cs typeface="Arial"/>
                          <a:sym typeface="Arial"/>
                        </a:rPr>
                        <a:t>2.Decrease time for users to find what they are searching for.</a:t>
                      </a:r>
                      <a:endParaRPr/>
                    </a:p>
                    <a:p>
                      <a:pPr indent="0" lvl="0" marL="0" marR="0" rtl="0" algn="l">
                        <a:lnSpc>
                          <a:spcPct val="107000"/>
                        </a:lnSpc>
                        <a:spcBef>
                          <a:spcPts val="0"/>
                        </a:spcBef>
                        <a:spcAft>
                          <a:spcPts val="0"/>
                        </a:spcAft>
                        <a:buNone/>
                      </a:pPr>
                      <a:r>
                        <a:rPr lang="en-US" sz="1200">
                          <a:latin typeface="Arial"/>
                          <a:ea typeface="Arial"/>
                          <a:cs typeface="Arial"/>
                          <a:sym typeface="Arial"/>
                        </a:rPr>
                        <a:t>3.Improved point-of-care search</a:t>
                      </a:r>
                      <a:endParaRPr/>
                    </a:p>
                    <a:p>
                      <a:pPr indent="0" lvl="0" marL="0" marR="0" rtl="0" algn="l">
                        <a:lnSpc>
                          <a:spcPct val="107000"/>
                        </a:lnSpc>
                        <a:spcBef>
                          <a:spcPts val="0"/>
                        </a:spcBef>
                        <a:spcAft>
                          <a:spcPts val="0"/>
                        </a:spcAft>
                        <a:buNone/>
                      </a:pPr>
                      <a:r>
                        <a:t/>
                      </a:r>
                      <a:endParaRPr sz="1200">
                        <a:latin typeface="Arial"/>
                        <a:ea typeface="Arial"/>
                        <a:cs typeface="Arial"/>
                        <a:sym typeface="Arial"/>
                      </a:endParaRPr>
                    </a:p>
                  </a:txBody>
                  <a:tcPr marT="88875" marB="88875" marR="126975" marL="126975"/>
                </a:tc>
              </a:tr>
            </a:tbl>
          </a:graphicData>
        </a:graphic>
      </p:graphicFrame>
      <p:graphicFrame>
        <p:nvGraphicFramePr>
          <p:cNvPr id="741" name="Google Shape;741;p8"/>
          <p:cNvGraphicFramePr/>
          <p:nvPr/>
        </p:nvGraphicFramePr>
        <p:xfrm>
          <a:off x="6094414" y="4938210"/>
          <a:ext cx="3000000" cy="3000000"/>
        </p:xfrm>
        <a:graphic>
          <a:graphicData uri="http://schemas.openxmlformats.org/drawingml/2006/table">
            <a:tbl>
              <a:tblPr bandRow="1" firstRow="1">
                <a:noFill/>
                <a:tableStyleId>{CCD094B2-112B-41E4-9EF5-2AD5385376F7}</a:tableStyleId>
              </a:tblPr>
              <a:tblGrid>
                <a:gridCol w="5681050"/>
              </a:tblGrid>
              <a:tr h="356125">
                <a:tc>
                  <a:txBody>
                    <a:bodyPr/>
                    <a:lstStyle/>
                    <a:p>
                      <a:pPr indent="0" lvl="0" marL="0" marR="0" rtl="0" algn="l">
                        <a:spcBef>
                          <a:spcPts val="0"/>
                        </a:spcBef>
                        <a:spcAft>
                          <a:spcPts val="0"/>
                        </a:spcAft>
                        <a:buNone/>
                      </a:pPr>
                      <a:r>
                        <a:rPr lang="en-US" sz="1100">
                          <a:latin typeface="Arial"/>
                          <a:ea typeface="Arial"/>
                          <a:cs typeface="Arial"/>
                          <a:sym typeface="Arial"/>
                        </a:rPr>
                        <a:t>Project Milestones</a:t>
                      </a:r>
                      <a:endParaRPr/>
                    </a:p>
                  </a:txBody>
                  <a:tcPr marT="45700" marB="45700" marR="91425" marL="91425"/>
                </a:tc>
              </a:tr>
              <a:tr h="1332825">
                <a:tc>
                  <a:txBody>
                    <a:bodyPr/>
                    <a:lstStyle/>
                    <a:p>
                      <a:pPr indent="-228600" lvl="0" marL="457200" marR="0" rtl="0" algn="l">
                        <a:lnSpc>
                          <a:spcPct val="100000"/>
                        </a:lnSpc>
                        <a:spcBef>
                          <a:spcPts val="0"/>
                        </a:spcBef>
                        <a:spcAft>
                          <a:spcPts val="0"/>
                        </a:spcAft>
                        <a:buClr>
                          <a:srgbClr val="000000"/>
                        </a:buClr>
                        <a:buSzPts val="1100"/>
                        <a:buFont typeface="Arial"/>
                        <a:buChar char="•"/>
                      </a:pPr>
                      <a:r>
                        <a:rPr b="0" i="0" lang="en-US" sz="1100">
                          <a:solidFill>
                            <a:srgbClr val="000000"/>
                          </a:solidFill>
                          <a:latin typeface="Calibri"/>
                          <a:ea typeface="Calibri"/>
                          <a:cs typeface="Calibri"/>
                          <a:sym typeface="Calibri"/>
                        </a:rPr>
                        <a:t>Study development (TBA) </a:t>
                      </a:r>
                      <a:endParaRPr b="0" i="0" sz="1400">
                        <a:solidFill>
                          <a:srgbClr val="000000"/>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100"/>
                        <a:buFont typeface="Arial"/>
                        <a:buChar char="•"/>
                      </a:pPr>
                      <a:r>
                        <a:rPr b="0" i="0" lang="en-US" sz="1100">
                          <a:solidFill>
                            <a:srgbClr val="000000"/>
                          </a:solidFill>
                          <a:latin typeface="Calibri"/>
                          <a:ea typeface="Calibri"/>
                          <a:cs typeface="Calibri"/>
                          <a:sym typeface="Calibri"/>
                        </a:rPr>
                        <a:t>Carryout study (TBA) </a:t>
                      </a:r>
                      <a:endParaRPr b="0" i="0" sz="1400">
                        <a:solidFill>
                          <a:srgbClr val="000000"/>
                        </a:solidFill>
                        <a:latin typeface="Calibri"/>
                        <a:ea typeface="Calibri"/>
                        <a:cs typeface="Calibri"/>
                        <a:sym typeface="Calibri"/>
                      </a:endParaRPr>
                    </a:p>
                    <a:p>
                      <a:pPr indent="-228600" lvl="0" marL="457200" marR="0" rtl="0" algn="l">
                        <a:lnSpc>
                          <a:spcPct val="100000"/>
                        </a:lnSpc>
                        <a:spcBef>
                          <a:spcPts val="0"/>
                        </a:spcBef>
                        <a:spcAft>
                          <a:spcPts val="0"/>
                        </a:spcAft>
                        <a:buClr>
                          <a:srgbClr val="000000"/>
                        </a:buClr>
                        <a:buSzPts val="1100"/>
                        <a:buFont typeface="Arial"/>
                        <a:buChar char="•"/>
                      </a:pPr>
                      <a:r>
                        <a:rPr b="0" i="0" lang="en-US" sz="1100">
                          <a:solidFill>
                            <a:srgbClr val="000000"/>
                          </a:solidFill>
                          <a:latin typeface="Calibri"/>
                          <a:ea typeface="Calibri"/>
                          <a:cs typeface="Calibri"/>
                          <a:sym typeface="Calibri"/>
                        </a:rPr>
                        <a:t>Evaluate study results</a:t>
                      </a:r>
                      <a:r>
                        <a:rPr b="0" i="0" lang="en-US" sz="1100">
                          <a:solidFill>
                            <a:srgbClr val="000000"/>
                          </a:solidFill>
                          <a:latin typeface="Calibri"/>
                          <a:ea typeface="Calibri"/>
                          <a:cs typeface="Calibri"/>
                          <a:sym typeface="Calibri"/>
                        </a:rPr>
                        <a:t> </a:t>
                      </a:r>
                      <a:r>
                        <a:rPr b="0" i="0" lang="en-US" sz="1100">
                          <a:solidFill>
                            <a:srgbClr val="000000"/>
                          </a:solidFill>
                          <a:latin typeface="Calibri"/>
                          <a:ea typeface="Calibri"/>
                          <a:cs typeface="Calibri"/>
                          <a:sym typeface="Calibri"/>
                        </a:rPr>
                        <a:t>(TBA) </a:t>
                      </a:r>
                      <a:endParaRPr b="0" i="0" sz="1100">
                        <a:solidFill>
                          <a:srgbClr val="000000"/>
                        </a:solidFill>
                        <a:latin typeface="Calibri"/>
                        <a:ea typeface="Calibri"/>
                        <a:cs typeface="Calibri"/>
                        <a:sym typeface="Calibri"/>
                      </a:endParaRPr>
                    </a:p>
                    <a:p>
                      <a:pPr indent="-228600" lvl="0" marL="457200" marR="0" rtl="0" algn="l">
                        <a:spcBef>
                          <a:spcPts val="0"/>
                        </a:spcBef>
                        <a:spcAft>
                          <a:spcPts val="0"/>
                        </a:spcAft>
                        <a:buClr>
                          <a:srgbClr val="000000"/>
                        </a:buClr>
                        <a:buSzPts val="1100"/>
                        <a:buFont typeface="Arial"/>
                        <a:buChar char="•"/>
                      </a:pPr>
                      <a:r>
                        <a:rPr b="0" i="0" lang="en-US" sz="1100">
                          <a:solidFill>
                            <a:srgbClr val="000000"/>
                          </a:solidFill>
                          <a:latin typeface="Calibri"/>
                          <a:ea typeface="Calibri"/>
                          <a:cs typeface="Calibri"/>
                          <a:sym typeface="Calibri"/>
                        </a:rPr>
                        <a:t>Disseminate results (TBA)</a:t>
                      </a:r>
                      <a:endParaRPr b="0" i="0" sz="1400">
                        <a:solidFill>
                          <a:srgbClr val="000000"/>
                        </a:solidFill>
                        <a:latin typeface="Calibri"/>
                        <a:ea typeface="Calibri"/>
                        <a:cs typeface="Calibri"/>
                        <a:sym typeface="Calibri"/>
                      </a:endParaRPr>
                    </a:p>
                  </a:txBody>
                  <a:tcPr marT="45700" marB="45700" marR="91425" marL="91425"/>
                </a:tc>
              </a:tr>
            </a:tbl>
          </a:graphicData>
        </a:graphic>
      </p:graphicFrame>
      <p:sp>
        <p:nvSpPr>
          <p:cNvPr id="742" name="Google Shape;742;p8"/>
          <p:cNvSpPr txBox="1"/>
          <p:nvPr/>
        </p:nvSpPr>
        <p:spPr>
          <a:xfrm>
            <a:off x="10064486" y="6083697"/>
            <a:ext cx="2008799" cy="858546"/>
          </a:xfrm>
          <a:prstGeom prst="rect">
            <a:avLst/>
          </a:prstGeom>
          <a:noFill/>
          <a:ln>
            <a:noFill/>
          </a:ln>
        </p:spPr>
        <p:txBody>
          <a:bodyPr anchorCtr="0" anchor="t" bIns="0" lIns="0" spcFirstLastPara="1" rIns="0" wrap="square" tIns="0">
            <a:normAutofit/>
          </a:bodyPr>
          <a:lstStyle/>
          <a:p>
            <a:pPr indent="0" lvl="0" marL="0" marR="0" rtl="0" algn="l">
              <a:spcBef>
                <a:spcPts val="0"/>
              </a:spcBef>
              <a:spcAft>
                <a:spcPts val="0"/>
              </a:spcAft>
              <a:buNone/>
            </a:pPr>
            <a:r>
              <a:rPr lang="en-US" sz="1066">
                <a:solidFill>
                  <a:srgbClr val="888888"/>
                </a:solidFill>
                <a:latin typeface="Arial"/>
                <a:ea typeface="Arial"/>
                <a:cs typeface="Arial"/>
                <a:sym typeface="Arial"/>
              </a:rPr>
              <a:t>Elia L)ima-Walton, MD, PA</a:t>
            </a:r>
            <a:endParaRPr/>
          </a:p>
          <a:p>
            <a:pPr indent="0" lvl="0" marL="0" marR="0" rtl="0" algn="l">
              <a:spcBef>
                <a:spcPts val="0"/>
              </a:spcBef>
              <a:spcAft>
                <a:spcPts val="0"/>
              </a:spcAft>
              <a:buNone/>
            </a:pPr>
            <a:r>
              <a:rPr lang="en-US" sz="1066">
                <a:solidFill>
                  <a:srgbClr val="888888"/>
                </a:solidFill>
                <a:latin typeface="Arial"/>
                <a:ea typeface="Arial"/>
                <a:cs typeface="Arial"/>
                <a:sym typeface="Arial"/>
              </a:rPr>
              <a:t>February 24, 2025</a:t>
            </a:r>
            <a:endParaRPr/>
          </a:p>
        </p:txBody>
      </p:sp>
      <p:pic>
        <p:nvPicPr>
          <p:cNvPr id="743" name="Google Shape;743;p8"/>
          <p:cNvPicPr preferRelativeResize="0"/>
          <p:nvPr/>
        </p:nvPicPr>
        <p:blipFill rotWithShape="1">
          <a:blip r:embed="rId3">
            <a:alphaModFix/>
          </a:blip>
          <a:srcRect b="0" l="0" r="0" t="0"/>
          <a:stretch/>
        </p:blipFill>
        <p:spPr>
          <a:xfrm>
            <a:off x="745661" y="6031613"/>
            <a:ext cx="1916947" cy="59553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9"/>
          <p:cNvSpPr txBox="1"/>
          <p:nvPr>
            <p:ph type="title"/>
          </p:nvPr>
        </p:nvSpPr>
        <p:spPr>
          <a:xfrm>
            <a:off x="266992" y="274507"/>
            <a:ext cx="10512862" cy="705845"/>
          </a:xfrm>
          <a:prstGeom prst="rect">
            <a:avLst/>
          </a:prstGeom>
          <a:noFill/>
          <a:ln>
            <a:noFill/>
          </a:ln>
        </p:spPr>
        <p:txBody>
          <a:bodyPr anchorCtr="0" anchor="t" bIns="45700" lIns="0" spcFirstLastPara="1" rIns="0" wrap="square" tIns="45700">
            <a:noAutofit/>
          </a:bodyPr>
          <a:lstStyle/>
          <a:p>
            <a:pPr indent="0" lvl="0" marL="0" rtl="0" algn="l">
              <a:lnSpc>
                <a:spcPct val="90000"/>
              </a:lnSpc>
              <a:spcBef>
                <a:spcPts val="0"/>
              </a:spcBef>
              <a:spcAft>
                <a:spcPts val="0"/>
              </a:spcAft>
              <a:buClr>
                <a:schemeClr val="accent2"/>
              </a:buClr>
              <a:buSzPts val="2799"/>
              <a:buFont typeface="Calibri"/>
              <a:buNone/>
            </a:pPr>
            <a:r>
              <a:rPr lang="en-US" sz="2799">
                <a:solidFill>
                  <a:schemeClr val="accent2"/>
                </a:solidFill>
                <a:latin typeface="Calibri"/>
                <a:ea typeface="Calibri"/>
                <a:cs typeface="Calibri"/>
                <a:sym typeface="Calibri"/>
              </a:rPr>
              <a:t>ANY QUESTIONS…</a:t>
            </a:r>
            <a:endParaRPr sz="2799">
              <a:solidFill>
                <a:schemeClr val="accent2"/>
              </a:solidFill>
              <a:latin typeface="Calibri"/>
              <a:ea typeface="Calibri"/>
              <a:cs typeface="Calibri"/>
              <a:sym typeface="Calibri"/>
            </a:endParaRPr>
          </a:p>
        </p:txBody>
      </p:sp>
      <p:pic>
        <p:nvPicPr>
          <p:cNvPr descr="Gray question mark and question icon (png symbol)" id="749" name="Google Shape;749;p9"/>
          <p:cNvPicPr preferRelativeResize="0"/>
          <p:nvPr/>
        </p:nvPicPr>
        <p:blipFill rotWithShape="1">
          <a:blip r:embed="rId3">
            <a:alphaModFix/>
          </a:blip>
          <a:srcRect b="0" l="0" r="0" t="0"/>
          <a:stretch/>
        </p:blipFill>
        <p:spPr>
          <a:xfrm>
            <a:off x="3656647" y="991235"/>
            <a:ext cx="4875530" cy="4875530"/>
          </a:xfrm>
          <a:prstGeom prst="rect">
            <a:avLst/>
          </a:prstGeom>
          <a:noFill/>
          <a:ln>
            <a:noFill/>
          </a:ln>
        </p:spPr>
      </p:pic>
      <p:sp>
        <p:nvSpPr>
          <p:cNvPr id="750" name="Google Shape;750;p9"/>
          <p:cNvSpPr txBox="1"/>
          <p:nvPr/>
        </p:nvSpPr>
        <p:spPr>
          <a:xfrm>
            <a:off x="10064486" y="6083697"/>
            <a:ext cx="2008799" cy="858546"/>
          </a:xfrm>
          <a:prstGeom prst="rect">
            <a:avLst/>
          </a:prstGeom>
          <a:noFill/>
          <a:ln>
            <a:noFill/>
          </a:ln>
        </p:spPr>
        <p:txBody>
          <a:bodyPr anchorCtr="0" anchor="t" bIns="0" lIns="0" spcFirstLastPara="1" rIns="0" wrap="square" tIns="0">
            <a:normAutofit/>
          </a:bodyPr>
          <a:lstStyle/>
          <a:p>
            <a:pPr indent="0" lvl="0" marL="0" marR="0" rtl="0" algn="l">
              <a:spcBef>
                <a:spcPts val="0"/>
              </a:spcBef>
              <a:spcAft>
                <a:spcPts val="0"/>
              </a:spcAft>
              <a:buNone/>
            </a:pPr>
            <a:r>
              <a:rPr lang="en-US" sz="1066">
                <a:solidFill>
                  <a:srgbClr val="888888"/>
                </a:solidFill>
                <a:latin typeface="Arial"/>
                <a:ea typeface="Arial"/>
                <a:cs typeface="Arial"/>
                <a:sym typeface="Arial"/>
              </a:rPr>
              <a:t>Elia L)ima-Walton, MD, PA</a:t>
            </a:r>
            <a:endParaRPr/>
          </a:p>
          <a:p>
            <a:pPr indent="0" lvl="0" marL="0" marR="0" rtl="0" algn="l">
              <a:spcBef>
                <a:spcPts val="0"/>
              </a:spcBef>
              <a:spcAft>
                <a:spcPts val="0"/>
              </a:spcAft>
              <a:buNone/>
            </a:pPr>
            <a:r>
              <a:rPr lang="en-US" sz="1066">
                <a:solidFill>
                  <a:srgbClr val="888888"/>
                </a:solidFill>
                <a:latin typeface="Arial"/>
                <a:ea typeface="Arial"/>
                <a:cs typeface="Arial"/>
                <a:sym typeface="Arial"/>
              </a:rPr>
              <a:t>February 14, 2025</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020_MC_White (12-28-2020)">
  <a:themeElements>
    <a:clrScheme name="2020_MC_White">
      <a:dk1>
        <a:srgbClr val="FFFFFF"/>
      </a:dk1>
      <a:lt1>
        <a:srgbClr val="000000"/>
      </a:lt1>
      <a:dk2>
        <a:srgbClr val="D2D2D2"/>
      </a:dk2>
      <a:lt2>
        <a:srgbClr val="0057B8"/>
      </a:lt2>
      <a:accent1>
        <a:srgbClr val="009CDE"/>
      </a:accent1>
      <a:accent2>
        <a:srgbClr val="0057B8"/>
      </a:accent2>
      <a:accent3>
        <a:srgbClr val="00873E"/>
      </a:accent3>
      <a:accent4>
        <a:srgbClr val="8246AF"/>
      </a:accent4>
      <a:accent5>
        <a:srgbClr val="FE5000"/>
      </a:accent5>
      <a:accent6>
        <a:srgbClr val="FFC845"/>
      </a:accent6>
      <a:hlink>
        <a:srgbClr val="009CDE"/>
      </a:hlink>
      <a:folHlink>
        <a:srgbClr val="A8A8A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2024-12-13T16:41:43Z</dcterms:created>
  <dc:creator>Lima-Walton.Elia@mayo.edu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fyTimeStamp">
    <vt:lpwstr>2024-05-21T17:32:24</vt:lpwstr>
  </property>
  <property fmtid="{D5CDD505-2E9C-101B-9397-08002B2CF9AE}" pid="3" name="TemplafyTenantId">
    <vt:lpwstr>mcbrandtemplates</vt:lpwstr>
  </property>
  <property fmtid="{D5CDD505-2E9C-101B-9397-08002B2CF9AE}" pid="4" name="TemplafyTemplateId">
    <vt:lpwstr>917864946091425792</vt:lpwstr>
  </property>
  <property fmtid="{D5CDD505-2E9C-101B-9397-08002B2CF9AE}" pid="5" name="TemplafyUserProfileId">
    <vt:lpwstr>1070716879327986353</vt:lpwstr>
  </property>
  <property fmtid="{D5CDD505-2E9C-101B-9397-08002B2CF9AE}" pid="6" name="TemplafyFromBlank">
    <vt:bool>false</vt:bool>
  </property>
</Properties>
</file>