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55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611BE7-FE8E-9FE2-1A07-D7209CE604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4683C4E-E0AE-CCD2-45B9-8365F7DAD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8239AD-8735-6F45-F0D5-3C96A5A0B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35AB5-AE0B-4291-9555-DDF94DCDBED2}" type="datetimeFigureOut">
              <a:rPr kumimoji="1" lang="ja-JP" altLang="en-US" smtClean="0"/>
              <a:t>2023/1/5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37566F-5C33-A2FF-8A3B-FD70F7F6A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78B8D7-1807-284C-B007-1FEFCFC34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2DE2-D885-4C51-A5AF-D83E7FE4B1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7713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BA7356-CA23-98DB-0FD0-BDF4688FD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5861322-627A-17C1-CB34-BACA9FE66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E8BBDC-E453-B5ED-AA0C-DA761DB9B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35AB5-AE0B-4291-9555-DDF94DCDBED2}" type="datetimeFigureOut">
              <a:rPr kumimoji="1" lang="ja-JP" altLang="en-US" smtClean="0"/>
              <a:t>2023/1/5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104234-3AFF-8710-F381-315CEDCD3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AC5667-9F40-95EC-BFEE-3F5816662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2DE2-D885-4C51-A5AF-D83E7FE4B1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1051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042DEDB-2665-47EF-2DBD-3E489C3488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98B5A40-CD88-47E1-C3D3-B5CAEFE858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015CFE-CDDC-A779-6666-80E772801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35AB5-AE0B-4291-9555-DDF94DCDBED2}" type="datetimeFigureOut">
              <a:rPr kumimoji="1" lang="ja-JP" altLang="en-US" smtClean="0"/>
              <a:t>2023/1/5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8B45E2-69FB-9815-A27A-4CF202CD7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5A0AB1-D1B5-A612-0416-419BD4EE5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2DE2-D885-4C51-A5AF-D83E7FE4B1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8547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8FFBCE-026A-FACF-EFC0-7B7D46175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504DA97-BF0A-95A3-37F4-412399B63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AF6355-0B64-0C54-2A9C-37D312430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35AB5-AE0B-4291-9555-DDF94DCDBED2}" type="datetimeFigureOut">
              <a:rPr kumimoji="1" lang="ja-JP" altLang="en-US" smtClean="0"/>
              <a:t>2023/1/5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C3583B-688C-A5BB-9D2A-94110C6A1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A750F2-E039-DF6F-FBFA-64E87CD67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2DE2-D885-4C51-A5AF-D83E7FE4B1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4600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933A7E-0B3D-44FF-99E9-ECB88234B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4B388EF-6A3E-12F1-DDC0-4A7CDA10C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9233F3-CDB4-9F85-E668-B226C6C7F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35AB5-AE0B-4291-9555-DDF94DCDBED2}" type="datetimeFigureOut">
              <a:rPr kumimoji="1" lang="ja-JP" altLang="en-US" smtClean="0"/>
              <a:t>2023/1/5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A0B8EB-EC28-5800-E047-9FA21C165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2C3F5D0-0491-B85A-80CA-0460903C1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2DE2-D885-4C51-A5AF-D83E7FE4B1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9300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31551A-4AEA-74B3-4647-F15519C99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9C058C-B942-818A-0910-D227CAE80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70F5D6D-151F-C037-D72C-DAADAE158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7FB559-3C17-4B4F-2905-B62BD05B7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35AB5-AE0B-4291-9555-DDF94DCDBED2}" type="datetimeFigureOut">
              <a:rPr kumimoji="1" lang="ja-JP" altLang="en-US" smtClean="0"/>
              <a:t>2023/1/5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96E62F3-2F7A-CBA1-9184-BF9D5E3F7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219B0E-EB82-15ED-81A8-846D1372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2DE2-D885-4C51-A5AF-D83E7FE4B1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0350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145F83-E165-FA92-7201-78979D732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5E6DC98-8380-5E62-B605-0C23F0459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7FCE956-ED1B-B4A8-AB2A-4BC8B111B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F8B5C9C-1527-A1C7-9541-2C43F1DA68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C76FABA-3D2D-CF51-F60E-C0DFD45935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ABB273C-28F7-2731-A422-65D6222BA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35AB5-AE0B-4291-9555-DDF94DCDBED2}" type="datetimeFigureOut">
              <a:rPr kumimoji="1" lang="ja-JP" altLang="en-US" smtClean="0"/>
              <a:t>2023/1/5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0FDB2D8-1180-D4E4-6612-288D38B2D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0690354-266A-58AF-18F8-CC5C3C213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2DE2-D885-4C51-A5AF-D83E7FE4B1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0617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1F3FB4-4B95-53CD-7285-E03C99EAC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FCA6B28-06A3-6717-EB5F-28D21E1FB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35AB5-AE0B-4291-9555-DDF94DCDBED2}" type="datetimeFigureOut">
              <a:rPr kumimoji="1" lang="ja-JP" altLang="en-US" smtClean="0"/>
              <a:t>2023/1/5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BF56C4F-4F4C-E40B-2159-8574D1A2D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7A63FCA-38F4-372A-0B3F-C16506436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2DE2-D885-4C51-A5AF-D83E7FE4B1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3832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F619011-675D-3E03-8C0A-ABDA52680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35AB5-AE0B-4291-9555-DDF94DCDBED2}" type="datetimeFigureOut">
              <a:rPr kumimoji="1" lang="ja-JP" altLang="en-US" smtClean="0"/>
              <a:t>2023/1/5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402C590-1BB8-F33E-B374-E86019F87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1E6B157-1AC3-3BBA-391A-9BE4D493A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2DE2-D885-4C51-A5AF-D83E7FE4B1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7914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C0254B-62B6-4A67-5C88-FFEA1B2B3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722B93-2718-E440-B656-DE7BDEC29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36D79B7-7D9A-E453-287A-5AA20A2CA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2EC1B50-F200-AB71-DB27-2AF21AE50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35AB5-AE0B-4291-9555-DDF94DCDBED2}" type="datetimeFigureOut">
              <a:rPr kumimoji="1" lang="ja-JP" altLang="en-US" smtClean="0"/>
              <a:t>2023/1/5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3647ADA-57D3-0927-E96B-C139F2F41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DF5E805-F763-E91A-47D8-F2B457537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2DE2-D885-4C51-A5AF-D83E7FE4B1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0107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CC50E8-0621-205F-087C-4A1F1219F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C70B3A6-0195-288F-BB30-A70C3BADF0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FF9376E-A7DF-9575-22DF-6887342F43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3F51E71-B9C7-3B48-5574-EC57E9FE4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35AB5-AE0B-4291-9555-DDF94DCDBED2}" type="datetimeFigureOut">
              <a:rPr kumimoji="1" lang="ja-JP" altLang="en-US" smtClean="0"/>
              <a:t>2023/1/5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69179BA-F2E8-E2AC-8C7C-877BDCD1D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89179F4-FD81-9861-05DD-F8A8AA7C5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2DE2-D885-4C51-A5AF-D83E7FE4B1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6015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0F96EE5-25A1-65AB-7517-E4DEF86FA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50A724A-D2BF-3A9C-9BCC-4DB2864A1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8AAFC9-3EBD-498D-043D-725AA64A7C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35AB5-AE0B-4291-9555-DDF94DCDBED2}" type="datetimeFigureOut">
              <a:rPr kumimoji="1" lang="ja-JP" altLang="en-US" smtClean="0"/>
              <a:t>2023/1/5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E08453-6BE0-743A-E380-3E802D35B4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099CAA-EDB3-2476-7C0F-992595D251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92DE2-D885-4C51-A5AF-D83E7FE4B1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436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C4D50A-7D48-3D12-E02D-26C181A4A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5690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1347308-9A1D-AC64-7119-5D7E4303FFC6}"/>
              </a:ext>
            </a:extLst>
          </p:cNvPr>
          <p:cNvSpPr txBox="1"/>
          <p:nvPr/>
        </p:nvSpPr>
        <p:spPr>
          <a:xfrm>
            <a:off x="838199" y="1837474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/srv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DBCE341-2AA7-EC4C-679C-474DFC289ECB}"/>
              </a:ext>
            </a:extLst>
          </p:cNvPr>
          <p:cNvSpPr txBox="1"/>
          <p:nvPr/>
        </p:nvSpPr>
        <p:spPr>
          <a:xfrm>
            <a:off x="4232795" y="1839855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kern="1200" dirty="0">
                <a:solidFill>
                  <a:srgbClr val="000000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/groups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788878B-2597-E022-0CDD-9A4BD78DDC80}"/>
              </a:ext>
            </a:extLst>
          </p:cNvPr>
          <p:cNvSpPr txBox="1"/>
          <p:nvPr/>
        </p:nvSpPr>
        <p:spPr>
          <a:xfrm>
            <a:off x="4232794" y="2308015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kern="1200" dirty="0">
                <a:solidFill>
                  <a:srgbClr val="000000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/floors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ED9F0FE-864F-8975-4873-F72BA74F71E0}"/>
              </a:ext>
            </a:extLst>
          </p:cNvPr>
          <p:cNvSpPr txBox="1"/>
          <p:nvPr/>
        </p:nvSpPr>
        <p:spPr>
          <a:xfrm>
            <a:off x="4232794" y="2776175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kern="1200" dirty="0">
                <a:solidFill>
                  <a:srgbClr val="000000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/</a:t>
            </a:r>
            <a:r>
              <a:rPr kumimoji="1" lang="en-US" altLang="ja-JP" sz="1800" kern="1200" dirty="0" err="1">
                <a:solidFill>
                  <a:srgbClr val="000000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greads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91C4576-CA3A-78E9-20E5-02E0C65EFBEF}"/>
              </a:ext>
            </a:extLst>
          </p:cNvPr>
          <p:cNvSpPr txBox="1"/>
          <p:nvPr/>
        </p:nvSpPr>
        <p:spPr>
          <a:xfrm>
            <a:off x="4232794" y="3244335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kern="1200" dirty="0">
                <a:solidFill>
                  <a:srgbClr val="000000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/medias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61BFB31-3F06-B7C4-288B-34DCF3933508}"/>
              </a:ext>
            </a:extLst>
          </p:cNvPr>
          <p:cNvSpPr txBox="1"/>
          <p:nvPr/>
        </p:nvSpPr>
        <p:spPr>
          <a:xfrm>
            <a:off x="1682794" y="4455533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kern="1200" dirty="0">
                <a:solidFill>
                  <a:srgbClr val="000000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/http /</a:t>
            </a:r>
            <a:r>
              <a:rPr kumimoji="1" lang="en-US" altLang="ja-JP" sz="1800" kern="1200" dirty="0" err="1">
                <a:solidFill>
                  <a:srgbClr val="000000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webroot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BA4B642-6C80-05B5-6A46-CCFF36406493}"/>
              </a:ext>
            </a:extLst>
          </p:cNvPr>
          <p:cNvSpPr txBox="1"/>
          <p:nvPr/>
        </p:nvSpPr>
        <p:spPr>
          <a:xfrm>
            <a:off x="4417515" y="4429493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kern="1200" dirty="0">
                <a:solidFill>
                  <a:srgbClr val="000000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/medias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9063A12-15BA-1CF8-B1C1-C8F612D1B98F}"/>
              </a:ext>
            </a:extLst>
          </p:cNvPr>
          <p:cNvSpPr txBox="1"/>
          <p:nvPr/>
        </p:nvSpPr>
        <p:spPr>
          <a:xfrm>
            <a:off x="4417515" y="4894176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kern="1200" dirty="0">
                <a:solidFill>
                  <a:srgbClr val="000000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/&lt;</a:t>
            </a:r>
            <a:r>
              <a:rPr kumimoji="1" lang="en-US" altLang="ja-JP" sz="1800" kern="1200" dirty="0" err="1">
                <a:solidFill>
                  <a:srgbClr val="000000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orgname</a:t>
            </a:r>
            <a:r>
              <a:rPr kumimoji="1" lang="en-US" altLang="ja-JP" sz="1800" kern="1200" dirty="0">
                <a:solidFill>
                  <a:srgbClr val="000000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&gt;</a:t>
            </a:r>
            <a:endParaRPr kumimoji="1" lang="ja-JP" altLang="en-US" dirty="0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EEAAA5A5-1B56-115D-21AA-3EDC15D49516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2994372" y="2024517"/>
            <a:ext cx="235132" cy="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CEB211DD-D2FC-267A-130D-78E70BC9A406}"/>
              </a:ext>
            </a:extLst>
          </p:cNvPr>
          <p:cNvCxnSpPr>
            <a:cxnSpLocks/>
            <a:stCxn id="30" idx="3"/>
            <a:endCxn id="8" idx="1"/>
          </p:cNvCxnSpPr>
          <p:nvPr/>
        </p:nvCxnSpPr>
        <p:spPr>
          <a:xfrm flipV="1">
            <a:off x="3997663" y="2024521"/>
            <a:ext cx="23513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23ECBAC-CAC4-BCDE-D8A9-7C3AEFCCC32C}"/>
              </a:ext>
            </a:extLst>
          </p:cNvPr>
          <p:cNvSpPr txBox="1"/>
          <p:nvPr/>
        </p:nvSpPr>
        <p:spPr>
          <a:xfrm>
            <a:off x="1682794" y="1839851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kern="1200" dirty="0">
                <a:solidFill>
                  <a:srgbClr val="000000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/</a:t>
            </a:r>
            <a:r>
              <a:rPr kumimoji="1" lang="en-US" altLang="ja-JP" sz="1800" kern="1200" dirty="0" err="1">
                <a:solidFill>
                  <a:srgbClr val="000000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masuosai</a:t>
            </a:r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71D61D1-6730-DA22-F309-229E42A52C33}"/>
              </a:ext>
            </a:extLst>
          </p:cNvPr>
          <p:cNvSpPr txBox="1"/>
          <p:nvPr/>
        </p:nvSpPr>
        <p:spPr>
          <a:xfrm>
            <a:off x="3229504" y="1839856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kern="1200" dirty="0">
                <a:solidFill>
                  <a:srgbClr val="000000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/data</a:t>
            </a:r>
            <a:endParaRPr kumimoji="1" lang="ja-JP" altLang="en-US" dirty="0"/>
          </a:p>
        </p:txBody>
      </p:sp>
      <p:cxnSp>
        <p:nvCxnSpPr>
          <p:cNvPr id="34" name="コネクタ: カギ線 33">
            <a:extLst>
              <a:ext uri="{FF2B5EF4-FFF2-40B4-BE49-F238E27FC236}">
                <a16:creationId xmlns:a16="http://schemas.microsoft.com/office/drawing/2014/main" id="{593BFDE3-46DC-C3F6-FAD5-94F8253C634D}"/>
              </a:ext>
            </a:extLst>
          </p:cNvPr>
          <p:cNvCxnSpPr>
            <a:stCxn id="30" idx="3"/>
            <a:endCxn id="9" idx="1"/>
          </p:cNvCxnSpPr>
          <p:nvPr/>
        </p:nvCxnSpPr>
        <p:spPr>
          <a:xfrm>
            <a:off x="3997663" y="2024522"/>
            <a:ext cx="235131" cy="46815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コネクタ: カギ線 35">
            <a:extLst>
              <a:ext uri="{FF2B5EF4-FFF2-40B4-BE49-F238E27FC236}">
                <a16:creationId xmlns:a16="http://schemas.microsoft.com/office/drawing/2014/main" id="{8CFB56CD-2A62-9684-52F3-4F02A216E485}"/>
              </a:ext>
            </a:extLst>
          </p:cNvPr>
          <p:cNvCxnSpPr>
            <a:stCxn id="30" idx="3"/>
            <a:endCxn id="10" idx="1"/>
          </p:cNvCxnSpPr>
          <p:nvPr/>
        </p:nvCxnSpPr>
        <p:spPr>
          <a:xfrm>
            <a:off x="3997663" y="2024522"/>
            <a:ext cx="235131" cy="93631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コネクタ: カギ線 37">
            <a:extLst>
              <a:ext uri="{FF2B5EF4-FFF2-40B4-BE49-F238E27FC236}">
                <a16:creationId xmlns:a16="http://schemas.microsoft.com/office/drawing/2014/main" id="{747632E8-D59B-5111-C253-407FB069F00F}"/>
              </a:ext>
            </a:extLst>
          </p:cNvPr>
          <p:cNvCxnSpPr>
            <a:stCxn id="30" idx="3"/>
            <a:endCxn id="12" idx="1"/>
          </p:cNvCxnSpPr>
          <p:nvPr/>
        </p:nvCxnSpPr>
        <p:spPr>
          <a:xfrm>
            <a:off x="3997663" y="2024522"/>
            <a:ext cx="235131" cy="140447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154F71CB-A7BA-3670-EC1C-728986C92B2C}"/>
              </a:ext>
            </a:extLst>
          </p:cNvPr>
          <p:cNvCxnSpPr>
            <a:stCxn id="4" idx="3"/>
            <a:endCxn id="29" idx="1"/>
          </p:cNvCxnSpPr>
          <p:nvPr/>
        </p:nvCxnSpPr>
        <p:spPr>
          <a:xfrm>
            <a:off x="1447661" y="2022140"/>
            <a:ext cx="235133" cy="2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8F24E2D3-1D08-EC92-827A-EE827BBDE563}"/>
              </a:ext>
            </a:extLst>
          </p:cNvPr>
          <p:cNvCxnSpPr>
            <a:stCxn id="16" idx="3"/>
          </p:cNvCxnSpPr>
          <p:nvPr/>
        </p:nvCxnSpPr>
        <p:spPr>
          <a:xfrm flipH="1">
            <a:off x="3346450" y="4640199"/>
            <a:ext cx="111189" cy="3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コネクタ: カギ線 48">
            <a:extLst>
              <a:ext uri="{FF2B5EF4-FFF2-40B4-BE49-F238E27FC236}">
                <a16:creationId xmlns:a16="http://schemas.microsoft.com/office/drawing/2014/main" id="{5D5DF9E5-457F-277B-46AA-CB853D93E73F}"/>
              </a:ext>
            </a:extLst>
          </p:cNvPr>
          <p:cNvCxnSpPr>
            <a:stCxn id="16" idx="3"/>
            <a:endCxn id="18" idx="1"/>
          </p:cNvCxnSpPr>
          <p:nvPr/>
        </p:nvCxnSpPr>
        <p:spPr>
          <a:xfrm>
            <a:off x="3457639" y="4640199"/>
            <a:ext cx="959876" cy="43864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コネクタ: カギ線 50">
            <a:extLst>
              <a:ext uri="{FF2B5EF4-FFF2-40B4-BE49-F238E27FC236}">
                <a16:creationId xmlns:a16="http://schemas.microsoft.com/office/drawing/2014/main" id="{3A4B3DBE-51B2-CCEC-58FC-503D50C1B3F2}"/>
              </a:ext>
            </a:extLst>
          </p:cNvPr>
          <p:cNvCxnSpPr>
            <a:stCxn id="4" idx="3"/>
            <a:endCxn id="16" idx="1"/>
          </p:cNvCxnSpPr>
          <p:nvPr/>
        </p:nvCxnSpPr>
        <p:spPr>
          <a:xfrm>
            <a:off x="1447661" y="2022140"/>
            <a:ext cx="235133" cy="261805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コネクタ: カギ線 57">
            <a:extLst>
              <a:ext uri="{FF2B5EF4-FFF2-40B4-BE49-F238E27FC236}">
                <a16:creationId xmlns:a16="http://schemas.microsoft.com/office/drawing/2014/main" id="{F2EB7E0A-6C5D-C18B-09F6-CAB92F7F6A15}"/>
              </a:ext>
            </a:extLst>
          </p:cNvPr>
          <p:cNvCxnSpPr>
            <a:cxnSpLocks/>
            <a:stCxn id="29" idx="3"/>
            <a:endCxn id="14" idx="1"/>
          </p:cNvCxnSpPr>
          <p:nvPr/>
        </p:nvCxnSpPr>
        <p:spPr>
          <a:xfrm>
            <a:off x="2994372" y="2024517"/>
            <a:ext cx="272001" cy="219265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BE66026-B97F-417E-C2EF-C67EF253CECD}"/>
              </a:ext>
            </a:extLst>
          </p:cNvPr>
          <p:cNvSpPr txBox="1"/>
          <p:nvPr/>
        </p:nvSpPr>
        <p:spPr>
          <a:xfrm>
            <a:off x="3266373" y="4032506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kern="1200" dirty="0">
                <a:solidFill>
                  <a:srgbClr val="000000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/logs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B20C283-1A39-2EDD-B873-FC446553ED1A}"/>
              </a:ext>
            </a:extLst>
          </p:cNvPr>
          <p:cNvSpPr txBox="1"/>
          <p:nvPr/>
        </p:nvSpPr>
        <p:spPr>
          <a:xfrm>
            <a:off x="4199238" y="3613640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kern="1200" dirty="0">
                <a:solidFill>
                  <a:srgbClr val="000000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/ events</a:t>
            </a:r>
            <a:endParaRPr kumimoji="1"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C1752D80-E8A5-B637-8005-584D6585E574}"/>
              </a:ext>
            </a:extLst>
          </p:cNvPr>
          <p:cNvCxnSpPr>
            <a:stCxn id="30" idx="3"/>
            <a:endCxn id="3" idx="1"/>
          </p:cNvCxnSpPr>
          <p:nvPr/>
        </p:nvCxnSpPr>
        <p:spPr>
          <a:xfrm>
            <a:off x="3997663" y="2024522"/>
            <a:ext cx="201575" cy="17737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009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27</Words>
  <Application>Microsoft Office PowerPoint</Application>
  <PresentationFormat>ワイド画面</PresentationFormat>
  <Paragraphs>12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長島 匠</dc:creator>
  <cp:lastModifiedBy>長島 匠</cp:lastModifiedBy>
  <cp:revision>4</cp:revision>
  <dcterms:created xsi:type="dcterms:W3CDTF">2022-12-24T05:32:08Z</dcterms:created>
  <dcterms:modified xsi:type="dcterms:W3CDTF">2023-01-05T00:05:24Z</dcterms:modified>
</cp:coreProperties>
</file>