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11BE7-FE8E-9FE2-1A07-D7209CE60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683C4E-E0AE-CCD2-45B9-8365F7DA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39AD-8735-6F45-F0D5-3C96A5A0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7566F-5C33-A2FF-8A3B-FD70F7F6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B8D7-1807-284C-B007-1FEFCFC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1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A7356-CA23-98DB-0FD0-BDF4688F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861322-627A-17C1-CB34-BACA9FE66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E8BBDC-E453-B5ED-AA0C-DA761DB9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04234-3AFF-8710-F381-315CEDCD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C5667-9F40-95EC-BFEE-3F581666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05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42DEDB-2665-47EF-2DBD-3E489C348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8B5A40-CD88-47E1-C3D3-B5CAEFE85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15CFE-CDDC-A779-6666-80E77280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B45E2-69FB-9815-A27A-4CF202CD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5A0AB1-D1B5-A612-0416-419BD4EE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54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FFBCE-026A-FACF-EFC0-7B7D4617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4DA97-BF0A-95A3-37F4-412399B6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F6355-0B64-0C54-2A9C-37D31243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3583B-688C-A5BB-9D2A-94110C6A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A750F2-E039-DF6F-FBFA-64E87CD6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60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33A7E-0B3D-44FF-99E9-ECB88234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388EF-6A3E-12F1-DDC0-4A7CDA10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233F3-CDB4-9F85-E668-B226C6C7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A0B8EB-EC28-5800-E047-9FA21C16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C3F5D0-0491-B85A-80CA-0460903C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0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1551A-4AEA-74B3-4647-F15519C9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C058C-B942-818A-0910-D227CAE8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0F5D6D-151F-C037-D72C-DAADAE158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FB559-3C17-4B4F-2905-B62BD05B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62F3-2F7A-CBA1-9184-BF9D5E3F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19B0E-EB82-15ED-81A8-846D1372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35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45F83-E165-FA92-7201-78979D73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E6DC98-8380-5E62-B605-0C23F045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FCE956-ED1B-B4A8-AB2A-4BC8B111B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8B5C9C-1527-A1C7-9541-2C43F1DA6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76FABA-3D2D-CF51-F60E-C0DFD459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BB273C-28F7-2731-A422-65D6222B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FDB2D8-1180-D4E4-6612-288D38B2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690354-266A-58AF-18F8-CC5C3C21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61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F3FB4-4B95-53CD-7285-E03C99EA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CA6B28-06A3-6717-EB5F-28D21E1F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F56C4F-4F4C-E40B-2159-8574D1A2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A63FCA-38F4-372A-0B3F-C1650643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83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619011-675D-3E03-8C0A-ABDA5268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02C590-1BB8-F33E-B374-E86019F8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E6B157-1AC3-3BBA-391A-9BE4D493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1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0254B-62B6-4A67-5C88-FFEA1B2B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22B93-2718-E440-B656-DE7BDEC2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6D79B7-7D9A-E453-287A-5AA20A2C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EC1B50-F200-AB71-DB27-2AF21AE5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647ADA-57D3-0927-E96B-C139F2F4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F5E805-F763-E91A-47D8-F2B45753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0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C50E8-0621-205F-087C-4A1F1219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70B3A6-0195-288F-BB30-A70C3BAD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F9376E-A7DF-9575-22DF-6887342F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F51E71-B9C7-3B48-5574-EC57E9FE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9179BA-F2E8-E2AC-8C7C-877BDCD1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9179F4-FD81-9861-05DD-F8A8AA7C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01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F96EE5-25A1-65AB-7517-E4DEF86F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0A724A-D2BF-3A9C-9BCC-4DB2864A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AAFC9-3EBD-498D-043D-725AA64A7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5AB5-AE0B-4291-9555-DDF94DCDBED2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E08453-6BE0-743A-E380-3E802D35B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099CAA-EDB3-2476-7C0F-992595D2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36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4D50A-7D48-3D12-E02D-26C181A4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347308-9A1D-AC64-7119-5D7E4303FFC6}"/>
              </a:ext>
            </a:extLst>
          </p:cNvPr>
          <p:cNvSpPr txBox="1"/>
          <p:nvPr/>
        </p:nvSpPr>
        <p:spPr>
          <a:xfrm>
            <a:off x="838199" y="183747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/srv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BCE341-2AA7-EC4C-679C-474DFC289ECB}"/>
              </a:ext>
            </a:extLst>
          </p:cNvPr>
          <p:cNvSpPr txBox="1"/>
          <p:nvPr/>
        </p:nvSpPr>
        <p:spPr>
          <a:xfrm>
            <a:off x="4232795" y="18398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/groups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88878B-2597-E022-0CDD-9A4BD78DDC80}"/>
              </a:ext>
            </a:extLst>
          </p:cNvPr>
          <p:cNvSpPr txBox="1"/>
          <p:nvPr/>
        </p:nvSpPr>
        <p:spPr>
          <a:xfrm>
            <a:off x="4232794" y="230801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/floors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D9F0FE-864F-8975-4873-F72BA74F71E0}"/>
              </a:ext>
            </a:extLst>
          </p:cNvPr>
          <p:cNvSpPr txBox="1"/>
          <p:nvPr/>
        </p:nvSpPr>
        <p:spPr>
          <a:xfrm>
            <a:off x="4232794" y="277617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greads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1C4576-CA3A-78E9-20E5-02E0C65EFBEF}"/>
              </a:ext>
            </a:extLst>
          </p:cNvPr>
          <p:cNvSpPr txBox="1"/>
          <p:nvPr/>
        </p:nvSpPr>
        <p:spPr>
          <a:xfrm>
            <a:off x="4232794" y="324433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/medias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CEA30C-EA54-5D70-0CDF-B323A68E010A}"/>
              </a:ext>
            </a:extLst>
          </p:cNvPr>
          <p:cNvSpPr txBox="1"/>
          <p:nvPr/>
        </p:nvSpPr>
        <p:spPr>
          <a:xfrm>
            <a:off x="3224439" y="464439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/logs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1BFB31-3F06-B7C4-288B-34DCF3933508}"/>
              </a:ext>
            </a:extLst>
          </p:cNvPr>
          <p:cNvSpPr txBox="1"/>
          <p:nvPr/>
        </p:nvSpPr>
        <p:spPr>
          <a:xfrm>
            <a:off x="1682794" y="513859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/http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BA4B642-6C80-05B5-6A46-CCFF36406493}"/>
              </a:ext>
            </a:extLst>
          </p:cNvPr>
          <p:cNvSpPr txBox="1"/>
          <p:nvPr/>
        </p:nvSpPr>
        <p:spPr>
          <a:xfrm>
            <a:off x="3224439" y="511255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/medias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063A12-15BA-1CF8-B1C1-C8F612D1B98F}"/>
              </a:ext>
            </a:extLst>
          </p:cNvPr>
          <p:cNvSpPr txBox="1"/>
          <p:nvPr/>
        </p:nvSpPr>
        <p:spPr>
          <a:xfrm>
            <a:off x="3224439" y="5577238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webroot</a:t>
            </a:r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/&lt;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orgname</a:t>
            </a:r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&gt;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EAAA5A5-1B56-115D-21AA-3EDC15D4951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994372" y="2024517"/>
            <a:ext cx="235132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EB211DD-D2FC-267A-130D-78E70BC9A406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 flipV="1">
            <a:off x="3997663" y="2024521"/>
            <a:ext cx="2351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23ECBAC-CAC4-BCDE-D8A9-7C3AEFCCC32C}"/>
              </a:ext>
            </a:extLst>
          </p:cNvPr>
          <p:cNvSpPr txBox="1"/>
          <p:nvPr/>
        </p:nvSpPr>
        <p:spPr>
          <a:xfrm>
            <a:off x="1682794" y="183985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masuosai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D61D1-6730-DA22-F309-229E42A52C33}"/>
              </a:ext>
            </a:extLst>
          </p:cNvPr>
          <p:cNvSpPr txBox="1"/>
          <p:nvPr/>
        </p:nvSpPr>
        <p:spPr>
          <a:xfrm>
            <a:off x="3229504" y="183985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/data</a:t>
            </a:r>
            <a:endParaRPr kumimoji="1" lang="ja-JP" altLang="en-US" dirty="0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93BFDE3-46DC-C3F6-FAD5-94F8253C634D}"/>
              </a:ext>
            </a:extLst>
          </p:cNvPr>
          <p:cNvCxnSpPr>
            <a:stCxn id="30" idx="3"/>
            <a:endCxn id="9" idx="1"/>
          </p:cNvCxnSpPr>
          <p:nvPr/>
        </p:nvCxnSpPr>
        <p:spPr>
          <a:xfrm>
            <a:off x="3997663" y="2024522"/>
            <a:ext cx="235131" cy="4681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8CFB56CD-2A62-9684-52F3-4F02A216E485}"/>
              </a:ext>
            </a:extLst>
          </p:cNvPr>
          <p:cNvCxnSpPr>
            <a:stCxn id="30" idx="3"/>
            <a:endCxn id="10" idx="1"/>
          </p:cNvCxnSpPr>
          <p:nvPr/>
        </p:nvCxnSpPr>
        <p:spPr>
          <a:xfrm>
            <a:off x="3997663" y="2024522"/>
            <a:ext cx="235131" cy="936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47632E8-D59B-5111-C253-407FB069F00F}"/>
              </a:ext>
            </a:extLst>
          </p:cNvPr>
          <p:cNvCxnSpPr>
            <a:stCxn id="30" idx="3"/>
            <a:endCxn id="12" idx="1"/>
          </p:cNvCxnSpPr>
          <p:nvPr/>
        </p:nvCxnSpPr>
        <p:spPr>
          <a:xfrm>
            <a:off x="3997663" y="2024522"/>
            <a:ext cx="235131" cy="14044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06B061D9-32D5-BF2A-C939-9922B57AD6CF}"/>
              </a:ext>
            </a:extLst>
          </p:cNvPr>
          <p:cNvCxnSpPr>
            <a:stCxn id="29" idx="3"/>
            <a:endCxn id="13" idx="1"/>
          </p:cNvCxnSpPr>
          <p:nvPr/>
        </p:nvCxnSpPr>
        <p:spPr>
          <a:xfrm>
            <a:off x="2994372" y="2024517"/>
            <a:ext cx="230067" cy="28045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54F71CB-A7BA-3670-EC1C-728986C92B2C}"/>
              </a:ext>
            </a:extLst>
          </p:cNvPr>
          <p:cNvCxnSpPr>
            <a:stCxn id="4" idx="3"/>
            <a:endCxn id="29" idx="1"/>
          </p:cNvCxnSpPr>
          <p:nvPr/>
        </p:nvCxnSpPr>
        <p:spPr>
          <a:xfrm>
            <a:off x="1447661" y="2022140"/>
            <a:ext cx="235133" cy="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F24E2D3-1D08-EC92-827A-EE827BBDE563}"/>
              </a:ext>
            </a:extLst>
          </p:cNvPr>
          <p:cNvCxnSpPr>
            <a:stCxn id="16" idx="3"/>
          </p:cNvCxnSpPr>
          <p:nvPr/>
        </p:nvCxnSpPr>
        <p:spPr>
          <a:xfrm>
            <a:off x="2412481" y="5323261"/>
            <a:ext cx="933969" cy="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5D5DF9E5-457F-277B-46AA-CB853D93E73F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2412481" y="5323261"/>
            <a:ext cx="811958" cy="4386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3A4B3DBE-51B2-CCEC-58FC-503D50C1B3F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1447661" y="2022140"/>
            <a:ext cx="235133" cy="33011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E74F5CB-36CA-1C2F-2ACC-8EB74D02B0DC}"/>
              </a:ext>
            </a:extLst>
          </p:cNvPr>
          <p:cNvSpPr txBox="1"/>
          <p:nvPr/>
        </p:nvSpPr>
        <p:spPr>
          <a:xfrm>
            <a:off x="3224439" y="371028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floor_indexer.json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6B412DF-5279-95FF-EB23-8765099910BF}"/>
              </a:ext>
            </a:extLst>
          </p:cNvPr>
          <p:cNvSpPr txBox="1"/>
          <p:nvPr/>
        </p:nvSpPr>
        <p:spPr>
          <a:xfrm>
            <a:off x="3224439" y="4178445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gread_indexer.json</a:t>
            </a:r>
            <a:endParaRPr kumimoji="1" lang="ja-JP" altLang="en-US" dirty="0"/>
          </a:p>
        </p:txBody>
      </p: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F2EB7E0A-6C5D-C18B-09F6-CAB92F7F6A15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>
            <a:off x="2994372" y="2024517"/>
            <a:ext cx="230067" cy="1870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56C74317-5376-F975-3B75-E43322359573}"/>
              </a:ext>
            </a:extLst>
          </p:cNvPr>
          <p:cNvCxnSpPr>
            <a:stCxn id="29" idx="3"/>
            <a:endCxn id="54" idx="1"/>
          </p:cNvCxnSpPr>
          <p:nvPr/>
        </p:nvCxnSpPr>
        <p:spPr>
          <a:xfrm>
            <a:off x="2994372" y="2024517"/>
            <a:ext cx="230067" cy="23385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0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長島 匠</dc:creator>
  <cp:lastModifiedBy>長島 匠</cp:lastModifiedBy>
  <cp:revision>1</cp:revision>
  <dcterms:created xsi:type="dcterms:W3CDTF">2022-12-24T05:32:08Z</dcterms:created>
  <dcterms:modified xsi:type="dcterms:W3CDTF">2022-12-24T06:11:52Z</dcterms:modified>
</cp:coreProperties>
</file>