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62" r:id="rId4"/>
    <p:sldId id="293" r:id="rId5"/>
    <p:sldId id="274" r:id="rId6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8"/>
      <p:bold r:id="rId9"/>
      <p:italic r:id="rId10"/>
      <p:boldItalic r:id="rId11"/>
    </p:embeddedFon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  <p:embeddedFont>
      <p:font typeface="Saira Condensed ExtraBold" panose="020B060402020202020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78E5A-E7C6-448D-8043-897570A88D89}" v="22" dt="2021-05-28T08:03:04.321"/>
  </p1510:revLst>
</p1510:revInfo>
</file>

<file path=ppt/tableStyles.xml><?xml version="1.0" encoding="utf-8"?>
<a:tblStyleLst xmlns:a="http://schemas.openxmlformats.org/drawingml/2006/main" def="{D1C5D3C0-9449-41D2-85D7-626ECC10006B}">
  <a:tblStyle styleId="{D1C5D3C0-9449-41D2-85D7-626ECC100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76" y="12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nh Tat Dat" userId="26c0d0d56f35bbc0" providerId="LiveId" clId="{BFF78E5A-E7C6-448D-8043-897570A88D89}"/>
    <pc:docChg chg="modSld">
      <pc:chgData name="Nguyen Huynh Tat Dat" userId="26c0d0d56f35bbc0" providerId="LiveId" clId="{BFF78E5A-E7C6-448D-8043-897570A88D89}" dt="2021-05-28T08:03:04.321" v="21" actId="20577"/>
      <pc:docMkLst>
        <pc:docMk/>
      </pc:docMkLst>
      <pc:sldChg chg="modSp">
        <pc:chgData name="Nguyen Huynh Tat Dat" userId="26c0d0d56f35bbc0" providerId="LiveId" clId="{BFF78E5A-E7C6-448D-8043-897570A88D89}" dt="2021-05-28T08:03:04.321" v="21" actId="20577"/>
        <pc:sldMkLst>
          <pc:docMk/>
          <pc:sldMk cId="0" sldId="262"/>
        </pc:sldMkLst>
        <pc:spChg chg="mod">
          <ac:chgData name="Nguyen Huynh Tat Dat" userId="26c0d0d56f35bbc0" providerId="LiveId" clId="{BFF78E5A-E7C6-448D-8043-897570A88D89}" dt="2021-05-28T08:03:04.321" v="21" actId="20577"/>
          <ac:spMkLst>
            <pc:docMk/>
            <pc:sldMk cId="0" sldId="262"/>
            <ac:spMk id="2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9fc87a0a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9fc87a0a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9fc87a0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9fc87a0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6e9a21c8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6e9a21c8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4130" y="1320225"/>
            <a:ext cx="4899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51925" y="3484450"/>
            <a:ext cx="3979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83214" y="108263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828514" y="1497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61176" y="1333231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83214" y="174354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758314" y="2156701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861176" y="1995758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83214" y="241087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828514" y="282402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861176" y="2658284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418800" y="2098650"/>
            <a:ext cx="2251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83214" y="306567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828514" y="348071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5861176" y="3315464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9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4800822" y="15359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2"/>
          </p:nvPr>
        </p:nvSpPr>
        <p:spPr>
          <a:xfrm>
            <a:off x="4828584" y="2606600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5179613" y="20775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ctrTitle" idx="3"/>
          </p:nvPr>
        </p:nvSpPr>
        <p:spPr>
          <a:xfrm>
            <a:off x="5179613" y="3152029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4806369" y="3605625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 idx="5"/>
          </p:nvPr>
        </p:nvSpPr>
        <p:spPr>
          <a:xfrm>
            <a:off x="5163388" y="415791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Fira Sans Condensed Medium"/>
              <a:buNone/>
              <a:defRPr sz="11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6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63614" y="2070935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 sz="1000">
                <a:solidFill>
                  <a:srgbClr val="000000"/>
                </a:solidFill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  <a:defRPr sz="1000">
                <a:solidFill>
                  <a:srgbClr val="000000"/>
                </a:solidFill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Char char="■"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755000" y="-424250"/>
            <a:ext cx="30180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3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Condensed ExtraBold"/>
              <a:buNone/>
              <a:defRPr sz="2800">
                <a:solidFill>
                  <a:schemeClr val="lt1"/>
                </a:solidFill>
                <a:latin typeface="Saira Condensed ExtraBold"/>
                <a:ea typeface="Saira Condensed ExtraBold"/>
                <a:cs typeface="Saira Condensed ExtraBold"/>
                <a:sym typeface="Saira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●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Char char="○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 Light"/>
              <a:buChar char="■"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0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442165"/>
            <a:ext cx="9144003" cy="33310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2764130" y="1320225"/>
            <a:ext cx="4899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383838"/>
                </a:solidFill>
              </a:rPr>
              <a:t>QUẢN LÍ QUẦY THUỐC</a:t>
            </a:r>
            <a:endParaRPr>
              <a:solidFill>
                <a:srgbClr val="383838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 t="79" b="89"/>
          <a:stretch/>
        </p:blipFill>
        <p:spPr>
          <a:xfrm flipH="1">
            <a:off x="-72653" y="970301"/>
            <a:ext cx="3082753" cy="418540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4836455" y="3991446"/>
            <a:ext cx="3979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chemeClr val="lt1"/>
                </a:solidFill>
              </a:rPr>
              <a:t>Công Nghệ Phần Mềm</a:t>
            </a:r>
            <a:br>
              <a:rPr lang="vi-VN" sz="2400">
                <a:solidFill>
                  <a:schemeClr val="lt1"/>
                </a:solidFill>
              </a:rPr>
            </a:br>
            <a:r>
              <a:rPr lang="vi-VN" sz="2400">
                <a:solidFill>
                  <a:schemeClr val="lt1"/>
                </a:solidFill>
              </a:rPr>
              <a:t>Nhóm 7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 idx="9"/>
          </p:nvPr>
        </p:nvSpPr>
        <p:spPr>
          <a:xfrm>
            <a:off x="418800" y="2098650"/>
            <a:ext cx="2251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solidFill>
                  <a:schemeClr val="lt1"/>
                </a:solidFill>
              </a:rPr>
              <a:t>Thành Viên Nhóm</a:t>
            </a:r>
            <a:endParaRPr sz="3600">
              <a:solidFill>
                <a:schemeClr val="lt1"/>
              </a:solidFill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2812375" y="-37589"/>
            <a:ext cx="0" cy="273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" name="Google Shape;104;p21"/>
          <p:cNvCxnSpPr/>
          <p:nvPr/>
        </p:nvCxnSpPr>
        <p:spPr>
          <a:xfrm rot="10800000">
            <a:off x="3293600" y="1977675"/>
            <a:ext cx="489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1"/>
          <p:cNvCxnSpPr/>
          <p:nvPr/>
        </p:nvCxnSpPr>
        <p:spPr>
          <a:xfrm rot="10800000">
            <a:off x="3293600" y="2638783"/>
            <a:ext cx="489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1"/>
          <p:cNvCxnSpPr/>
          <p:nvPr/>
        </p:nvCxnSpPr>
        <p:spPr>
          <a:xfrm rot="10800000">
            <a:off x="3293600" y="3299892"/>
            <a:ext cx="489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21"/>
          <p:cNvSpPr txBox="1">
            <a:spLocks noGrp="1"/>
          </p:cNvSpPr>
          <p:nvPr>
            <p:ph type="ctrTitle" idx="6"/>
          </p:nvPr>
        </p:nvSpPr>
        <p:spPr>
          <a:xfrm>
            <a:off x="3498400" y="27559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Nguyễn Đình Dũng </a:t>
            </a:r>
            <a:br>
              <a:rPr lang="vi-VN" sz="2000"/>
            </a:br>
            <a:r>
              <a:rPr lang="vi-VN" sz="2000"/>
              <a:t>- 51900587</a:t>
            </a:r>
            <a:endParaRPr sz="2000"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8"/>
          </p:nvPr>
        </p:nvSpPr>
        <p:spPr>
          <a:xfrm>
            <a:off x="5861176" y="2655655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498400" y="140295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/>
              <a:t>Nguyễn Huỳnh Tất Đạt - 51900585</a:t>
            </a:r>
            <a:endParaRPr sz="20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5861176" y="1333231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ctrTitle" idx="3"/>
          </p:nvPr>
        </p:nvSpPr>
        <p:spPr>
          <a:xfrm>
            <a:off x="3498400" y="207785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Nguyễn Hoàng Long </a:t>
            </a:r>
            <a:br>
              <a:rPr lang="vi-VN" sz="2000"/>
            </a:br>
            <a:r>
              <a:rPr lang="vi-VN" sz="2000"/>
              <a:t>- 51900759</a:t>
            </a:r>
            <a:endParaRPr sz="2000"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5"/>
          </p:nvPr>
        </p:nvSpPr>
        <p:spPr>
          <a:xfrm>
            <a:off x="5861176" y="1995758"/>
            <a:ext cx="139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6964685" y="4383090"/>
            <a:ext cx="698710" cy="288262"/>
          </a:xfrm>
          <a:custGeom>
            <a:avLst/>
            <a:gdLst/>
            <a:ahLst/>
            <a:cxnLst/>
            <a:rect l="l" t="t" r="r" b="b"/>
            <a:pathLst>
              <a:path w="17098" h="7054" extrusionOk="0">
                <a:moveTo>
                  <a:pt x="1177" y="1"/>
                </a:moveTo>
                <a:cubicBezTo>
                  <a:pt x="529" y="1"/>
                  <a:pt x="1" y="528"/>
                  <a:pt x="1" y="1177"/>
                </a:cubicBezTo>
                <a:cubicBezTo>
                  <a:pt x="1" y="1826"/>
                  <a:pt x="529" y="2350"/>
                  <a:pt x="1177" y="2354"/>
                </a:cubicBezTo>
                <a:lnTo>
                  <a:pt x="6005" y="2354"/>
                </a:lnTo>
                <a:cubicBezTo>
                  <a:pt x="6014" y="2354"/>
                  <a:pt x="6023" y="2354"/>
                  <a:pt x="6032" y="2354"/>
                </a:cubicBezTo>
                <a:cubicBezTo>
                  <a:pt x="6679" y="2354"/>
                  <a:pt x="7204" y="2880"/>
                  <a:pt x="7204" y="3527"/>
                </a:cubicBezTo>
                <a:cubicBezTo>
                  <a:pt x="7204" y="4180"/>
                  <a:pt x="6676" y="4704"/>
                  <a:pt x="6025" y="4704"/>
                </a:cubicBezTo>
                <a:cubicBezTo>
                  <a:pt x="6019" y="4704"/>
                  <a:pt x="6012" y="4704"/>
                  <a:pt x="6005" y="4704"/>
                </a:cubicBezTo>
                <a:lnTo>
                  <a:pt x="5327" y="4704"/>
                </a:lnTo>
                <a:cubicBezTo>
                  <a:pt x="4678" y="4704"/>
                  <a:pt x="4154" y="5228"/>
                  <a:pt x="4154" y="5880"/>
                </a:cubicBezTo>
                <a:cubicBezTo>
                  <a:pt x="4154" y="6529"/>
                  <a:pt x="4678" y="7053"/>
                  <a:pt x="5327" y="7053"/>
                </a:cubicBezTo>
                <a:lnTo>
                  <a:pt x="15924" y="7053"/>
                </a:lnTo>
                <a:cubicBezTo>
                  <a:pt x="16573" y="7053"/>
                  <a:pt x="17097" y="6529"/>
                  <a:pt x="17097" y="5880"/>
                </a:cubicBezTo>
                <a:cubicBezTo>
                  <a:pt x="17097" y="5228"/>
                  <a:pt x="16573" y="4704"/>
                  <a:pt x="15924" y="4704"/>
                </a:cubicBezTo>
                <a:lnTo>
                  <a:pt x="10554" y="4704"/>
                </a:lnTo>
                <a:cubicBezTo>
                  <a:pt x="9913" y="4689"/>
                  <a:pt x="9399" y="4168"/>
                  <a:pt x="9399" y="3527"/>
                </a:cubicBezTo>
                <a:cubicBezTo>
                  <a:pt x="9399" y="2889"/>
                  <a:pt x="9913" y="2365"/>
                  <a:pt x="10554" y="2354"/>
                </a:cubicBezTo>
                <a:lnTo>
                  <a:pt x="11067" y="2354"/>
                </a:lnTo>
                <a:cubicBezTo>
                  <a:pt x="11716" y="2354"/>
                  <a:pt x="12240" y="1826"/>
                  <a:pt x="12240" y="1177"/>
                </a:cubicBezTo>
                <a:cubicBezTo>
                  <a:pt x="12240" y="528"/>
                  <a:pt x="11716" y="1"/>
                  <a:pt x="11067" y="1"/>
                </a:cubicBezTo>
                <a:close/>
              </a:path>
            </a:pathLst>
          </a:custGeom>
          <a:solidFill>
            <a:srgbClr val="F7C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8048088" y="451050"/>
            <a:ext cx="643820" cy="442712"/>
          </a:xfrm>
          <a:custGeom>
            <a:avLst/>
            <a:gdLst/>
            <a:ahLst/>
            <a:cxnLst/>
            <a:rect l="l" t="t" r="r" b="b"/>
            <a:pathLst>
              <a:path w="17790" h="12233" extrusionOk="0">
                <a:moveTo>
                  <a:pt x="2694" y="1"/>
                </a:moveTo>
                <a:cubicBezTo>
                  <a:pt x="2020" y="1"/>
                  <a:pt x="1470" y="551"/>
                  <a:pt x="1470" y="1225"/>
                </a:cubicBezTo>
                <a:cubicBezTo>
                  <a:pt x="1470" y="1900"/>
                  <a:pt x="2020" y="2449"/>
                  <a:pt x="2694" y="2449"/>
                </a:cubicBezTo>
                <a:lnTo>
                  <a:pt x="3398" y="2449"/>
                </a:lnTo>
                <a:cubicBezTo>
                  <a:pt x="4065" y="2460"/>
                  <a:pt x="4597" y="3007"/>
                  <a:pt x="4597" y="3670"/>
                </a:cubicBezTo>
                <a:cubicBezTo>
                  <a:pt x="4597" y="4337"/>
                  <a:pt x="4065" y="4880"/>
                  <a:pt x="3398" y="4894"/>
                </a:cubicBezTo>
                <a:lnTo>
                  <a:pt x="1224" y="4894"/>
                </a:lnTo>
                <a:cubicBezTo>
                  <a:pt x="550" y="4894"/>
                  <a:pt x="0" y="5441"/>
                  <a:pt x="0" y="6119"/>
                </a:cubicBezTo>
                <a:cubicBezTo>
                  <a:pt x="0" y="6793"/>
                  <a:pt x="550" y="7339"/>
                  <a:pt x="1224" y="7339"/>
                </a:cubicBezTo>
                <a:lnTo>
                  <a:pt x="6814" y="7339"/>
                </a:lnTo>
                <a:cubicBezTo>
                  <a:pt x="6821" y="7339"/>
                  <a:pt x="6828" y="7339"/>
                  <a:pt x="6835" y="7339"/>
                </a:cubicBezTo>
                <a:cubicBezTo>
                  <a:pt x="7511" y="7339"/>
                  <a:pt x="8061" y="7885"/>
                  <a:pt x="8061" y="8564"/>
                </a:cubicBezTo>
                <a:cubicBezTo>
                  <a:pt x="8061" y="9242"/>
                  <a:pt x="7511" y="9788"/>
                  <a:pt x="6835" y="9788"/>
                </a:cubicBezTo>
                <a:cubicBezTo>
                  <a:pt x="6828" y="9788"/>
                  <a:pt x="6821" y="9788"/>
                  <a:pt x="6814" y="9788"/>
                </a:cubicBezTo>
                <a:lnTo>
                  <a:pt x="6279" y="9788"/>
                </a:lnTo>
                <a:cubicBezTo>
                  <a:pt x="5601" y="9788"/>
                  <a:pt x="5055" y="10334"/>
                  <a:pt x="5055" y="11009"/>
                </a:cubicBezTo>
                <a:cubicBezTo>
                  <a:pt x="5055" y="11687"/>
                  <a:pt x="5601" y="12233"/>
                  <a:pt x="6279" y="12233"/>
                </a:cubicBezTo>
                <a:lnTo>
                  <a:pt x="16569" y="12233"/>
                </a:lnTo>
                <a:cubicBezTo>
                  <a:pt x="17243" y="12233"/>
                  <a:pt x="17789" y="11687"/>
                  <a:pt x="17789" y="11009"/>
                </a:cubicBezTo>
                <a:cubicBezTo>
                  <a:pt x="17789" y="10334"/>
                  <a:pt x="17243" y="9788"/>
                  <a:pt x="16569" y="9788"/>
                </a:cubicBezTo>
                <a:lnTo>
                  <a:pt x="11543" y="9788"/>
                </a:lnTo>
                <a:cubicBezTo>
                  <a:pt x="11536" y="9788"/>
                  <a:pt x="11530" y="9788"/>
                  <a:pt x="11523" y="9788"/>
                </a:cubicBezTo>
                <a:cubicBezTo>
                  <a:pt x="10847" y="9788"/>
                  <a:pt x="10297" y="9242"/>
                  <a:pt x="10297" y="8564"/>
                </a:cubicBezTo>
                <a:cubicBezTo>
                  <a:pt x="10297" y="7885"/>
                  <a:pt x="10847" y="7339"/>
                  <a:pt x="11523" y="7339"/>
                </a:cubicBezTo>
                <a:cubicBezTo>
                  <a:pt x="11530" y="7339"/>
                  <a:pt x="11536" y="7339"/>
                  <a:pt x="11543" y="7339"/>
                </a:cubicBezTo>
                <a:lnTo>
                  <a:pt x="12247" y="7339"/>
                </a:lnTo>
                <a:cubicBezTo>
                  <a:pt x="12925" y="7339"/>
                  <a:pt x="13471" y="6793"/>
                  <a:pt x="13471" y="6119"/>
                </a:cubicBezTo>
                <a:cubicBezTo>
                  <a:pt x="13471" y="5441"/>
                  <a:pt x="12925" y="4894"/>
                  <a:pt x="12247" y="4894"/>
                </a:cubicBezTo>
                <a:lnTo>
                  <a:pt x="7258" y="4894"/>
                </a:lnTo>
                <a:cubicBezTo>
                  <a:pt x="6591" y="4880"/>
                  <a:pt x="6059" y="4337"/>
                  <a:pt x="6059" y="3670"/>
                </a:cubicBezTo>
                <a:cubicBezTo>
                  <a:pt x="6059" y="3007"/>
                  <a:pt x="6591" y="2460"/>
                  <a:pt x="7258" y="2449"/>
                </a:cubicBezTo>
                <a:lnTo>
                  <a:pt x="7734" y="2449"/>
                </a:lnTo>
                <a:cubicBezTo>
                  <a:pt x="8409" y="2449"/>
                  <a:pt x="8959" y="1900"/>
                  <a:pt x="8959" y="1225"/>
                </a:cubicBezTo>
                <a:cubicBezTo>
                  <a:pt x="8959" y="551"/>
                  <a:pt x="8409" y="1"/>
                  <a:pt x="7734" y="1"/>
                </a:cubicBezTo>
                <a:close/>
              </a:path>
            </a:pathLst>
          </a:custGeom>
          <a:solidFill>
            <a:srgbClr val="F7C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8096128" y="4729083"/>
            <a:ext cx="239879" cy="147518"/>
          </a:xfrm>
          <a:custGeom>
            <a:avLst/>
            <a:gdLst/>
            <a:ahLst/>
            <a:cxnLst/>
            <a:rect l="l" t="t" r="r" b="b"/>
            <a:pathLst>
              <a:path w="3520" h="2165" extrusionOk="0">
                <a:moveTo>
                  <a:pt x="1084" y="1"/>
                </a:moveTo>
                <a:cubicBezTo>
                  <a:pt x="488" y="1"/>
                  <a:pt x="0" y="484"/>
                  <a:pt x="0" y="1082"/>
                </a:cubicBezTo>
                <a:cubicBezTo>
                  <a:pt x="0" y="1678"/>
                  <a:pt x="484" y="2164"/>
                  <a:pt x="1077" y="2164"/>
                </a:cubicBezTo>
                <a:cubicBezTo>
                  <a:pt x="1086" y="2164"/>
                  <a:pt x="1095" y="2164"/>
                  <a:pt x="1104" y="2164"/>
                </a:cubicBezTo>
                <a:lnTo>
                  <a:pt x="2416" y="2164"/>
                </a:lnTo>
                <a:cubicBezTo>
                  <a:pt x="2425" y="2164"/>
                  <a:pt x="2434" y="2164"/>
                  <a:pt x="2442" y="2164"/>
                </a:cubicBezTo>
                <a:cubicBezTo>
                  <a:pt x="3035" y="2164"/>
                  <a:pt x="3519" y="1678"/>
                  <a:pt x="3519" y="1082"/>
                </a:cubicBezTo>
                <a:cubicBezTo>
                  <a:pt x="3519" y="484"/>
                  <a:pt x="3032" y="1"/>
                  <a:pt x="2436" y="1"/>
                </a:cubicBezTo>
                <a:cubicBezTo>
                  <a:pt x="2429" y="1"/>
                  <a:pt x="2423" y="1"/>
                  <a:pt x="2416" y="1"/>
                </a:cubicBezTo>
                <a:lnTo>
                  <a:pt x="1104" y="1"/>
                </a:lnTo>
                <a:cubicBezTo>
                  <a:pt x="1097" y="1"/>
                  <a:pt x="1090" y="1"/>
                  <a:pt x="1084" y="1"/>
                </a:cubicBezTo>
                <a:close/>
              </a:path>
            </a:pathLst>
          </a:custGeom>
          <a:solidFill>
            <a:srgbClr val="F7CE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7673100" y="1092625"/>
            <a:ext cx="2037599" cy="3247823"/>
            <a:chOff x="7673100" y="1092625"/>
            <a:chExt cx="2037599" cy="3247823"/>
          </a:xfrm>
        </p:grpSpPr>
        <p:pic>
          <p:nvPicPr>
            <p:cNvPr id="124" name="Google Shape;124;p21"/>
            <p:cNvPicPr preferRelativeResize="0"/>
            <p:nvPr/>
          </p:nvPicPr>
          <p:blipFill rotWithShape="1">
            <a:blip r:embed="rId3">
              <a:alphaModFix/>
            </a:blip>
            <a:srcRect t="149" r="50502" b="149"/>
            <a:stretch/>
          </p:blipFill>
          <p:spPr>
            <a:xfrm>
              <a:off x="7673100" y="1092625"/>
              <a:ext cx="1018799" cy="3247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1"/>
            <p:cNvPicPr preferRelativeResize="0"/>
            <p:nvPr/>
          </p:nvPicPr>
          <p:blipFill rotWithShape="1">
            <a:blip r:embed="rId3">
              <a:alphaModFix/>
            </a:blip>
            <a:srcRect t="149" r="50502" b="149"/>
            <a:stretch/>
          </p:blipFill>
          <p:spPr>
            <a:xfrm flipH="1">
              <a:off x="8691900" y="1092625"/>
              <a:ext cx="1018799" cy="32478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8" grpId="0"/>
      <p:bldP spid="110" grpId="0"/>
      <p:bldP spid="111" grpId="0"/>
      <p:bldP spid="113" grpId="0"/>
      <p:bldP spid="114" grpId="0"/>
      <p:bldP spid="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ctrTitle" idx="6"/>
          </p:nvPr>
        </p:nvSpPr>
        <p:spPr>
          <a:xfrm>
            <a:off x="507126" y="471499"/>
            <a:ext cx="3018000" cy="715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1"/>
                </a:solidFill>
              </a:rPr>
              <a:t>Công Nghệ Sử Dụng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4738321" y="843754"/>
            <a:ext cx="3856115" cy="134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</a:pPr>
            <a:r>
              <a:rPr lang="vi-VN" sz="1600" b="1"/>
              <a:t>Công nghệ:</a:t>
            </a:r>
            <a:r>
              <a:rPr lang="vi-VN" sz="1600"/>
              <a:t> Winform  C# + Devexpress</a:t>
            </a:r>
            <a:br>
              <a:rPr lang="vi-VN" sz="1600"/>
            </a:br>
            <a:r>
              <a:rPr lang="vi-VN" sz="1600" b="1"/>
              <a:t>Database:</a:t>
            </a:r>
            <a:r>
              <a:rPr lang="vi-VN" sz="1600"/>
              <a:t> SQL server</a:t>
            </a:r>
            <a:br>
              <a:rPr lang="en-US" sz="1600"/>
            </a:br>
            <a:r>
              <a:rPr lang="vi-VN" sz="1600" b="1"/>
              <a:t>Mô hình 3 lớp</a:t>
            </a:r>
            <a:endParaRPr lang="vi-VN" sz="16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4734922" y="1760902"/>
            <a:ext cx="3157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vi-VN" sz="1600" b="1"/>
              <a:t>Design Pattern:</a:t>
            </a:r>
            <a:br>
              <a:rPr lang="vi-VN" sz="1600" b="1"/>
            </a:br>
            <a:r>
              <a:rPr lang="vi-VN" sz="1600"/>
              <a:t>-      Singleton pattern</a:t>
            </a:r>
            <a:br>
              <a:rPr lang="vi-VN" sz="1600"/>
            </a:br>
            <a:r>
              <a:rPr lang="vi-VN" sz="1600"/>
              <a:t>-      Command pattern</a:t>
            </a:r>
          </a:p>
        </p:txBody>
      </p:sp>
      <p:cxnSp>
        <p:nvCxnSpPr>
          <p:cNvPr id="293" name="Google Shape;293;p26"/>
          <p:cNvCxnSpPr>
            <a:cxnSpLocks/>
          </p:cNvCxnSpPr>
          <p:nvPr/>
        </p:nvCxnSpPr>
        <p:spPr>
          <a:xfrm>
            <a:off x="1180876" y="1251775"/>
            <a:ext cx="0" cy="134112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6"/>
          <p:cNvCxnSpPr>
            <a:cxnSpLocks/>
          </p:cNvCxnSpPr>
          <p:nvPr/>
        </p:nvCxnSpPr>
        <p:spPr>
          <a:xfrm>
            <a:off x="1188401" y="1532200"/>
            <a:ext cx="249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5" name="Google Shape;295;p26"/>
          <p:cNvCxnSpPr>
            <a:cxnSpLocks/>
          </p:cNvCxnSpPr>
          <p:nvPr/>
        </p:nvCxnSpPr>
        <p:spPr>
          <a:xfrm>
            <a:off x="1188401" y="2592901"/>
            <a:ext cx="249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97" name="Google Shape;297;p26"/>
          <p:cNvGrpSpPr/>
          <p:nvPr/>
        </p:nvGrpSpPr>
        <p:grpSpPr>
          <a:xfrm>
            <a:off x="3924021" y="1304285"/>
            <a:ext cx="381949" cy="476495"/>
            <a:chOff x="4144300" y="4253350"/>
            <a:chExt cx="469225" cy="585375"/>
          </a:xfrm>
        </p:grpSpPr>
        <p:sp>
          <p:nvSpPr>
            <p:cNvPr id="298" name="Google Shape;298;p26"/>
            <p:cNvSpPr/>
            <p:nvPr/>
          </p:nvSpPr>
          <p:spPr>
            <a:xfrm>
              <a:off x="4253900" y="4653850"/>
              <a:ext cx="270725" cy="135375"/>
            </a:xfrm>
            <a:custGeom>
              <a:avLst/>
              <a:gdLst/>
              <a:ahLst/>
              <a:cxnLst/>
              <a:rect l="l" t="t" r="r" b="b"/>
              <a:pathLst>
                <a:path w="10829" h="5415" extrusionOk="0">
                  <a:moveTo>
                    <a:pt x="5645" y="1"/>
                  </a:moveTo>
                  <a:cubicBezTo>
                    <a:pt x="5643" y="1"/>
                    <a:pt x="5640" y="1"/>
                    <a:pt x="5638" y="1"/>
                  </a:cubicBezTo>
                  <a:lnTo>
                    <a:pt x="5194" y="1"/>
                  </a:lnTo>
                  <a:cubicBezTo>
                    <a:pt x="5192" y="1"/>
                    <a:pt x="5190" y="1"/>
                    <a:pt x="5188" y="1"/>
                  </a:cubicBezTo>
                  <a:cubicBezTo>
                    <a:pt x="2321" y="1"/>
                    <a:pt x="0" y="2327"/>
                    <a:pt x="4" y="5191"/>
                  </a:cubicBezTo>
                  <a:lnTo>
                    <a:pt x="4" y="5415"/>
                  </a:lnTo>
                  <a:lnTo>
                    <a:pt x="10829" y="5415"/>
                  </a:lnTo>
                  <a:lnTo>
                    <a:pt x="10829" y="5188"/>
                  </a:lnTo>
                  <a:cubicBezTo>
                    <a:pt x="10829" y="2323"/>
                    <a:pt x="8508" y="1"/>
                    <a:pt x="5645" y="1"/>
                  </a:cubicBezTo>
                  <a:close/>
                </a:path>
              </a:pathLst>
            </a:custGeom>
            <a:solidFill>
              <a:srgbClr val="F2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370175" y="4653850"/>
              <a:ext cx="154450" cy="135375"/>
            </a:xfrm>
            <a:custGeom>
              <a:avLst/>
              <a:gdLst/>
              <a:ahLst/>
              <a:cxnLst/>
              <a:rect l="l" t="t" r="r" b="b"/>
              <a:pathLst>
                <a:path w="6178" h="5415" extrusionOk="0">
                  <a:moveTo>
                    <a:pt x="699" y="0"/>
                  </a:moveTo>
                  <a:cubicBezTo>
                    <a:pt x="464" y="0"/>
                    <a:pt x="233" y="18"/>
                    <a:pt x="1" y="52"/>
                  </a:cubicBezTo>
                  <a:cubicBezTo>
                    <a:pt x="2666" y="433"/>
                    <a:pt x="4649" y="2717"/>
                    <a:pt x="4649" y="5415"/>
                  </a:cubicBezTo>
                  <a:lnTo>
                    <a:pt x="6178" y="5415"/>
                  </a:lnTo>
                  <a:cubicBezTo>
                    <a:pt x="6178" y="2426"/>
                    <a:pt x="3758" y="1"/>
                    <a:pt x="770" y="1"/>
                  </a:cubicBezTo>
                  <a:cubicBezTo>
                    <a:pt x="768" y="1"/>
                    <a:pt x="766" y="1"/>
                    <a:pt x="763" y="1"/>
                  </a:cubicBezTo>
                  <a:cubicBezTo>
                    <a:pt x="742" y="0"/>
                    <a:pt x="720" y="0"/>
                    <a:pt x="699" y="0"/>
                  </a:cubicBez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44300" y="4606650"/>
              <a:ext cx="169650" cy="39900"/>
            </a:xfrm>
            <a:custGeom>
              <a:avLst/>
              <a:gdLst/>
              <a:ahLst/>
              <a:cxnLst/>
              <a:rect l="l" t="t" r="r" b="b"/>
              <a:pathLst>
                <a:path w="6786" h="1596" extrusionOk="0">
                  <a:moveTo>
                    <a:pt x="506" y="1"/>
                  </a:moveTo>
                  <a:cubicBezTo>
                    <a:pt x="227" y="1"/>
                    <a:pt x="0" y="228"/>
                    <a:pt x="0" y="507"/>
                  </a:cubicBezTo>
                  <a:lnTo>
                    <a:pt x="0" y="1090"/>
                  </a:lnTo>
                  <a:cubicBezTo>
                    <a:pt x="0" y="1368"/>
                    <a:pt x="227" y="1595"/>
                    <a:pt x="506" y="1595"/>
                  </a:cubicBezTo>
                  <a:lnTo>
                    <a:pt x="6283" y="1595"/>
                  </a:lnTo>
                  <a:cubicBezTo>
                    <a:pt x="6562" y="1592"/>
                    <a:pt x="6785" y="1368"/>
                    <a:pt x="6785" y="1090"/>
                  </a:cubicBezTo>
                  <a:lnTo>
                    <a:pt x="6785" y="507"/>
                  </a:lnTo>
                  <a:cubicBezTo>
                    <a:pt x="6785" y="228"/>
                    <a:pt x="6562" y="1"/>
                    <a:pt x="6283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262600" y="4606650"/>
              <a:ext cx="51425" cy="39900"/>
            </a:xfrm>
            <a:custGeom>
              <a:avLst/>
              <a:gdLst/>
              <a:ahLst/>
              <a:cxnLst/>
              <a:rect l="l" t="t" r="r" b="b"/>
              <a:pathLst>
                <a:path w="2057" h="1596" extrusionOk="0">
                  <a:moveTo>
                    <a:pt x="1" y="1"/>
                  </a:moveTo>
                  <a:cubicBezTo>
                    <a:pt x="290" y="1"/>
                    <a:pt x="528" y="236"/>
                    <a:pt x="528" y="525"/>
                  </a:cubicBezTo>
                  <a:lnTo>
                    <a:pt x="528" y="1071"/>
                  </a:lnTo>
                  <a:cubicBezTo>
                    <a:pt x="525" y="1361"/>
                    <a:pt x="290" y="1595"/>
                    <a:pt x="1" y="1595"/>
                  </a:cubicBezTo>
                  <a:lnTo>
                    <a:pt x="1529" y="1595"/>
                  </a:lnTo>
                  <a:cubicBezTo>
                    <a:pt x="1822" y="1595"/>
                    <a:pt x="2057" y="1361"/>
                    <a:pt x="2057" y="1071"/>
                  </a:cubicBezTo>
                  <a:lnTo>
                    <a:pt x="2057" y="529"/>
                  </a:lnTo>
                  <a:cubicBezTo>
                    <a:pt x="2057" y="236"/>
                    <a:pt x="1822" y="1"/>
                    <a:pt x="1529" y="1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84150" y="4646525"/>
              <a:ext cx="109450" cy="86350"/>
            </a:xfrm>
            <a:custGeom>
              <a:avLst/>
              <a:gdLst/>
              <a:ahLst/>
              <a:cxnLst/>
              <a:rect l="l" t="t" r="r" b="b"/>
              <a:pathLst>
                <a:path w="4378" h="3454" extrusionOk="0">
                  <a:moveTo>
                    <a:pt x="1" y="0"/>
                  </a:moveTo>
                  <a:cubicBezTo>
                    <a:pt x="19" y="74"/>
                    <a:pt x="48" y="147"/>
                    <a:pt x="89" y="217"/>
                  </a:cubicBezTo>
                  <a:cubicBezTo>
                    <a:pt x="848" y="1558"/>
                    <a:pt x="1951" y="2673"/>
                    <a:pt x="3281" y="3454"/>
                  </a:cubicBezTo>
                  <a:cubicBezTo>
                    <a:pt x="3549" y="2867"/>
                    <a:pt x="3923" y="2332"/>
                    <a:pt x="4378" y="1877"/>
                  </a:cubicBezTo>
                  <a:cubicBezTo>
                    <a:pt x="3538" y="1408"/>
                    <a:pt x="2805" y="770"/>
                    <a:pt x="2226" y="0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355700" y="4696375"/>
              <a:ext cx="58675" cy="50250"/>
            </a:xfrm>
            <a:custGeom>
              <a:avLst/>
              <a:gdLst/>
              <a:ahLst/>
              <a:cxnLst/>
              <a:rect l="l" t="t" r="r" b="b"/>
              <a:pathLst>
                <a:path w="2347" h="2010" extrusionOk="0">
                  <a:moveTo>
                    <a:pt x="1342" y="1"/>
                  </a:moveTo>
                  <a:cubicBezTo>
                    <a:pt x="448" y="1"/>
                    <a:pt x="1" y="1082"/>
                    <a:pt x="631" y="1712"/>
                  </a:cubicBezTo>
                  <a:cubicBezTo>
                    <a:pt x="837" y="1918"/>
                    <a:pt x="1089" y="2010"/>
                    <a:pt x="1337" y="2010"/>
                  </a:cubicBezTo>
                  <a:cubicBezTo>
                    <a:pt x="1853" y="2010"/>
                    <a:pt x="2347" y="1610"/>
                    <a:pt x="2347" y="1005"/>
                  </a:cubicBezTo>
                  <a:cubicBezTo>
                    <a:pt x="2347" y="451"/>
                    <a:pt x="1896" y="1"/>
                    <a:pt x="1342" y="1"/>
                  </a:cubicBezTo>
                  <a:close/>
                </a:path>
              </a:pathLst>
            </a:custGeom>
            <a:solidFill>
              <a:srgbClr val="7B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474650" y="4364450"/>
              <a:ext cx="120350" cy="355950"/>
            </a:xfrm>
            <a:custGeom>
              <a:avLst/>
              <a:gdLst/>
              <a:ahLst/>
              <a:cxnLst/>
              <a:rect l="l" t="t" r="r" b="b"/>
              <a:pathLst>
                <a:path w="4814" h="14238" extrusionOk="0">
                  <a:moveTo>
                    <a:pt x="954" y="1"/>
                  </a:moveTo>
                  <a:lnTo>
                    <a:pt x="144" y="1698"/>
                  </a:lnTo>
                  <a:cubicBezTo>
                    <a:pt x="1911" y="3003"/>
                    <a:pt x="2941" y="5081"/>
                    <a:pt x="2911" y="7277"/>
                  </a:cubicBezTo>
                  <a:cubicBezTo>
                    <a:pt x="2882" y="9476"/>
                    <a:pt x="1801" y="11525"/>
                    <a:pt x="1" y="12786"/>
                  </a:cubicBezTo>
                  <a:cubicBezTo>
                    <a:pt x="499" y="13193"/>
                    <a:pt x="925" y="13684"/>
                    <a:pt x="1251" y="14238"/>
                  </a:cubicBezTo>
                  <a:cubicBezTo>
                    <a:pt x="3358" y="12695"/>
                    <a:pt x="4667" y="10286"/>
                    <a:pt x="4814" y="7677"/>
                  </a:cubicBezTo>
                  <a:lnTo>
                    <a:pt x="4803" y="6566"/>
                  </a:lnTo>
                  <a:cubicBezTo>
                    <a:pt x="4623" y="4018"/>
                    <a:pt x="3336" y="1676"/>
                    <a:pt x="1284" y="158"/>
                  </a:cubicBezTo>
                  <a:cubicBezTo>
                    <a:pt x="1185" y="85"/>
                    <a:pt x="1071" y="34"/>
                    <a:pt x="954" y="1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492625" y="4364550"/>
              <a:ext cx="102375" cy="355950"/>
            </a:xfrm>
            <a:custGeom>
              <a:avLst/>
              <a:gdLst/>
              <a:ahLst/>
              <a:cxnLst/>
              <a:rect l="l" t="t" r="r" b="b"/>
              <a:pathLst>
                <a:path w="4095" h="14238" extrusionOk="0">
                  <a:moveTo>
                    <a:pt x="235" y="0"/>
                  </a:moveTo>
                  <a:lnTo>
                    <a:pt x="0" y="492"/>
                  </a:lnTo>
                  <a:cubicBezTo>
                    <a:pt x="1811" y="2013"/>
                    <a:pt x="2929" y="4205"/>
                    <a:pt x="3098" y="6562"/>
                  </a:cubicBezTo>
                  <a:lnTo>
                    <a:pt x="3105" y="7676"/>
                  </a:lnTo>
                  <a:cubicBezTo>
                    <a:pt x="2977" y="10000"/>
                    <a:pt x="1925" y="12174"/>
                    <a:pt x="184" y="13721"/>
                  </a:cubicBezTo>
                  <a:cubicBezTo>
                    <a:pt x="308" y="13886"/>
                    <a:pt x="425" y="14058"/>
                    <a:pt x="532" y="14238"/>
                  </a:cubicBezTo>
                  <a:cubicBezTo>
                    <a:pt x="2639" y="12694"/>
                    <a:pt x="3948" y="10286"/>
                    <a:pt x="4095" y="7676"/>
                  </a:cubicBezTo>
                  <a:lnTo>
                    <a:pt x="4084" y="6562"/>
                  </a:lnTo>
                  <a:cubicBezTo>
                    <a:pt x="3904" y="4014"/>
                    <a:pt x="2617" y="1676"/>
                    <a:pt x="565" y="158"/>
                  </a:cubicBezTo>
                  <a:cubicBezTo>
                    <a:pt x="466" y="85"/>
                    <a:pt x="352" y="30"/>
                    <a:pt x="235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65100" y="4789125"/>
              <a:ext cx="448425" cy="49600"/>
            </a:xfrm>
            <a:custGeom>
              <a:avLst/>
              <a:gdLst/>
              <a:ahLst/>
              <a:cxnLst/>
              <a:rect l="l" t="t" r="r" b="b"/>
              <a:pathLst>
                <a:path w="17937" h="1984" extrusionOk="0">
                  <a:moveTo>
                    <a:pt x="1496" y="0"/>
                  </a:moveTo>
                  <a:cubicBezTo>
                    <a:pt x="1005" y="0"/>
                    <a:pt x="565" y="297"/>
                    <a:pt x="385" y="752"/>
                  </a:cubicBezTo>
                  <a:lnTo>
                    <a:pt x="92" y="1496"/>
                  </a:lnTo>
                  <a:cubicBezTo>
                    <a:pt x="0" y="1730"/>
                    <a:pt x="173" y="1983"/>
                    <a:pt x="422" y="1983"/>
                  </a:cubicBezTo>
                  <a:lnTo>
                    <a:pt x="17511" y="1983"/>
                  </a:lnTo>
                  <a:cubicBezTo>
                    <a:pt x="17764" y="1983"/>
                    <a:pt x="17936" y="1730"/>
                    <a:pt x="17845" y="1496"/>
                  </a:cubicBezTo>
                  <a:lnTo>
                    <a:pt x="17548" y="752"/>
                  </a:lnTo>
                  <a:cubicBezTo>
                    <a:pt x="17368" y="297"/>
                    <a:pt x="16928" y="0"/>
                    <a:pt x="16437" y="0"/>
                  </a:cubicBezTo>
                  <a:close/>
                </a:path>
              </a:pathLst>
            </a:custGeom>
            <a:solidFill>
              <a:srgbClr val="85C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562075" y="4789200"/>
              <a:ext cx="51450" cy="49525"/>
            </a:xfrm>
            <a:custGeom>
              <a:avLst/>
              <a:gdLst/>
              <a:ahLst/>
              <a:cxnLst/>
              <a:rect l="l" t="t" r="r" b="b"/>
              <a:pathLst>
                <a:path w="2058" h="1981" extrusionOk="0">
                  <a:moveTo>
                    <a:pt x="567" y="1"/>
                  </a:moveTo>
                  <a:cubicBezTo>
                    <a:pt x="564" y="1"/>
                    <a:pt x="561" y="1"/>
                    <a:pt x="558" y="1"/>
                  </a:cubicBezTo>
                  <a:lnTo>
                    <a:pt x="1" y="1"/>
                  </a:lnTo>
                  <a:lnTo>
                    <a:pt x="785" y="1980"/>
                  </a:lnTo>
                  <a:lnTo>
                    <a:pt x="1632" y="1980"/>
                  </a:lnTo>
                  <a:cubicBezTo>
                    <a:pt x="1885" y="1980"/>
                    <a:pt x="2057" y="1727"/>
                    <a:pt x="1966" y="1493"/>
                  </a:cubicBezTo>
                  <a:lnTo>
                    <a:pt x="1669" y="752"/>
                  </a:lnTo>
                  <a:cubicBezTo>
                    <a:pt x="1490" y="301"/>
                    <a:pt x="1054" y="1"/>
                    <a:pt x="567" y="1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479600" y="4253350"/>
              <a:ext cx="94775" cy="92300"/>
            </a:xfrm>
            <a:custGeom>
              <a:avLst/>
              <a:gdLst/>
              <a:ahLst/>
              <a:cxnLst/>
              <a:rect l="l" t="t" r="r" b="b"/>
              <a:pathLst>
                <a:path w="3791" h="3692" extrusionOk="0">
                  <a:moveTo>
                    <a:pt x="906" y="0"/>
                  </a:moveTo>
                  <a:cubicBezTo>
                    <a:pt x="776" y="0"/>
                    <a:pt x="646" y="50"/>
                    <a:pt x="547" y="149"/>
                  </a:cubicBezTo>
                  <a:lnTo>
                    <a:pt x="199" y="497"/>
                  </a:lnTo>
                  <a:cubicBezTo>
                    <a:pt x="1" y="695"/>
                    <a:pt x="1" y="1017"/>
                    <a:pt x="199" y="1215"/>
                  </a:cubicBezTo>
                  <a:lnTo>
                    <a:pt x="2526" y="3543"/>
                  </a:lnTo>
                  <a:cubicBezTo>
                    <a:pt x="2625" y="3642"/>
                    <a:pt x="2755" y="3691"/>
                    <a:pt x="2886" y="3691"/>
                  </a:cubicBezTo>
                  <a:cubicBezTo>
                    <a:pt x="3017" y="3691"/>
                    <a:pt x="3148" y="3642"/>
                    <a:pt x="3248" y="3543"/>
                  </a:cubicBezTo>
                  <a:lnTo>
                    <a:pt x="3593" y="3198"/>
                  </a:lnTo>
                  <a:cubicBezTo>
                    <a:pt x="3791" y="2997"/>
                    <a:pt x="3791" y="2674"/>
                    <a:pt x="3593" y="2476"/>
                  </a:cubicBezTo>
                  <a:lnTo>
                    <a:pt x="1265" y="149"/>
                  </a:lnTo>
                  <a:cubicBezTo>
                    <a:pt x="1166" y="50"/>
                    <a:pt x="1036" y="0"/>
                    <a:pt x="906" y="0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484925" y="4284075"/>
              <a:ext cx="89275" cy="61325"/>
            </a:xfrm>
            <a:custGeom>
              <a:avLst/>
              <a:gdLst/>
              <a:ahLst/>
              <a:cxnLst/>
              <a:rect l="l" t="t" r="r" b="b"/>
              <a:pathLst>
                <a:path w="3571" h="2453" extrusionOk="0">
                  <a:moveTo>
                    <a:pt x="0" y="1"/>
                  </a:moveTo>
                  <a:lnTo>
                    <a:pt x="1430" y="1431"/>
                  </a:lnTo>
                  <a:cubicBezTo>
                    <a:pt x="1439" y="1439"/>
                    <a:pt x="1448" y="1448"/>
                    <a:pt x="1458" y="1456"/>
                  </a:cubicBezTo>
                  <a:lnTo>
                    <a:pt x="1458" y="1456"/>
                  </a:lnTo>
                  <a:lnTo>
                    <a:pt x="0" y="1"/>
                  </a:lnTo>
                  <a:close/>
                  <a:moveTo>
                    <a:pt x="2218" y="82"/>
                  </a:moveTo>
                  <a:lnTo>
                    <a:pt x="2497" y="364"/>
                  </a:lnTo>
                  <a:cubicBezTo>
                    <a:pt x="2706" y="569"/>
                    <a:pt x="2706" y="906"/>
                    <a:pt x="2497" y="1115"/>
                  </a:cubicBezTo>
                  <a:lnTo>
                    <a:pt x="2181" y="1431"/>
                  </a:lnTo>
                  <a:cubicBezTo>
                    <a:pt x="2079" y="1533"/>
                    <a:pt x="1943" y="1585"/>
                    <a:pt x="1807" y="1585"/>
                  </a:cubicBezTo>
                  <a:cubicBezTo>
                    <a:pt x="1683" y="1585"/>
                    <a:pt x="1558" y="1542"/>
                    <a:pt x="1458" y="1456"/>
                  </a:cubicBezTo>
                  <a:lnTo>
                    <a:pt x="1458" y="1456"/>
                  </a:lnTo>
                  <a:lnTo>
                    <a:pt x="2299" y="2296"/>
                  </a:lnTo>
                  <a:cubicBezTo>
                    <a:pt x="2401" y="2400"/>
                    <a:pt x="2537" y="2452"/>
                    <a:pt x="2673" y="2452"/>
                  </a:cubicBezTo>
                  <a:cubicBezTo>
                    <a:pt x="2809" y="2452"/>
                    <a:pt x="2946" y="2400"/>
                    <a:pt x="3050" y="2296"/>
                  </a:cubicBezTo>
                  <a:lnTo>
                    <a:pt x="3365" y="1980"/>
                  </a:lnTo>
                  <a:cubicBezTo>
                    <a:pt x="3571" y="1775"/>
                    <a:pt x="3571" y="1438"/>
                    <a:pt x="3365" y="1229"/>
                  </a:cubicBezTo>
                  <a:lnTo>
                    <a:pt x="2218" y="82"/>
                  </a:ln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249850" y="4447075"/>
              <a:ext cx="130525" cy="128600"/>
            </a:xfrm>
            <a:custGeom>
              <a:avLst/>
              <a:gdLst/>
              <a:ahLst/>
              <a:cxnLst/>
              <a:rect l="l" t="t" r="r" b="b"/>
              <a:pathLst>
                <a:path w="5221" h="5144" extrusionOk="0">
                  <a:moveTo>
                    <a:pt x="1055" y="0"/>
                  </a:moveTo>
                  <a:cubicBezTo>
                    <a:pt x="955" y="0"/>
                    <a:pt x="855" y="39"/>
                    <a:pt x="778" y="116"/>
                  </a:cubicBezTo>
                  <a:lnTo>
                    <a:pt x="155" y="739"/>
                  </a:lnTo>
                  <a:cubicBezTo>
                    <a:pt x="1" y="889"/>
                    <a:pt x="1" y="1138"/>
                    <a:pt x="155" y="1292"/>
                  </a:cubicBezTo>
                  <a:lnTo>
                    <a:pt x="3890" y="5028"/>
                  </a:lnTo>
                  <a:cubicBezTo>
                    <a:pt x="3967" y="5105"/>
                    <a:pt x="4067" y="5143"/>
                    <a:pt x="4167" y="5143"/>
                  </a:cubicBezTo>
                  <a:cubicBezTo>
                    <a:pt x="4267" y="5143"/>
                    <a:pt x="4367" y="5105"/>
                    <a:pt x="4444" y="5028"/>
                  </a:cubicBezTo>
                  <a:lnTo>
                    <a:pt x="5067" y="4405"/>
                  </a:lnTo>
                  <a:cubicBezTo>
                    <a:pt x="5221" y="4251"/>
                    <a:pt x="5221" y="4001"/>
                    <a:pt x="5067" y="3851"/>
                  </a:cubicBezTo>
                  <a:lnTo>
                    <a:pt x="1332" y="116"/>
                  </a:lnTo>
                  <a:cubicBezTo>
                    <a:pt x="1255" y="39"/>
                    <a:pt x="1155" y="0"/>
                    <a:pt x="1055" y="0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325100" y="4521350"/>
              <a:ext cx="55200" cy="54100"/>
            </a:xfrm>
            <a:custGeom>
              <a:avLst/>
              <a:gdLst/>
              <a:ahLst/>
              <a:cxnLst/>
              <a:rect l="l" t="t" r="r" b="b"/>
              <a:pathLst>
                <a:path w="2208" h="2164" extrusionOk="0">
                  <a:moveTo>
                    <a:pt x="1181" y="0"/>
                  </a:moveTo>
                  <a:cubicBezTo>
                    <a:pt x="1338" y="158"/>
                    <a:pt x="1338" y="418"/>
                    <a:pt x="1181" y="579"/>
                  </a:cubicBezTo>
                  <a:lnTo>
                    <a:pt x="580" y="1177"/>
                  </a:lnTo>
                  <a:cubicBezTo>
                    <a:pt x="499" y="1258"/>
                    <a:pt x="395" y="1298"/>
                    <a:pt x="290" y="1298"/>
                  </a:cubicBezTo>
                  <a:cubicBezTo>
                    <a:pt x="186" y="1298"/>
                    <a:pt x="81" y="1258"/>
                    <a:pt x="1" y="1177"/>
                  </a:cubicBezTo>
                  <a:lnTo>
                    <a:pt x="1" y="1177"/>
                  </a:lnTo>
                  <a:lnTo>
                    <a:pt x="869" y="2046"/>
                  </a:lnTo>
                  <a:cubicBezTo>
                    <a:pt x="948" y="2124"/>
                    <a:pt x="1053" y="2164"/>
                    <a:pt x="1157" y="2164"/>
                  </a:cubicBezTo>
                  <a:cubicBezTo>
                    <a:pt x="1261" y="2164"/>
                    <a:pt x="1366" y="2124"/>
                    <a:pt x="1445" y="2046"/>
                  </a:cubicBezTo>
                  <a:lnTo>
                    <a:pt x="2046" y="1445"/>
                  </a:lnTo>
                  <a:cubicBezTo>
                    <a:pt x="2207" y="1283"/>
                    <a:pt x="2207" y="1027"/>
                    <a:pt x="2046" y="865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237850" y="4487975"/>
              <a:ext cx="53100" cy="51825"/>
            </a:xfrm>
            <a:custGeom>
              <a:avLst/>
              <a:gdLst/>
              <a:ahLst/>
              <a:cxnLst/>
              <a:rect l="l" t="t" r="r" b="b"/>
              <a:pathLst>
                <a:path w="2124" h="2073" extrusionOk="0">
                  <a:moveTo>
                    <a:pt x="980" y="1"/>
                  </a:moveTo>
                  <a:lnTo>
                    <a:pt x="206" y="774"/>
                  </a:lnTo>
                  <a:cubicBezTo>
                    <a:pt x="1" y="980"/>
                    <a:pt x="1" y="1313"/>
                    <a:pt x="206" y="1519"/>
                  </a:cubicBezTo>
                  <a:lnTo>
                    <a:pt x="606" y="1918"/>
                  </a:lnTo>
                  <a:cubicBezTo>
                    <a:pt x="708" y="2021"/>
                    <a:pt x="843" y="2072"/>
                    <a:pt x="978" y="2072"/>
                  </a:cubicBezTo>
                  <a:cubicBezTo>
                    <a:pt x="1112" y="2072"/>
                    <a:pt x="1247" y="2021"/>
                    <a:pt x="1350" y="1918"/>
                  </a:cubicBezTo>
                  <a:lnTo>
                    <a:pt x="2123" y="1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285425" y="4535550"/>
              <a:ext cx="53075" cy="51800"/>
            </a:xfrm>
            <a:custGeom>
              <a:avLst/>
              <a:gdLst/>
              <a:ahLst/>
              <a:cxnLst/>
              <a:rect l="l" t="t" r="r" b="b"/>
              <a:pathLst>
                <a:path w="2123" h="2072" extrusionOk="0">
                  <a:moveTo>
                    <a:pt x="979" y="0"/>
                  </a:moveTo>
                  <a:lnTo>
                    <a:pt x="206" y="770"/>
                  </a:lnTo>
                  <a:cubicBezTo>
                    <a:pt x="0" y="979"/>
                    <a:pt x="0" y="1313"/>
                    <a:pt x="206" y="1518"/>
                  </a:cubicBezTo>
                  <a:lnTo>
                    <a:pt x="605" y="1918"/>
                  </a:lnTo>
                  <a:cubicBezTo>
                    <a:pt x="708" y="2020"/>
                    <a:pt x="842" y="2072"/>
                    <a:pt x="977" y="2072"/>
                  </a:cubicBezTo>
                  <a:cubicBezTo>
                    <a:pt x="1112" y="2072"/>
                    <a:pt x="1247" y="2020"/>
                    <a:pt x="1349" y="1918"/>
                  </a:cubicBezTo>
                  <a:lnTo>
                    <a:pt x="2123" y="114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441025" y="4289025"/>
              <a:ext cx="99925" cy="100025"/>
            </a:xfrm>
            <a:custGeom>
              <a:avLst/>
              <a:gdLst/>
              <a:ahLst/>
              <a:cxnLst/>
              <a:rect l="l" t="t" r="r" b="b"/>
              <a:pathLst>
                <a:path w="3997" h="4001" extrusionOk="0">
                  <a:moveTo>
                    <a:pt x="1954" y="1"/>
                  </a:moveTo>
                  <a:lnTo>
                    <a:pt x="0" y="1955"/>
                  </a:lnTo>
                  <a:lnTo>
                    <a:pt x="2042" y="4000"/>
                  </a:lnTo>
                  <a:lnTo>
                    <a:pt x="3996" y="2043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41025" y="4318350"/>
              <a:ext cx="99925" cy="70700"/>
            </a:xfrm>
            <a:custGeom>
              <a:avLst/>
              <a:gdLst/>
              <a:ahLst/>
              <a:cxnLst/>
              <a:rect l="l" t="t" r="r" b="b"/>
              <a:pathLst>
                <a:path w="3997" h="2828" extrusionOk="0">
                  <a:moveTo>
                    <a:pt x="0" y="782"/>
                  </a:moveTo>
                  <a:lnTo>
                    <a:pt x="1173" y="1958"/>
                  </a:lnTo>
                  <a:lnTo>
                    <a:pt x="1174" y="1958"/>
                  </a:lnTo>
                  <a:lnTo>
                    <a:pt x="1174" y="1958"/>
                  </a:lnTo>
                  <a:lnTo>
                    <a:pt x="0" y="782"/>
                  </a:lnTo>
                  <a:close/>
                  <a:moveTo>
                    <a:pt x="3131" y="1"/>
                  </a:moveTo>
                  <a:lnTo>
                    <a:pt x="1174" y="1958"/>
                  </a:lnTo>
                  <a:lnTo>
                    <a:pt x="1174" y="1958"/>
                  </a:lnTo>
                  <a:lnTo>
                    <a:pt x="2042" y="2827"/>
                  </a:lnTo>
                  <a:lnTo>
                    <a:pt x="3996" y="870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291750" y="4327525"/>
              <a:ext cx="208125" cy="207225"/>
            </a:xfrm>
            <a:custGeom>
              <a:avLst/>
              <a:gdLst/>
              <a:ahLst/>
              <a:cxnLst/>
              <a:rect l="l" t="t" r="r" b="b"/>
              <a:pathLst>
                <a:path w="8325" h="8289" extrusionOk="0">
                  <a:moveTo>
                    <a:pt x="5397" y="0"/>
                  </a:moveTo>
                  <a:cubicBezTo>
                    <a:pt x="5301" y="0"/>
                    <a:pt x="5204" y="37"/>
                    <a:pt x="5128" y="110"/>
                  </a:cubicBezTo>
                  <a:lnTo>
                    <a:pt x="3112" y="2127"/>
                  </a:lnTo>
                  <a:lnTo>
                    <a:pt x="2079" y="3164"/>
                  </a:lnTo>
                  <a:lnTo>
                    <a:pt x="0" y="5239"/>
                  </a:lnTo>
                  <a:lnTo>
                    <a:pt x="3046" y="8288"/>
                  </a:lnTo>
                  <a:lnTo>
                    <a:pt x="8178" y="3157"/>
                  </a:lnTo>
                  <a:cubicBezTo>
                    <a:pt x="8325" y="3010"/>
                    <a:pt x="8325" y="2772"/>
                    <a:pt x="8178" y="2621"/>
                  </a:cubicBezTo>
                  <a:lnTo>
                    <a:pt x="5664" y="110"/>
                  </a:lnTo>
                  <a:cubicBezTo>
                    <a:pt x="5590" y="37"/>
                    <a:pt x="5494" y="0"/>
                    <a:pt x="5397" y="0"/>
                  </a:cubicBezTo>
                  <a:close/>
                </a:path>
              </a:pathLst>
            </a:custGeom>
            <a:solidFill>
              <a:srgbClr val="F2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346275" y="4378100"/>
              <a:ext cx="153600" cy="156650"/>
            </a:xfrm>
            <a:custGeom>
              <a:avLst/>
              <a:gdLst/>
              <a:ahLst/>
              <a:cxnLst/>
              <a:rect l="l" t="t" r="r" b="b"/>
              <a:pathLst>
                <a:path w="6144" h="6266" extrusionOk="0">
                  <a:moveTo>
                    <a:pt x="5396" y="1"/>
                  </a:moveTo>
                  <a:lnTo>
                    <a:pt x="0" y="5397"/>
                  </a:lnTo>
                  <a:lnTo>
                    <a:pt x="865" y="6265"/>
                  </a:lnTo>
                  <a:lnTo>
                    <a:pt x="5997" y="1137"/>
                  </a:lnTo>
                  <a:cubicBezTo>
                    <a:pt x="6144" y="987"/>
                    <a:pt x="6144" y="749"/>
                    <a:pt x="5997" y="598"/>
                  </a:cubicBezTo>
                  <a:lnTo>
                    <a:pt x="5396" y="1"/>
                  </a:ln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952856" y="2405309"/>
            <a:ext cx="360460" cy="477431"/>
            <a:chOff x="5015250" y="3728475"/>
            <a:chExt cx="442825" cy="586525"/>
          </a:xfrm>
        </p:grpSpPr>
        <p:sp>
          <p:nvSpPr>
            <p:cNvPr id="319" name="Google Shape;319;p26"/>
            <p:cNvSpPr/>
            <p:nvPr/>
          </p:nvSpPr>
          <p:spPr>
            <a:xfrm>
              <a:off x="5137575" y="3728475"/>
              <a:ext cx="195875" cy="50150"/>
            </a:xfrm>
            <a:custGeom>
              <a:avLst/>
              <a:gdLst/>
              <a:ahLst/>
              <a:cxnLst/>
              <a:rect l="l" t="t" r="r" b="b"/>
              <a:pathLst>
                <a:path w="7835" h="2006" extrusionOk="0">
                  <a:moveTo>
                    <a:pt x="562" y="0"/>
                  </a:moveTo>
                  <a:cubicBezTo>
                    <a:pt x="250" y="0"/>
                    <a:pt x="1" y="255"/>
                    <a:pt x="1" y="565"/>
                  </a:cubicBezTo>
                  <a:lnTo>
                    <a:pt x="1" y="1437"/>
                  </a:lnTo>
                  <a:cubicBezTo>
                    <a:pt x="1" y="1749"/>
                    <a:pt x="254" y="2005"/>
                    <a:pt x="569" y="2005"/>
                  </a:cubicBezTo>
                  <a:lnTo>
                    <a:pt x="7266" y="2005"/>
                  </a:lnTo>
                  <a:cubicBezTo>
                    <a:pt x="7581" y="2005"/>
                    <a:pt x="7834" y="1753"/>
                    <a:pt x="7834" y="1437"/>
                  </a:cubicBezTo>
                  <a:lnTo>
                    <a:pt x="7834" y="569"/>
                  </a:lnTo>
                  <a:cubicBezTo>
                    <a:pt x="7834" y="253"/>
                    <a:pt x="7581" y="0"/>
                    <a:pt x="7266" y="0"/>
                  </a:cubicBezTo>
                  <a:lnTo>
                    <a:pt x="569" y="0"/>
                  </a:lnTo>
                  <a:cubicBezTo>
                    <a:pt x="567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rgbClr val="F7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278250" y="3728475"/>
              <a:ext cx="55200" cy="50150"/>
            </a:xfrm>
            <a:custGeom>
              <a:avLst/>
              <a:gdLst/>
              <a:ahLst/>
              <a:cxnLst/>
              <a:rect l="l" t="t" r="r" b="b"/>
              <a:pathLst>
                <a:path w="2208" h="2006" extrusionOk="0">
                  <a:moveTo>
                    <a:pt x="1" y="0"/>
                  </a:moveTo>
                  <a:cubicBezTo>
                    <a:pt x="323" y="0"/>
                    <a:pt x="587" y="261"/>
                    <a:pt x="587" y="583"/>
                  </a:cubicBezTo>
                  <a:lnTo>
                    <a:pt x="587" y="1419"/>
                  </a:lnTo>
                  <a:cubicBezTo>
                    <a:pt x="587" y="1742"/>
                    <a:pt x="323" y="2005"/>
                    <a:pt x="1" y="2005"/>
                  </a:cubicBezTo>
                  <a:lnTo>
                    <a:pt x="1621" y="2005"/>
                  </a:lnTo>
                  <a:cubicBezTo>
                    <a:pt x="1947" y="2005"/>
                    <a:pt x="2207" y="1742"/>
                    <a:pt x="2207" y="1419"/>
                  </a:cubicBezTo>
                  <a:lnTo>
                    <a:pt x="2207" y="587"/>
                  </a:lnTo>
                  <a:cubicBezTo>
                    <a:pt x="2207" y="261"/>
                    <a:pt x="1947" y="0"/>
                    <a:pt x="1621" y="0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017525" y="3778600"/>
              <a:ext cx="427350" cy="536300"/>
            </a:xfrm>
            <a:custGeom>
              <a:avLst/>
              <a:gdLst/>
              <a:ahLst/>
              <a:cxnLst/>
              <a:rect l="l" t="t" r="r" b="b"/>
              <a:pathLst>
                <a:path w="17094" h="21452" extrusionOk="0">
                  <a:moveTo>
                    <a:pt x="6240" y="0"/>
                  </a:moveTo>
                  <a:lnTo>
                    <a:pt x="6240" y="6250"/>
                  </a:lnTo>
                  <a:cubicBezTo>
                    <a:pt x="6240" y="6628"/>
                    <a:pt x="6009" y="6969"/>
                    <a:pt x="5657" y="7108"/>
                  </a:cubicBezTo>
                  <a:cubicBezTo>
                    <a:pt x="3065" y="8134"/>
                    <a:pt x="1159" y="10389"/>
                    <a:pt x="580" y="13116"/>
                  </a:cubicBezTo>
                  <a:cubicBezTo>
                    <a:pt x="1" y="15843"/>
                    <a:pt x="826" y="18680"/>
                    <a:pt x="2776" y="20671"/>
                  </a:cubicBezTo>
                  <a:cubicBezTo>
                    <a:pt x="3267" y="21169"/>
                    <a:pt x="3938" y="21452"/>
                    <a:pt x="4642" y="21452"/>
                  </a:cubicBezTo>
                  <a:lnTo>
                    <a:pt x="12798" y="21452"/>
                  </a:lnTo>
                  <a:cubicBezTo>
                    <a:pt x="13501" y="21452"/>
                    <a:pt x="14176" y="21169"/>
                    <a:pt x="14667" y="20664"/>
                  </a:cubicBezTo>
                  <a:cubicBezTo>
                    <a:pt x="16236" y="19065"/>
                    <a:pt x="17094" y="16899"/>
                    <a:pt x="17039" y="14659"/>
                  </a:cubicBezTo>
                  <a:cubicBezTo>
                    <a:pt x="16965" y="11228"/>
                    <a:pt x="14795" y="8314"/>
                    <a:pt x="11782" y="7112"/>
                  </a:cubicBezTo>
                  <a:cubicBezTo>
                    <a:pt x="11430" y="6972"/>
                    <a:pt x="11199" y="6635"/>
                    <a:pt x="11196" y="6258"/>
                  </a:cubicBezTo>
                  <a:lnTo>
                    <a:pt x="11196" y="0"/>
                  </a:ln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173500" y="3778600"/>
              <a:ext cx="271375" cy="533100"/>
            </a:xfrm>
            <a:custGeom>
              <a:avLst/>
              <a:gdLst/>
              <a:ahLst/>
              <a:cxnLst/>
              <a:rect l="l" t="t" r="r" b="b"/>
              <a:pathLst>
                <a:path w="10855" h="21324" extrusionOk="0">
                  <a:moveTo>
                    <a:pt x="1" y="0"/>
                  </a:moveTo>
                  <a:lnTo>
                    <a:pt x="1" y="840"/>
                  </a:lnTo>
                  <a:lnTo>
                    <a:pt x="2556" y="840"/>
                  </a:lnTo>
                  <a:cubicBezTo>
                    <a:pt x="2558" y="840"/>
                    <a:pt x="2560" y="840"/>
                    <a:pt x="2562" y="840"/>
                  </a:cubicBezTo>
                  <a:cubicBezTo>
                    <a:pt x="3208" y="840"/>
                    <a:pt x="3732" y="1366"/>
                    <a:pt x="3732" y="2013"/>
                  </a:cubicBezTo>
                  <a:lnTo>
                    <a:pt x="3732" y="7093"/>
                  </a:lnTo>
                  <a:cubicBezTo>
                    <a:pt x="3732" y="7471"/>
                    <a:pt x="3963" y="7812"/>
                    <a:pt x="4315" y="7951"/>
                  </a:cubicBezTo>
                  <a:cubicBezTo>
                    <a:pt x="7328" y="9150"/>
                    <a:pt x="9498" y="12064"/>
                    <a:pt x="9575" y="15495"/>
                  </a:cubicBezTo>
                  <a:cubicBezTo>
                    <a:pt x="9627" y="17650"/>
                    <a:pt x="8835" y="19740"/>
                    <a:pt x="7376" y="21323"/>
                  </a:cubicBezTo>
                  <a:cubicBezTo>
                    <a:pt x="7776" y="21191"/>
                    <a:pt x="8135" y="20968"/>
                    <a:pt x="8432" y="20667"/>
                  </a:cubicBezTo>
                  <a:cubicBezTo>
                    <a:pt x="10001" y="19065"/>
                    <a:pt x="10855" y="16899"/>
                    <a:pt x="10800" y="14659"/>
                  </a:cubicBezTo>
                  <a:cubicBezTo>
                    <a:pt x="10726" y="11228"/>
                    <a:pt x="8556" y="8314"/>
                    <a:pt x="5543" y="7112"/>
                  </a:cubicBezTo>
                  <a:cubicBezTo>
                    <a:pt x="5191" y="6972"/>
                    <a:pt x="4960" y="6635"/>
                    <a:pt x="4957" y="6258"/>
                  </a:cubicBezTo>
                  <a:lnTo>
                    <a:pt x="4957" y="0"/>
                  </a:lnTo>
                  <a:close/>
                </a:path>
              </a:pathLst>
            </a:custGeom>
            <a:solidFill>
              <a:srgbClr val="F7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015250" y="4067725"/>
              <a:ext cx="442825" cy="247275"/>
            </a:xfrm>
            <a:custGeom>
              <a:avLst/>
              <a:gdLst/>
              <a:ahLst/>
              <a:cxnLst/>
              <a:rect l="l" t="t" r="r" b="b"/>
              <a:pathLst>
                <a:path w="17713" h="9891" extrusionOk="0">
                  <a:moveTo>
                    <a:pt x="4894" y="0"/>
                  </a:moveTo>
                  <a:cubicBezTo>
                    <a:pt x="2519" y="0"/>
                    <a:pt x="792" y="1052"/>
                    <a:pt x="792" y="1052"/>
                  </a:cubicBezTo>
                  <a:cubicBezTo>
                    <a:pt x="0" y="3915"/>
                    <a:pt x="788" y="6983"/>
                    <a:pt x="2867" y="9106"/>
                  </a:cubicBezTo>
                  <a:cubicBezTo>
                    <a:pt x="3358" y="9608"/>
                    <a:pt x="4032" y="9890"/>
                    <a:pt x="4733" y="9890"/>
                  </a:cubicBezTo>
                  <a:lnTo>
                    <a:pt x="12889" y="9890"/>
                  </a:lnTo>
                  <a:cubicBezTo>
                    <a:pt x="13592" y="9890"/>
                    <a:pt x="14271" y="9604"/>
                    <a:pt x="14762" y="9102"/>
                  </a:cubicBezTo>
                  <a:cubicBezTo>
                    <a:pt x="16976" y="6837"/>
                    <a:pt x="17713" y="3512"/>
                    <a:pt x="16664" y="528"/>
                  </a:cubicBezTo>
                  <a:lnTo>
                    <a:pt x="16664" y="528"/>
                  </a:lnTo>
                  <a:cubicBezTo>
                    <a:pt x="16664" y="528"/>
                    <a:pt x="14791" y="1986"/>
                    <a:pt x="12227" y="1986"/>
                  </a:cubicBezTo>
                  <a:cubicBezTo>
                    <a:pt x="11176" y="1986"/>
                    <a:pt x="10010" y="1742"/>
                    <a:pt x="8809" y="1052"/>
                  </a:cubicBezTo>
                  <a:cubicBezTo>
                    <a:pt x="7432" y="263"/>
                    <a:pt x="6082" y="0"/>
                    <a:pt x="4894" y="0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357800" y="4080825"/>
              <a:ext cx="87075" cy="230775"/>
            </a:xfrm>
            <a:custGeom>
              <a:avLst/>
              <a:gdLst/>
              <a:ahLst/>
              <a:cxnLst/>
              <a:rect l="l" t="t" r="r" b="b"/>
              <a:pathLst>
                <a:path w="3483" h="9231" extrusionOk="0">
                  <a:moveTo>
                    <a:pt x="2962" y="1"/>
                  </a:moveTo>
                  <a:cubicBezTo>
                    <a:pt x="2962" y="1"/>
                    <a:pt x="2489" y="367"/>
                    <a:pt x="1698" y="734"/>
                  </a:cubicBezTo>
                  <a:cubicBezTo>
                    <a:pt x="2768" y="3659"/>
                    <a:pt x="2112" y="6940"/>
                    <a:pt x="0" y="9231"/>
                  </a:cubicBezTo>
                  <a:cubicBezTo>
                    <a:pt x="48" y="9216"/>
                    <a:pt x="96" y="9198"/>
                    <a:pt x="143" y="9179"/>
                  </a:cubicBezTo>
                  <a:lnTo>
                    <a:pt x="151" y="9179"/>
                  </a:lnTo>
                  <a:cubicBezTo>
                    <a:pt x="294" y="9121"/>
                    <a:pt x="433" y="9051"/>
                    <a:pt x="561" y="8970"/>
                  </a:cubicBezTo>
                  <a:lnTo>
                    <a:pt x="572" y="8963"/>
                  </a:lnTo>
                  <a:cubicBezTo>
                    <a:pt x="609" y="8941"/>
                    <a:pt x="646" y="8915"/>
                    <a:pt x="682" y="8890"/>
                  </a:cubicBezTo>
                  <a:lnTo>
                    <a:pt x="715" y="8868"/>
                  </a:lnTo>
                  <a:cubicBezTo>
                    <a:pt x="745" y="8846"/>
                    <a:pt x="770" y="8827"/>
                    <a:pt x="799" y="8802"/>
                  </a:cubicBezTo>
                  <a:lnTo>
                    <a:pt x="836" y="8776"/>
                  </a:lnTo>
                  <a:cubicBezTo>
                    <a:pt x="865" y="8754"/>
                    <a:pt x="891" y="8728"/>
                    <a:pt x="917" y="8706"/>
                  </a:cubicBezTo>
                  <a:lnTo>
                    <a:pt x="950" y="8677"/>
                  </a:lnTo>
                  <a:cubicBezTo>
                    <a:pt x="986" y="8644"/>
                    <a:pt x="1019" y="8611"/>
                    <a:pt x="1056" y="8575"/>
                  </a:cubicBezTo>
                  <a:cubicBezTo>
                    <a:pt x="2625" y="6976"/>
                    <a:pt x="3483" y="4810"/>
                    <a:pt x="3428" y="2570"/>
                  </a:cubicBezTo>
                  <a:cubicBezTo>
                    <a:pt x="3428" y="2515"/>
                    <a:pt x="3428" y="2460"/>
                    <a:pt x="3424" y="2405"/>
                  </a:cubicBezTo>
                  <a:cubicBezTo>
                    <a:pt x="3424" y="2387"/>
                    <a:pt x="3424" y="2372"/>
                    <a:pt x="3420" y="2354"/>
                  </a:cubicBezTo>
                  <a:cubicBezTo>
                    <a:pt x="3420" y="2317"/>
                    <a:pt x="3417" y="2277"/>
                    <a:pt x="3417" y="2240"/>
                  </a:cubicBezTo>
                  <a:lnTo>
                    <a:pt x="3409" y="2185"/>
                  </a:lnTo>
                  <a:cubicBezTo>
                    <a:pt x="3409" y="2149"/>
                    <a:pt x="3406" y="2112"/>
                    <a:pt x="3402" y="2075"/>
                  </a:cubicBezTo>
                  <a:cubicBezTo>
                    <a:pt x="3402" y="2057"/>
                    <a:pt x="3398" y="2039"/>
                    <a:pt x="3398" y="2017"/>
                  </a:cubicBezTo>
                  <a:lnTo>
                    <a:pt x="3387" y="1914"/>
                  </a:lnTo>
                  <a:cubicBezTo>
                    <a:pt x="3387" y="1896"/>
                    <a:pt x="3384" y="1877"/>
                    <a:pt x="3384" y="1855"/>
                  </a:cubicBezTo>
                  <a:cubicBezTo>
                    <a:pt x="3380" y="1822"/>
                    <a:pt x="3376" y="1786"/>
                    <a:pt x="3369" y="1753"/>
                  </a:cubicBezTo>
                  <a:lnTo>
                    <a:pt x="3362" y="1698"/>
                  </a:lnTo>
                  <a:cubicBezTo>
                    <a:pt x="3358" y="1661"/>
                    <a:pt x="3354" y="1625"/>
                    <a:pt x="3347" y="1592"/>
                  </a:cubicBezTo>
                  <a:cubicBezTo>
                    <a:pt x="3347" y="1573"/>
                    <a:pt x="3343" y="1555"/>
                    <a:pt x="3340" y="1537"/>
                  </a:cubicBezTo>
                  <a:cubicBezTo>
                    <a:pt x="3336" y="1500"/>
                    <a:pt x="3332" y="1467"/>
                    <a:pt x="3325" y="1430"/>
                  </a:cubicBezTo>
                  <a:lnTo>
                    <a:pt x="3318" y="1379"/>
                  </a:lnTo>
                  <a:cubicBezTo>
                    <a:pt x="3310" y="1342"/>
                    <a:pt x="3303" y="1306"/>
                    <a:pt x="3296" y="1269"/>
                  </a:cubicBezTo>
                  <a:cubicBezTo>
                    <a:pt x="3296" y="1254"/>
                    <a:pt x="3292" y="1240"/>
                    <a:pt x="3288" y="1221"/>
                  </a:cubicBezTo>
                  <a:lnTo>
                    <a:pt x="3266" y="1108"/>
                  </a:lnTo>
                  <a:cubicBezTo>
                    <a:pt x="3263" y="1093"/>
                    <a:pt x="3259" y="1082"/>
                    <a:pt x="3259" y="1067"/>
                  </a:cubicBezTo>
                  <a:cubicBezTo>
                    <a:pt x="3248" y="1027"/>
                    <a:pt x="3241" y="987"/>
                    <a:pt x="3233" y="950"/>
                  </a:cubicBezTo>
                  <a:cubicBezTo>
                    <a:pt x="3230" y="935"/>
                    <a:pt x="3226" y="924"/>
                    <a:pt x="3222" y="913"/>
                  </a:cubicBezTo>
                  <a:cubicBezTo>
                    <a:pt x="3215" y="873"/>
                    <a:pt x="3204" y="829"/>
                    <a:pt x="3197" y="789"/>
                  </a:cubicBezTo>
                  <a:cubicBezTo>
                    <a:pt x="3193" y="778"/>
                    <a:pt x="3189" y="770"/>
                    <a:pt x="3189" y="759"/>
                  </a:cubicBezTo>
                  <a:cubicBezTo>
                    <a:pt x="3178" y="715"/>
                    <a:pt x="3167" y="675"/>
                    <a:pt x="3156" y="631"/>
                  </a:cubicBezTo>
                  <a:cubicBezTo>
                    <a:pt x="3153" y="624"/>
                    <a:pt x="3149" y="613"/>
                    <a:pt x="3149" y="605"/>
                  </a:cubicBezTo>
                  <a:cubicBezTo>
                    <a:pt x="3138" y="558"/>
                    <a:pt x="3123" y="518"/>
                    <a:pt x="3112" y="474"/>
                  </a:cubicBezTo>
                  <a:cubicBezTo>
                    <a:pt x="3109" y="466"/>
                    <a:pt x="3109" y="459"/>
                    <a:pt x="3105" y="452"/>
                  </a:cubicBezTo>
                  <a:cubicBezTo>
                    <a:pt x="3094" y="408"/>
                    <a:pt x="3080" y="360"/>
                    <a:pt x="3065" y="316"/>
                  </a:cubicBezTo>
                  <a:cubicBezTo>
                    <a:pt x="3065" y="309"/>
                    <a:pt x="3061" y="305"/>
                    <a:pt x="3061" y="298"/>
                  </a:cubicBezTo>
                  <a:cubicBezTo>
                    <a:pt x="3047" y="254"/>
                    <a:pt x="3032" y="206"/>
                    <a:pt x="3014" y="158"/>
                  </a:cubicBezTo>
                  <a:lnTo>
                    <a:pt x="3014" y="151"/>
                  </a:lnTo>
                  <a:cubicBezTo>
                    <a:pt x="2995" y="100"/>
                    <a:pt x="2977" y="48"/>
                    <a:pt x="2962" y="1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360825" y="4145150"/>
              <a:ext cx="31350" cy="26900"/>
            </a:xfrm>
            <a:custGeom>
              <a:avLst/>
              <a:gdLst/>
              <a:ahLst/>
              <a:cxnLst/>
              <a:rect l="l" t="t" r="r" b="b"/>
              <a:pathLst>
                <a:path w="1254" h="1076" extrusionOk="0">
                  <a:moveTo>
                    <a:pt x="719" y="1"/>
                  </a:moveTo>
                  <a:cubicBezTo>
                    <a:pt x="242" y="1"/>
                    <a:pt x="0" y="580"/>
                    <a:pt x="341" y="917"/>
                  </a:cubicBezTo>
                  <a:cubicBezTo>
                    <a:pt x="450" y="1026"/>
                    <a:pt x="584" y="1075"/>
                    <a:pt x="716" y="1075"/>
                  </a:cubicBezTo>
                  <a:cubicBezTo>
                    <a:pt x="990" y="1075"/>
                    <a:pt x="1254" y="861"/>
                    <a:pt x="1254" y="536"/>
                  </a:cubicBezTo>
                  <a:cubicBezTo>
                    <a:pt x="1254" y="243"/>
                    <a:pt x="1016" y="1"/>
                    <a:pt x="719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295575" y="4243775"/>
              <a:ext cx="27425" cy="23475"/>
            </a:xfrm>
            <a:custGeom>
              <a:avLst/>
              <a:gdLst/>
              <a:ahLst/>
              <a:cxnLst/>
              <a:rect l="l" t="t" r="r" b="b"/>
              <a:pathLst>
                <a:path w="1097" h="939" extrusionOk="0">
                  <a:moveTo>
                    <a:pt x="627" y="0"/>
                  </a:moveTo>
                  <a:cubicBezTo>
                    <a:pt x="209" y="0"/>
                    <a:pt x="0" y="506"/>
                    <a:pt x="297" y="799"/>
                  </a:cubicBezTo>
                  <a:cubicBezTo>
                    <a:pt x="392" y="896"/>
                    <a:pt x="510" y="939"/>
                    <a:pt x="625" y="939"/>
                  </a:cubicBezTo>
                  <a:cubicBezTo>
                    <a:pt x="866" y="939"/>
                    <a:pt x="1096" y="752"/>
                    <a:pt x="1096" y="469"/>
                  </a:cubicBezTo>
                  <a:cubicBezTo>
                    <a:pt x="1096" y="209"/>
                    <a:pt x="884" y="0"/>
                    <a:pt x="627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105775" y="4128850"/>
              <a:ext cx="27425" cy="23425"/>
            </a:xfrm>
            <a:custGeom>
              <a:avLst/>
              <a:gdLst/>
              <a:ahLst/>
              <a:cxnLst/>
              <a:rect l="l" t="t" r="r" b="b"/>
              <a:pathLst>
                <a:path w="1097" h="937" extrusionOk="0">
                  <a:moveTo>
                    <a:pt x="628" y="0"/>
                  </a:moveTo>
                  <a:cubicBezTo>
                    <a:pt x="210" y="0"/>
                    <a:pt x="1" y="506"/>
                    <a:pt x="298" y="800"/>
                  </a:cubicBezTo>
                  <a:cubicBezTo>
                    <a:pt x="392" y="894"/>
                    <a:pt x="509" y="937"/>
                    <a:pt x="624" y="937"/>
                  </a:cubicBezTo>
                  <a:cubicBezTo>
                    <a:pt x="865" y="937"/>
                    <a:pt x="1097" y="750"/>
                    <a:pt x="1097" y="470"/>
                  </a:cubicBezTo>
                  <a:cubicBezTo>
                    <a:pt x="1097" y="209"/>
                    <a:pt x="888" y="0"/>
                    <a:pt x="628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144275" y="4243775"/>
              <a:ext cx="27325" cy="23475"/>
            </a:xfrm>
            <a:custGeom>
              <a:avLst/>
              <a:gdLst/>
              <a:ahLst/>
              <a:cxnLst/>
              <a:rect l="l" t="t" r="r" b="b"/>
              <a:pathLst>
                <a:path w="1093" h="939" extrusionOk="0">
                  <a:moveTo>
                    <a:pt x="627" y="0"/>
                  </a:moveTo>
                  <a:cubicBezTo>
                    <a:pt x="209" y="0"/>
                    <a:pt x="0" y="506"/>
                    <a:pt x="294" y="799"/>
                  </a:cubicBezTo>
                  <a:cubicBezTo>
                    <a:pt x="390" y="896"/>
                    <a:pt x="508" y="939"/>
                    <a:pt x="623" y="939"/>
                  </a:cubicBezTo>
                  <a:cubicBezTo>
                    <a:pt x="864" y="939"/>
                    <a:pt x="1093" y="752"/>
                    <a:pt x="1093" y="469"/>
                  </a:cubicBezTo>
                  <a:cubicBezTo>
                    <a:pt x="1093" y="209"/>
                    <a:pt x="884" y="0"/>
                    <a:pt x="627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211900" y="4153500"/>
              <a:ext cx="33100" cy="28275"/>
            </a:xfrm>
            <a:custGeom>
              <a:avLst/>
              <a:gdLst/>
              <a:ahLst/>
              <a:cxnLst/>
              <a:rect l="l" t="t" r="r" b="b"/>
              <a:pathLst>
                <a:path w="1324" h="1131" extrusionOk="0">
                  <a:moveTo>
                    <a:pt x="756" y="0"/>
                  </a:moveTo>
                  <a:cubicBezTo>
                    <a:pt x="254" y="0"/>
                    <a:pt x="1" y="609"/>
                    <a:pt x="356" y="965"/>
                  </a:cubicBezTo>
                  <a:cubicBezTo>
                    <a:pt x="471" y="1079"/>
                    <a:pt x="613" y="1131"/>
                    <a:pt x="752" y="1131"/>
                  </a:cubicBezTo>
                  <a:cubicBezTo>
                    <a:pt x="1043" y="1131"/>
                    <a:pt x="1324" y="905"/>
                    <a:pt x="1324" y="565"/>
                  </a:cubicBezTo>
                  <a:cubicBezTo>
                    <a:pt x="1324" y="253"/>
                    <a:pt x="1067" y="0"/>
                    <a:pt x="756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 build="p"/>
      <p:bldP spid="2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125955" y="1806000"/>
            <a:ext cx="4899000" cy="1782300"/>
          </a:xfrm>
        </p:spPr>
        <p:txBody>
          <a:bodyPr anchor="ctr"/>
          <a:lstStyle/>
          <a:p>
            <a:pPr algn="ctr"/>
            <a:r>
              <a:rPr lang="vi-VN" sz="8000">
                <a:solidFill>
                  <a:schemeClr val="bg1"/>
                </a:solidFill>
              </a:rPr>
              <a:t>DEMO</a:t>
            </a:r>
            <a:endParaRPr lang="en-US" sz="8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79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195"/>
            <a:ext cx="6162675" cy="3262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682" y="2077999"/>
            <a:ext cx="5321950" cy="1479600"/>
          </a:xfrm>
        </p:spPr>
        <p:txBody>
          <a:bodyPr anchor="ctr"/>
          <a:lstStyle/>
          <a:p>
            <a:r>
              <a:rPr lang="vi-VN" sz="4000"/>
              <a:t>Cảm Ơn Thầy Và Các Bạn Đã Lắng Nghe!</a:t>
            </a:r>
            <a:endParaRPr lang="en-US" sz="4000"/>
          </a:p>
        </p:txBody>
      </p:sp>
      <p:pic>
        <p:nvPicPr>
          <p:cNvPr id="7" name="Google Shape;133;p22"/>
          <p:cNvPicPr preferRelativeResize="0"/>
          <p:nvPr/>
        </p:nvPicPr>
        <p:blipFill rotWithShape="1">
          <a:blip r:embed="rId4">
            <a:alphaModFix/>
          </a:blip>
          <a:srcRect l="446" r="436"/>
          <a:stretch/>
        </p:blipFill>
        <p:spPr>
          <a:xfrm>
            <a:off x="5861314" y="0"/>
            <a:ext cx="32826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rug Effect Breakthrough">
  <a:themeElements>
    <a:clrScheme name="Simple Light">
      <a:dk1>
        <a:srgbClr val="383838"/>
      </a:dk1>
      <a:lt1>
        <a:srgbClr val="FFFFFF"/>
      </a:lt1>
      <a:dk2>
        <a:srgbClr val="595959"/>
      </a:dk2>
      <a:lt2>
        <a:srgbClr val="EAE7EE"/>
      </a:lt2>
      <a:accent1>
        <a:srgbClr val="F7B733"/>
      </a:accent1>
      <a:accent2>
        <a:srgbClr val="FC4A1A"/>
      </a:accent2>
      <a:accent3>
        <a:srgbClr val="4ABDAC"/>
      </a:accent3>
      <a:accent4>
        <a:srgbClr val="388E3C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On-screen Show (16:9)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Saira Condensed ExtraBold</vt:lpstr>
      <vt:lpstr>Arial</vt:lpstr>
      <vt:lpstr>Lato Light</vt:lpstr>
      <vt:lpstr>Fira Sans Condensed Medium</vt:lpstr>
      <vt:lpstr>Fira Sans Extra Condensed Medium</vt:lpstr>
      <vt:lpstr>Drug Effect Breakthrough</vt:lpstr>
      <vt:lpstr>QUẢN LÍ QUẦY THUỐC</vt:lpstr>
      <vt:lpstr>Thành Viên Nhóm</vt:lpstr>
      <vt:lpstr>Công Nghệ Sử Dụng</vt:lpstr>
      <vt:lpstr>DEMO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LÍ QUẦY THUỐC</dc:title>
  <dc:creator>Nguyễn Đình Dũng</dc:creator>
  <cp:lastModifiedBy>Nguyen Huynh Tat Dat</cp:lastModifiedBy>
  <cp:revision>8</cp:revision>
  <dcterms:modified xsi:type="dcterms:W3CDTF">2021-05-28T08:03:04Z</dcterms:modified>
</cp:coreProperties>
</file>