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Fredoka" charset="1" panose="02000000000000000000"/>
      <p:regular r:id="rId20"/>
    </p:embeddedFont>
    <p:embeddedFont>
      <p:font typeface="Adelina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197533"/>
            <a:ext cx="16230600" cy="2995365"/>
            <a:chOff x="0" y="0"/>
            <a:chExt cx="2202108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02108" cy="406400"/>
            </a:xfrm>
            <a:custGeom>
              <a:avLst/>
              <a:gdLst/>
              <a:ahLst/>
              <a:cxnLst/>
              <a:rect r="r" b="b" t="t" l="l"/>
              <a:pathLst>
                <a:path h="406400" w="2202108">
                  <a:moveTo>
                    <a:pt x="1998908" y="0"/>
                  </a:moveTo>
                  <a:cubicBezTo>
                    <a:pt x="2111132" y="0"/>
                    <a:pt x="2202108" y="90976"/>
                    <a:pt x="2202108" y="203200"/>
                  </a:cubicBezTo>
                  <a:cubicBezTo>
                    <a:pt x="2202108" y="315424"/>
                    <a:pt x="2111132" y="406400"/>
                    <a:pt x="199890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0210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962988" y="-962988"/>
            <a:ext cx="3983376" cy="398337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478253" y="-519233"/>
            <a:ext cx="3013905" cy="301390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863377" y="4071433"/>
            <a:ext cx="14561245" cy="1759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13"/>
              </a:lnSpc>
            </a:pPr>
            <a:r>
              <a:rPr lang="en-US" sz="15324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Proyecto final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63377" y="6659623"/>
            <a:ext cx="14561245" cy="2721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1"/>
              </a:lnSpc>
            </a:pPr>
            <a:r>
              <a:rPr lang="en-US" sz="8275">
                <a:solidFill>
                  <a:srgbClr val="000000"/>
                </a:solidFill>
                <a:latin typeface="Adelina"/>
                <a:ea typeface="Adelina"/>
                <a:cs typeface="Adelina"/>
                <a:sym typeface="Adelina"/>
              </a:rPr>
              <a:t>Almeida</a:t>
            </a:r>
          </a:p>
          <a:p>
            <a:pPr algn="ctr">
              <a:lnSpc>
                <a:spcPts val="6951"/>
              </a:lnSpc>
            </a:pPr>
            <a:r>
              <a:rPr lang="en-US" sz="8275">
                <a:solidFill>
                  <a:srgbClr val="000000"/>
                </a:solidFill>
                <a:latin typeface="Adelina"/>
                <a:ea typeface="Adelina"/>
                <a:cs typeface="Adelina"/>
                <a:sym typeface="Adelina"/>
              </a:rPr>
              <a:t>Cadena</a:t>
            </a:r>
          </a:p>
          <a:p>
            <a:pPr algn="ctr">
              <a:lnSpc>
                <a:spcPts val="6951"/>
              </a:lnSpc>
            </a:pPr>
            <a:r>
              <a:rPr lang="en-US" sz="8275">
                <a:solidFill>
                  <a:srgbClr val="000000"/>
                </a:solidFill>
                <a:latin typeface="Adelina"/>
                <a:ea typeface="Adelina"/>
                <a:cs typeface="Adelina"/>
                <a:sym typeface="Adelina"/>
              </a:rPr>
              <a:t>Cardenas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-2921613" y="-514599"/>
            <a:ext cx="12065613" cy="1105149"/>
            <a:chOff x="0" y="0"/>
            <a:chExt cx="4436926" cy="406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436926" cy="406400"/>
            </a:xfrm>
            <a:custGeom>
              <a:avLst/>
              <a:gdLst/>
              <a:ahLst/>
              <a:cxnLst/>
              <a:rect r="r" b="b" t="t" l="l"/>
              <a:pathLst>
                <a:path h="406400" w="4436926">
                  <a:moveTo>
                    <a:pt x="4233726" y="0"/>
                  </a:moveTo>
                  <a:cubicBezTo>
                    <a:pt x="4345950" y="0"/>
                    <a:pt x="4436926" y="90976"/>
                    <a:pt x="4436926" y="203200"/>
                  </a:cubicBezTo>
                  <a:cubicBezTo>
                    <a:pt x="4436926" y="315424"/>
                    <a:pt x="4345950" y="406400"/>
                    <a:pt x="423372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43692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5267612" y="7266612"/>
            <a:ext cx="3983376" cy="398337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5752347" y="7751347"/>
            <a:ext cx="3013905" cy="301390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144000" y="9696325"/>
            <a:ext cx="11864697" cy="1105149"/>
            <a:chOff x="0" y="0"/>
            <a:chExt cx="4363042" cy="406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363043" cy="406400"/>
            </a:xfrm>
            <a:custGeom>
              <a:avLst/>
              <a:gdLst/>
              <a:ahLst/>
              <a:cxnLst/>
              <a:rect r="r" b="b" t="t" l="l"/>
              <a:pathLst>
                <a:path h="406400" w="4363043">
                  <a:moveTo>
                    <a:pt x="4159843" y="0"/>
                  </a:moveTo>
                  <a:cubicBezTo>
                    <a:pt x="4272067" y="0"/>
                    <a:pt x="4363043" y="90976"/>
                    <a:pt x="4363043" y="203200"/>
                  </a:cubicBezTo>
                  <a:cubicBezTo>
                    <a:pt x="4363043" y="315424"/>
                    <a:pt x="4272067" y="406400"/>
                    <a:pt x="415984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4363042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258300"/>
            <a:ext cx="2056027" cy="667481"/>
            <a:chOff x="0" y="0"/>
            <a:chExt cx="1251825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322602" y="9258300"/>
            <a:ext cx="2056027" cy="667481"/>
            <a:chOff x="0" y="0"/>
            <a:chExt cx="1251825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136568" y="9258300"/>
            <a:ext cx="2056027" cy="667481"/>
            <a:chOff x="0" y="0"/>
            <a:chExt cx="1251825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487870" y="9258300"/>
            <a:ext cx="2056027" cy="667481"/>
            <a:chOff x="0" y="0"/>
            <a:chExt cx="1251825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468254" y="-2322791"/>
            <a:ext cx="3351491" cy="335149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644060" y="785936"/>
            <a:ext cx="5443097" cy="5549825"/>
          </a:xfrm>
          <a:custGeom>
            <a:avLst/>
            <a:gdLst/>
            <a:ahLst/>
            <a:cxnLst/>
            <a:rect r="r" b="b" t="t" l="l"/>
            <a:pathLst>
              <a:path h="5549825" w="5443097">
                <a:moveTo>
                  <a:pt x="0" y="0"/>
                </a:moveTo>
                <a:lnTo>
                  <a:pt x="5443097" y="0"/>
                </a:lnTo>
                <a:lnTo>
                  <a:pt x="5443097" y="5549824"/>
                </a:lnTo>
                <a:lnTo>
                  <a:pt x="0" y="55498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087157" y="1579336"/>
            <a:ext cx="8837147" cy="5852059"/>
          </a:xfrm>
          <a:custGeom>
            <a:avLst/>
            <a:gdLst/>
            <a:ahLst/>
            <a:cxnLst/>
            <a:rect r="r" b="b" t="t" l="l"/>
            <a:pathLst>
              <a:path h="5852059" w="8837147">
                <a:moveTo>
                  <a:pt x="0" y="0"/>
                </a:moveTo>
                <a:lnTo>
                  <a:pt x="8837147" y="0"/>
                </a:lnTo>
                <a:lnTo>
                  <a:pt x="8837147" y="5852060"/>
                </a:lnTo>
                <a:lnTo>
                  <a:pt x="0" y="58520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9278" y="1261139"/>
            <a:ext cx="7764722" cy="7764722"/>
          </a:xfrm>
          <a:custGeom>
            <a:avLst/>
            <a:gdLst/>
            <a:ahLst/>
            <a:cxnLst/>
            <a:rect r="r" b="b" t="t" l="l"/>
            <a:pathLst>
              <a:path h="7764722" w="7764722">
                <a:moveTo>
                  <a:pt x="0" y="0"/>
                </a:moveTo>
                <a:lnTo>
                  <a:pt x="7764722" y="0"/>
                </a:lnTo>
                <a:lnTo>
                  <a:pt x="7764722" y="7764722"/>
                </a:lnTo>
                <a:lnTo>
                  <a:pt x="0" y="77647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47547" y="339732"/>
            <a:ext cx="6405025" cy="9607537"/>
          </a:xfrm>
          <a:custGeom>
            <a:avLst/>
            <a:gdLst/>
            <a:ahLst/>
            <a:cxnLst/>
            <a:rect r="r" b="b" t="t" l="l"/>
            <a:pathLst>
              <a:path h="9607537" w="6405025">
                <a:moveTo>
                  <a:pt x="0" y="0"/>
                </a:moveTo>
                <a:lnTo>
                  <a:pt x="6405024" y="0"/>
                </a:lnTo>
                <a:lnTo>
                  <a:pt x="6405024" y="9607536"/>
                </a:lnTo>
                <a:lnTo>
                  <a:pt x="0" y="96075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3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5328" y="795418"/>
            <a:ext cx="7688919" cy="5076793"/>
          </a:xfrm>
          <a:custGeom>
            <a:avLst/>
            <a:gdLst/>
            <a:ahLst/>
            <a:cxnLst/>
            <a:rect r="r" b="b" t="t" l="l"/>
            <a:pathLst>
              <a:path h="5076793" w="7688919">
                <a:moveTo>
                  <a:pt x="0" y="0"/>
                </a:moveTo>
                <a:lnTo>
                  <a:pt x="7688918" y="0"/>
                </a:lnTo>
                <a:lnTo>
                  <a:pt x="7688918" y="5076793"/>
                </a:lnTo>
                <a:lnTo>
                  <a:pt x="0" y="5076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06176" y="1028700"/>
            <a:ext cx="9681824" cy="3769457"/>
          </a:xfrm>
          <a:custGeom>
            <a:avLst/>
            <a:gdLst/>
            <a:ahLst/>
            <a:cxnLst/>
            <a:rect r="r" b="b" t="t" l="l"/>
            <a:pathLst>
              <a:path h="3769457" w="9681824">
                <a:moveTo>
                  <a:pt x="0" y="0"/>
                </a:moveTo>
                <a:lnTo>
                  <a:pt x="9681824" y="0"/>
                </a:lnTo>
                <a:lnTo>
                  <a:pt x="9681824" y="3769457"/>
                </a:lnTo>
                <a:lnTo>
                  <a:pt x="0" y="37694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76559" y="5151943"/>
            <a:ext cx="6964790" cy="5135057"/>
          </a:xfrm>
          <a:custGeom>
            <a:avLst/>
            <a:gdLst/>
            <a:ahLst/>
            <a:cxnLst/>
            <a:rect r="r" b="b" t="t" l="l"/>
            <a:pathLst>
              <a:path h="5135057" w="6964790">
                <a:moveTo>
                  <a:pt x="0" y="0"/>
                </a:moveTo>
                <a:lnTo>
                  <a:pt x="6964790" y="0"/>
                </a:lnTo>
                <a:lnTo>
                  <a:pt x="6964790" y="5135057"/>
                </a:lnTo>
                <a:lnTo>
                  <a:pt x="0" y="51350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11143" y="5497050"/>
            <a:ext cx="7914141" cy="5228668"/>
          </a:xfrm>
          <a:custGeom>
            <a:avLst/>
            <a:gdLst/>
            <a:ahLst/>
            <a:cxnLst/>
            <a:rect r="r" b="b" t="t" l="l"/>
            <a:pathLst>
              <a:path h="5228668" w="7914141">
                <a:moveTo>
                  <a:pt x="0" y="0"/>
                </a:moveTo>
                <a:lnTo>
                  <a:pt x="7914140" y="0"/>
                </a:lnTo>
                <a:lnTo>
                  <a:pt x="7914140" y="5228668"/>
                </a:lnTo>
                <a:lnTo>
                  <a:pt x="0" y="52286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9465" y="549439"/>
            <a:ext cx="8601179" cy="5062040"/>
          </a:xfrm>
          <a:custGeom>
            <a:avLst/>
            <a:gdLst/>
            <a:ahLst/>
            <a:cxnLst/>
            <a:rect r="r" b="b" t="t" l="l"/>
            <a:pathLst>
              <a:path h="5062040" w="8601179">
                <a:moveTo>
                  <a:pt x="0" y="0"/>
                </a:moveTo>
                <a:lnTo>
                  <a:pt x="8601179" y="0"/>
                </a:lnTo>
                <a:lnTo>
                  <a:pt x="8601179" y="5062040"/>
                </a:lnTo>
                <a:lnTo>
                  <a:pt x="0" y="50620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15027" y="5242763"/>
            <a:ext cx="8224300" cy="5044237"/>
          </a:xfrm>
          <a:custGeom>
            <a:avLst/>
            <a:gdLst/>
            <a:ahLst/>
            <a:cxnLst/>
            <a:rect r="r" b="b" t="t" l="l"/>
            <a:pathLst>
              <a:path h="5044237" w="8224300">
                <a:moveTo>
                  <a:pt x="0" y="0"/>
                </a:moveTo>
                <a:lnTo>
                  <a:pt x="8224299" y="0"/>
                </a:lnTo>
                <a:lnTo>
                  <a:pt x="8224299" y="5044237"/>
                </a:lnTo>
                <a:lnTo>
                  <a:pt x="0" y="50442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59678" y="549439"/>
            <a:ext cx="7961845" cy="5137939"/>
          </a:xfrm>
          <a:custGeom>
            <a:avLst/>
            <a:gdLst/>
            <a:ahLst/>
            <a:cxnLst/>
            <a:rect r="r" b="b" t="t" l="l"/>
            <a:pathLst>
              <a:path h="5137939" w="7961845">
                <a:moveTo>
                  <a:pt x="0" y="0"/>
                </a:moveTo>
                <a:lnTo>
                  <a:pt x="7961845" y="0"/>
                </a:lnTo>
                <a:lnTo>
                  <a:pt x="7961845" y="5137939"/>
                </a:lnTo>
                <a:lnTo>
                  <a:pt x="0" y="51379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20944" y="6029189"/>
            <a:ext cx="9821997" cy="4257811"/>
          </a:xfrm>
          <a:custGeom>
            <a:avLst/>
            <a:gdLst/>
            <a:ahLst/>
            <a:cxnLst/>
            <a:rect r="r" b="b" t="t" l="l"/>
            <a:pathLst>
              <a:path h="4257811" w="9821997">
                <a:moveTo>
                  <a:pt x="0" y="0"/>
                </a:moveTo>
                <a:lnTo>
                  <a:pt x="9821997" y="0"/>
                </a:lnTo>
                <a:lnTo>
                  <a:pt x="9821997" y="4257811"/>
                </a:lnTo>
                <a:lnTo>
                  <a:pt x="0" y="42578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209947"/>
            <a:ext cx="16230600" cy="2995365"/>
            <a:chOff x="0" y="0"/>
            <a:chExt cx="2202108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02108" cy="406400"/>
            </a:xfrm>
            <a:custGeom>
              <a:avLst/>
              <a:gdLst/>
              <a:ahLst/>
              <a:cxnLst/>
              <a:rect r="r" b="b" t="t" l="l"/>
              <a:pathLst>
                <a:path h="406400" w="2202108">
                  <a:moveTo>
                    <a:pt x="1998908" y="0"/>
                  </a:moveTo>
                  <a:cubicBezTo>
                    <a:pt x="2111132" y="0"/>
                    <a:pt x="2202108" y="90976"/>
                    <a:pt x="2202108" y="203200"/>
                  </a:cubicBezTo>
                  <a:cubicBezTo>
                    <a:pt x="2202108" y="315424"/>
                    <a:pt x="2111132" y="406400"/>
                    <a:pt x="199890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0210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99175" y="4123938"/>
            <a:ext cx="15089650" cy="1748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93"/>
              </a:lnSpc>
            </a:pPr>
            <a:r>
              <a:rPr lang="en-US" sz="15300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Gracias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267612" y="-962988"/>
            <a:ext cx="3983376" cy="398337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962988" y="7266612"/>
            <a:ext cx="3983376" cy="398337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752347" y="-519233"/>
            <a:ext cx="3013905" cy="301390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-478253" y="7751347"/>
            <a:ext cx="3013905" cy="3013905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144000" y="-514599"/>
            <a:ext cx="12065613" cy="1105149"/>
            <a:chOff x="0" y="0"/>
            <a:chExt cx="4436926" cy="406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436926" cy="406400"/>
            </a:xfrm>
            <a:custGeom>
              <a:avLst/>
              <a:gdLst/>
              <a:ahLst/>
              <a:cxnLst/>
              <a:rect r="r" b="b" t="t" l="l"/>
              <a:pathLst>
                <a:path h="406400" w="4436926">
                  <a:moveTo>
                    <a:pt x="4233726" y="0"/>
                  </a:moveTo>
                  <a:cubicBezTo>
                    <a:pt x="4345950" y="0"/>
                    <a:pt x="4436926" y="90976"/>
                    <a:pt x="4436926" y="203200"/>
                  </a:cubicBezTo>
                  <a:cubicBezTo>
                    <a:pt x="4436926" y="315424"/>
                    <a:pt x="4345950" y="406400"/>
                    <a:pt x="423372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43692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-2720697" y="9696325"/>
            <a:ext cx="11864697" cy="1105149"/>
            <a:chOff x="0" y="0"/>
            <a:chExt cx="4363042" cy="406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363043" cy="406400"/>
            </a:xfrm>
            <a:custGeom>
              <a:avLst/>
              <a:gdLst/>
              <a:ahLst/>
              <a:cxnLst/>
              <a:rect r="r" b="b" t="t" l="l"/>
              <a:pathLst>
                <a:path h="406400" w="4363043">
                  <a:moveTo>
                    <a:pt x="4159843" y="0"/>
                  </a:moveTo>
                  <a:cubicBezTo>
                    <a:pt x="4272067" y="0"/>
                    <a:pt x="4363043" y="90976"/>
                    <a:pt x="4363043" y="203200"/>
                  </a:cubicBezTo>
                  <a:cubicBezTo>
                    <a:pt x="4363043" y="315424"/>
                    <a:pt x="4272067" y="406400"/>
                    <a:pt x="415984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4363042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61026" y="106001"/>
            <a:ext cx="10180999" cy="1018099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919729" y="830201"/>
            <a:ext cx="4112054" cy="667481"/>
            <a:chOff x="0" y="0"/>
            <a:chExt cx="250365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4555466" y="-46503"/>
            <a:ext cx="6808334" cy="1105149"/>
            <a:chOff x="0" y="0"/>
            <a:chExt cx="250365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45531" y="1342886"/>
            <a:ext cx="3567885" cy="356788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884839" y="8713359"/>
            <a:ext cx="4112054" cy="667481"/>
            <a:chOff x="0" y="0"/>
            <a:chExt cx="250365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830436" y="9181851"/>
            <a:ext cx="6808334" cy="1105149"/>
            <a:chOff x="0" y="0"/>
            <a:chExt cx="250365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316485" y="1163942"/>
            <a:ext cx="5825975" cy="3746829"/>
          </a:xfrm>
          <a:custGeom>
            <a:avLst/>
            <a:gdLst/>
            <a:ahLst/>
            <a:cxnLst/>
            <a:rect r="r" b="b" t="t" l="l"/>
            <a:pathLst>
              <a:path h="3746829" w="5825975">
                <a:moveTo>
                  <a:pt x="0" y="0"/>
                </a:moveTo>
                <a:lnTo>
                  <a:pt x="5825976" y="0"/>
                </a:lnTo>
                <a:lnTo>
                  <a:pt x="5825976" y="3746829"/>
                </a:lnTo>
                <a:lnTo>
                  <a:pt x="0" y="37468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73" t="0" r="-7073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316485" y="5601193"/>
            <a:ext cx="6116110" cy="3445906"/>
          </a:xfrm>
          <a:custGeom>
            <a:avLst/>
            <a:gdLst/>
            <a:ahLst/>
            <a:cxnLst/>
            <a:rect r="r" b="b" t="t" l="l"/>
            <a:pathLst>
              <a:path h="3445906" w="6116110">
                <a:moveTo>
                  <a:pt x="0" y="0"/>
                </a:moveTo>
                <a:lnTo>
                  <a:pt x="6116111" y="0"/>
                </a:lnTo>
                <a:lnTo>
                  <a:pt x="6116111" y="3445906"/>
                </a:lnTo>
                <a:lnTo>
                  <a:pt x="0" y="34459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8392736" y="1395942"/>
            <a:ext cx="8866564" cy="1315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14"/>
              </a:lnSpc>
            </a:pPr>
            <a:r>
              <a:rPr lang="en-US" sz="7724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Objetivo general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392736" y="3424906"/>
            <a:ext cx="8866564" cy="3575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34"/>
              </a:lnSpc>
            </a:pPr>
            <a:r>
              <a:rPr lang="en-US" sz="3676" spc="73">
                <a:solidFill>
                  <a:srgbClr val="000000"/>
                </a:solidFill>
                <a:latin typeface="Adelina"/>
                <a:ea typeface="Adelina"/>
                <a:cs typeface="Adelina"/>
                <a:sym typeface="Adelina"/>
              </a:rPr>
              <a:t>Crear dashboards explicativos y una arquitectura de datos que incluya al menos diez fuentes de datos de diversas temáticas, utilizando tanto bases de datos relacionales como NoSQL.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9000" y="2179336"/>
            <a:ext cx="7866922" cy="786692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495426" y="2179336"/>
            <a:ext cx="7866922" cy="786692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938577" y="445143"/>
            <a:ext cx="12410846" cy="1698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Casos de estudio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-866302" y="0"/>
            <a:ext cx="4147666" cy="1543050"/>
            <a:chOff x="0" y="0"/>
            <a:chExt cx="1092389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92389" cy="406400"/>
            </a:xfrm>
            <a:custGeom>
              <a:avLst/>
              <a:gdLst/>
              <a:ahLst/>
              <a:cxnLst/>
              <a:rect r="r" b="b" t="t" l="l"/>
              <a:pathLst>
                <a:path h="406400" w="1092389">
                  <a:moveTo>
                    <a:pt x="889189" y="0"/>
                  </a:moveTo>
                  <a:cubicBezTo>
                    <a:pt x="1001414" y="0"/>
                    <a:pt x="1092389" y="90976"/>
                    <a:pt x="1092389" y="203200"/>
                  </a:cubicBezTo>
                  <a:cubicBezTo>
                    <a:pt x="1092389" y="315424"/>
                    <a:pt x="1001414" y="406400"/>
                    <a:pt x="88918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9238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2718060" y="1209310"/>
            <a:ext cx="4112054" cy="667481"/>
            <a:chOff x="0" y="0"/>
            <a:chExt cx="2503650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-2921613" y="-514599"/>
            <a:ext cx="7794074" cy="1105149"/>
            <a:chOff x="0" y="0"/>
            <a:chExt cx="2866139" cy="406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866139" cy="406400"/>
            </a:xfrm>
            <a:custGeom>
              <a:avLst/>
              <a:gdLst/>
              <a:ahLst/>
              <a:cxnLst/>
              <a:rect r="r" b="b" t="t" l="l"/>
              <a:pathLst>
                <a:path h="406400" w="2866139">
                  <a:moveTo>
                    <a:pt x="2662939" y="0"/>
                  </a:moveTo>
                  <a:cubicBezTo>
                    <a:pt x="2775164" y="0"/>
                    <a:pt x="2866139" y="90976"/>
                    <a:pt x="2866139" y="203200"/>
                  </a:cubicBezTo>
                  <a:cubicBezTo>
                    <a:pt x="2866139" y="315424"/>
                    <a:pt x="2775164" y="406400"/>
                    <a:pt x="266293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86613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172319" y="8743950"/>
            <a:ext cx="3780351" cy="1543050"/>
            <a:chOff x="0" y="0"/>
            <a:chExt cx="995648" cy="406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95648" cy="406400"/>
            </a:xfrm>
            <a:custGeom>
              <a:avLst/>
              <a:gdLst/>
              <a:ahLst/>
              <a:cxnLst/>
              <a:rect r="r" b="b" t="t" l="l"/>
              <a:pathLst>
                <a:path h="406400" w="995648">
                  <a:moveTo>
                    <a:pt x="792448" y="0"/>
                  </a:moveTo>
                  <a:cubicBezTo>
                    <a:pt x="904672" y="0"/>
                    <a:pt x="995648" y="90976"/>
                    <a:pt x="995648" y="203200"/>
                  </a:cubicBezTo>
                  <a:cubicBezTo>
                    <a:pt x="995648" y="315424"/>
                    <a:pt x="904672" y="406400"/>
                    <a:pt x="79244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99564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6896643" y="8292062"/>
            <a:ext cx="4112054" cy="667481"/>
            <a:chOff x="0" y="0"/>
            <a:chExt cx="2503650" cy="406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3716000" y="9696325"/>
            <a:ext cx="7292697" cy="1105149"/>
            <a:chOff x="0" y="0"/>
            <a:chExt cx="2681766" cy="406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681767" cy="406400"/>
            </a:xfrm>
            <a:custGeom>
              <a:avLst/>
              <a:gdLst/>
              <a:ahLst/>
              <a:cxnLst/>
              <a:rect r="r" b="b" t="t" l="l"/>
              <a:pathLst>
                <a:path h="406400" w="2681767">
                  <a:moveTo>
                    <a:pt x="2478567" y="0"/>
                  </a:moveTo>
                  <a:cubicBezTo>
                    <a:pt x="2590791" y="0"/>
                    <a:pt x="2681767" y="90976"/>
                    <a:pt x="2681767" y="203200"/>
                  </a:cubicBezTo>
                  <a:cubicBezTo>
                    <a:pt x="2681767" y="315424"/>
                    <a:pt x="2590791" y="406400"/>
                    <a:pt x="247856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68176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783264" y="4173026"/>
            <a:ext cx="6178395" cy="54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9"/>
              </a:lnSpc>
            </a:pPr>
            <a:r>
              <a:rPr lang="en-US" sz="2890" spc="57">
                <a:solidFill>
                  <a:srgbClr val="000000"/>
                </a:solidFill>
                <a:latin typeface="Adelina"/>
                <a:ea typeface="Adelina"/>
                <a:cs typeface="Adelina"/>
                <a:sym typeface="Adelina"/>
              </a:rPr>
              <a:t>Eventos deportivos a nivel mundial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355414" y="4591041"/>
            <a:ext cx="6541229" cy="3575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34"/>
              </a:lnSpc>
            </a:pPr>
            <a:r>
              <a:rPr lang="en-US" sz="3676" spc="73">
                <a:solidFill>
                  <a:srgbClr val="000000"/>
                </a:solidFill>
                <a:latin typeface="Adelina"/>
                <a:ea typeface="Adelina"/>
                <a:cs typeface="Adelina"/>
                <a:sym typeface="Adelina"/>
              </a:rPr>
              <a:t>La musica es una gran fuente de datos asi que analizamos la popularidad de algunos artistas y las caciones mas escuhadas de estos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162245" y="5271367"/>
            <a:ext cx="4550356" cy="2486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89"/>
              </a:lnSpc>
            </a:pPr>
            <a:r>
              <a:rPr lang="en-US" sz="2557" spc="51">
                <a:solidFill>
                  <a:srgbClr val="000000"/>
                </a:solidFill>
                <a:latin typeface="Adelina"/>
                <a:ea typeface="Adelina"/>
                <a:cs typeface="Adelina"/>
                <a:sym typeface="Adelina"/>
              </a:rPr>
              <a:t>Con el boom de los juegos olimpicos decidicmos analizar los datos sobre las disciplinas y sus “competidores” de eventos previos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415570" y="3595369"/>
            <a:ext cx="6178395" cy="54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9"/>
              </a:lnSpc>
            </a:pPr>
            <a:r>
              <a:rPr lang="en-US" sz="2890" spc="57">
                <a:solidFill>
                  <a:srgbClr val="000000"/>
                </a:solidFill>
                <a:latin typeface="Adelina"/>
                <a:ea typeface="Adelina"/>
                <a:cs typeface="Adelina"/>
                <a:sym typeface="Adelina"/>
              </a:rPr>
              <a:t>Artistas y conciertos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9000" y="2179336"/>
            <a:ext cx="7866922" cy="786692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495426" y="2179336"/>
            <a:ext cx="7866922" cy="786692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866302" y="0"/>
            <a:ext cx="4147666" cy="1543050"/>
            <a:chOff x="0" y="0"/>
            <a:chExt cx="1092389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92389" cy="406400"/>
            </a:xfrm>
            <a:custGeom>
              <a:avLst/>
              <a:gdLst/>
              <a:ahLst/>
              <a:cxnLst/>
              <a:rect r="r" b="b" t="t" l="l"/>
              <a:pathLst>
                <a:path h="406400" w="1092389">
                  <a:moveTo>
                    <a:pt x="889189" y="0"/>
                  </a:moveTo>
                  <a:cubicBezTo>
                    <a:pt x="1001414" y="0"/>
                    <a:pt x="1092389" y="90976"/>
                    <a:pt x="1092389" y="203200"/>
                  </a:cubicBezTo>
                  <a:cubicBezTo>
                    <a:pt x="1092389" y="315424"/>
                    <a:pt x="1001414" y="406400"/>
                    <a:pt x="88918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9238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2718060" y="1209310"/>
            <a:ext cx="4112054" cy="667481"/>
            <a:chOff x="0" y="0"/>
            <a:chExt cx="250365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2921613" y="-514599"/>
            <a:ext cx="7794074" cy="1105149"/>
            <a:chOff x="0" y="0"/>
            <a:chExt cx="2866139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66139" cy="406400"/>
            </a:xfrm>
            <a:custGeom>
              <a:avLst/>
              <a:gdLst/>
              <a:ahLst/>
              <a:cxnLst/>
              <a:rect r="r" b="b" t="t" l="l"/>
              <a:pathLst>
                <a:path h="406400" w="2866139">
                  <a:moveTo>
                    <a:pt x="2662939" y="0"/>
                  </a:moveTo>
                  <a:cubicBezTo>
                    <a:pt x="2775164" y="0"/>
                    <a:pt x="2866139" y="90976"/>
                    <a:pt x="2866139" y="203200"/>
                  </a:cubicBezTo>
                  <a:cubicBezTo>
                    <a:pt x="2866139" y="315424"/>
                    <a:pt x="2775164" y="406400"/>
                    <a:pt x="266293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86613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172319" y="8743950"/>
            <a:ext cx="3780351" cy="1543050"/>
            <a:chOff x="0" y="0"/>
            <a:chExt cx="995648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95648" cy="406400"/>
            </a:xfrm>
            <a:custGeom>
              <a:avLst/>
              <a:gdLst/>
              <a:ahLst/>
              <a:cxnLst/>
              <a:rect r="r" b="b" t="t" l="l"/>
              <a:pathLst>
                <a:path h="406400" w="995648">
                  <a:moveTo>
                    <a:pt x="792448" y="0"/>
                  </a:moveTo>
                  <a:cubicBezTo>
                    <a:pt x="904672" y="0"/>
                    <a:pt x="995648" y="90976"/>
                    <a:pt x="995648" y="203200"/>
                  </a:cubicBezTo>
                  <a:cubicBezTo>
                    <a:pt x="995648" y="315424"/>
                    <a:pt x="904672" y="406400"/>
                    <a:pt x="79244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99564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6896643" y="8292062"/>
            <a:ext cx="4112054" cy="667481"/>
            <a:chOff x="0" y="0"/>
            <a:chExt cx="2503650" cy="406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3716000" y="9696325"/>
            <a:ext cx="7292697" cy="1105149"/>
            <a:chOff x="0" y="0"/>
            <a:chExt cx="2681766" cy="406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681767" cy="406400"/>
            </a:xfrm>
            <a:custGeom>
              <a:avLst/>
              <a:gdLst/>
              <a:ahLst/>
              <a:cxnLst/>
              <a:rect r="r" b="b" t="t" l="l"/>
              <a:pathLst>
                <a:path h="406400" w="2681767">
                  <a:moveTo>
                    <a:pt x="2478567" y="0"/>
                  </a:moveTo>
                  <a:cubicBezTo>
                    <a:pt x="2590791" y="0"/>
                    <a:pt x="2681767" y="90976"/>
                    <a:pt x="2681767" y="203200"/>
                  </a:cubicBezTo>
                  <a:cubicBezTo>
                    <a:pt x="2681767" y="315424"/>
                    <a:pt x="2590791" y="406400"/>
                    <a:pt x="247856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68176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601847" y="4013384"/>
            <a:ext cx="6541229" cy="4299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34"/>
              </a:lnSpc>
            </a:pPr>
            <a:r>
              <a:rPr lang="en-US" sz="3676" spc="73">
                <a:solidFill>
                  <a:srgbClr val="000000"/>
                </a:solidFill>
                <a:latin typeface="Adelina"/>
                <a:ea typeface="Adelina"/>
                <a:cs typeface="Adelina"/>
                <a:sym typeface="Adelina"/>
              </a:rPr>
              <a:t>El ver peliculas es una actividad interesante por eso quisimos investigar y analizar las tendencias en la industria cinematográfica y la popularidad de sus peliculas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34153" y="4013384"/>
            <a:ext cx="6541229" cy="2851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34"/>
              </a:lnSpc>
            </a:pPr>
            <a:r>
              <a:rPr lang="en-US" sz="3676" spc="73">
                <a:solidFill>
                  <a:srgbClr val="000000"/>
                </a:solidFill>
                <a:latin typeface="Adelina"/>
                <a:ea typeface="Adelina"/>
                <a:cs typeface="Adelina"/>
                <a:sym typeface="Adelina"/>
              </a:rPr>
              <a:t>Averiguar el crecimiento de la venta y produccion de la innovacion de los carros electricos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965605" y="3259958"/>
            <a:ext cx="6178395" cy="54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9"/>
              </a:lnSpc>
            </a:pPr>
            <a:r>
              <a:rPr lang="en-US" sz="2890" spc="57">
                <a:solidFill>
                  <a:srgbClr val="000000"/>
                </a:solidFill>
                <a:latin typeface="Adelina"/>
                <a:ea typeface="Adelina"/>
                <a:cs typeface="Adelina"/>
                <a:sym typeface="Adelina"/>
              </a:rPr>
              <a:t>Hobbies y Actividades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639977" y="3166744"/>
            <a:ext cx="6178395" cy="54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9"/>
              </a:lnSpc>
            </a:pPr>
            <a:r>
              <a:rPr lang="en-US" sz="2890" spc="57">
                <a:solidFill>
                  <a:srgbClr val="000000"/>
                </a:solidFill>
                <a:latin typeface="Adelina"/>
                <a:ea typeface="Adelina"/>
                <a:cs typeface="Adelina"/>
                <a:sym typeface="Adelina"/>
              </a:rPr>
              <a:t>Tema escojido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10539" y="2420078"/>
            <a:ext cx="7866922" cy="786692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866302" y="0"/>
            <a:ext cx="4147666" cy="1543050"/>
            <a:chOff x="0" y="0"/>
            <a:chExt cx="1092389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92389" cy="406400"/>
            </a:xfrm>
            <a:custGeom>
              <a:avLst/>
              <a:gdLst/>
              <a:ahLst/>
              <a:cxnLst/>
              <a:rect r="r" b="b" t="t" l="l"/>
              <a:pathLst>
                <a:path h="406400" w="1092389">
                  <a:moveTo>
                    <a:pt x="889189" y="0"/>
                  </a:moveTo>
                  <a:cubicBezTo>
                    <a:pt x="1001414" y="0"/>
                    <a:pt x="1092389" y="90976"/>
                    <a:pt x="1092389" y="203200"/>
                  </a:cubicBezTo>
                  <a:cubicBezTo>
                    <a:pt x="1092389" y="315424"/>
                    <a:pt x="1001414" y="406400"/>
                    <a:pt x="88918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9238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718060" y="1209310"/>
            <a:ext cx="4112054" cy="667481"/>
            <a:chOff x="0" y="0"/>
            <a:chExt cx="250365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2921613" y="-514599"/>
            <a:ext cx="7794074" cy="1105149"/>
            <a:chOff x="0" y="0"/>
            <a:chExt cx="2866139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66139" cy="406400"/>
            </a:xfrm>
            <a:custGeom>
              <a:avLst/>
              <a:gdLst/>
              <a:ahLst/>
              <a:cxnLst/>
              <a:rect r="r" b="b" t="t" l="l"/>
              <a:pathLst>
                <a:path h="406400" w="2866139">
                  <a:moveTo>
                    <a:pt x="2662939" y="0"/>
                  </a:moveTo>
                  <a:cubicBezTo>
                    <a:pt x="2775164" y="0"/>
                    <a:pt x="2866139" y="90976"/>
                    <a:pt x="2866139" y="203200"/>
                  </a:cubicBezTo>
                  <a:cubicBezTo>
                    <a:pt x="2866139" y="315424"/>
                    <a:pt x="2775164" y="406400"/>
                    <a:pt x="266293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6613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706613" y="9195838"/>
            <a:ext cx="3780351" cy="1543050"/>
            <a:chOff x="0" y="0"/>
            <a:chExt cx="995648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95648" cy="406400"/>
            </a:xfrm>
            <a:custGeom>
              <a:avLst/>
              <a:gdLst/>
              <a:ahLst/>
              <a:cxnLst/>
              <a:rect r="r" b="b" t="t" l="l"/>
              <a:pathLst>
                <a:path h="406400" w="995648">
                  <a:moveTo>
                    <a:pt x="792448" y="0"/>
                  </a:moveTo>
                  <a:cubicBezTo>
                    <a:pt x="904672" y="0"/>
                    <a:pt x="995648" y="90976"/>
                    <a:pt x="995648" y="203200"/>
                  </a:cubicBezTo>
                  <a:cubicBezTo>
                    <a:pt x="995648" y="315424"/>
                    <a:pt x="904672" y="406400"/>
                    <a:pt x="79244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99564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6430937" y="8743950"/>
            <a:ext cx="4112054" cy="667481"/>
            <a:chOff x="0" y="0"/>
            <a:chExt cx="250365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250294" y="10148213"/>
            <a:ext cx="7292697" cy="1105149"/>
            <a:chOff x="0" y="0"/>
            <a:chExt cx="2681766" cy="406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681767" cy="406400"/>
            </a:xfrm>
            <a:custGeom>
              <a:avLst/>
              <a:gdLst/>
              <a:ahLst/>
              <a:cxnLst/>
              <a:rect r="r" b="b" t="t" l="l"/>
              <a:pathLst>
                <a:path h="406400" w="2681767">
                  <a:moveTo>
                    <a:pt x="2478567" y="0"/>
                  </a:moveTo>
                  <a:cubicBezTo>
                    <a:pt x="2590791" y="0"/>
                    <a:pt x="2681767" y="90976"/>
                    <a:pt x="2681767" y="203200"/>
                  </a:cubicBezTo>
                  <a:cubicBezTo>
                    <a:pt x="2681767" y="315424"/>
                    <a:pt x="2590791" y="406400"/>
                    <a:pt x="247856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68176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5873386" y="4172786"/>
            <a:ext cx="6541229" cy="5023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34"/>
              </a:lnSpc>
            </a:pPr>
            <a:r>
              <a:rPr lang="en-US" sz="3676" spc="73">
                <a:solidFill>
                  <a:srgbClr val="000000"/>
                </a:solidFill>
                <a:latin typeface="Adelina"/>
                <a:ea typeface="Adelina"/>
                <a:cs typeface="Adelina"/>
                <a:sym typeface="Adelina"/>
              </a:rPr>
              <a:t>Examinar los factores que contribuyen a que los restaurantes se ubiquen en los primeros lugares de los rankings en Estados Unidos y entender las preferencias del consumidor que impulsan estas posiciones.</a:t>
            </a:r>
          </a:p>
        </p:txBody>
      </p:sp>
      <p:grpSp>
        <p:nvGrpSpPr>
          <p:cNvPr name="Group 24" id="24"/>
          <p:cNvGrpSpPr/>
          <p:nvPr/>
        </p:nvGrpSpPr>
        <p:grpSpPr>
          <a:xfrm rot="-10800000">
            <a:off x="14590703" y="333740"/>
            <a:ext cx="4147666" cy="1543050"/>
            <a:chOff x="0" y="0"/>
            <a:chExt cx="1092389" cy="406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92389" cy="406400"/>
            </a:xfrm>
            <a:custGeom>
              <a:avLst/>
              <a:gdLst/>
              <a:ahLst/>
              <a:cxnLst/>
              <a:rect r="r" b="b" t="t" l="l"/>
              <a:pathLst>
                <a:path h="406400" w="1092389">
                  <a:moveTo>
                    <a:pt x="889189" y="0"/>
                  </a:moveTo>
                  <a:cubicBezTo>
                    <a:pt x="1001414" y="0"/>
                    <a:pt x="1092389" y="90976"/>
                    <a:pt x="1092389" y="203200"/>
                  </a:cubicBezTo>
                  <a:cubicBezTo>
                    <a:pt x="1092389" y="315424"/>
                    <a:pt x="1001414" y="406400"/>
                    <a:pt x="88918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09238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10800000">
            <a:off x="16478073" y="0"/>
            <a:ext cx="4112054" cy="667481"/>
            <a:chOff x="0" y="0"/>
            <a:chExt cx="2503650" cy="406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-10800000">
            <a:off x="12999606" y="1286240"/>
            <a:ext cx="7794074" cy="1105149"/>
            <a:chOff x="0" y="0"/>
            <a:chExt cx="2866139" cy="4064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866139" cy="406400"/>
            </a:xfrm>
            <a:custGeom>
              <a:avLst/>
              <a:gdLst/>
              <a:ahLst/>
              <a:cxnLst/>
              <a:rect r="r" b="b" t="t" l="l"/>
              <a:pathLst>
                <a:path h="406400" w="2866139">
                  <a:moveTo>
                    <a:pt x="2662939" y="0"/>
                  </a:moveTo>
                  <a:cubicBezTo>
                    <a:pt x="2775164" y="0"/>
                    <a:pt x="2866139" y="90976"/>
                    <a:pt x="2866139" y="203200"/>
                  </a:cubicBezTo>
                  <a:cubicBezTo>
                    <a:pt x="2866139" y="315424"/>
                    <a:pt x="2775164" y="406400"/>
                    <a:pt x="266293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286613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-10800000">
            <a:off x="-382790" y="8455606"/>
            <a:ext cx="3780351" cy="1543050"/>
            <a:chOff x="0" y="0"/>
            <a:chExt cx="995648" cy="4064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95648" cy="406400"/>
            </a:xfrm>
            <a:custGeom>
              <a:avLst/>
              <a:gdLst/>
              <a:ahLst/>
              <a:cxnLst/>
              <a:rect r="r" b="b" t="t" l="l"/>
              <a:pathLst>
                <a:path h="406400" w="995648">
                  <a:moveTo>
                    <a:pt x="792448" y="0"/>
                  </a:moveTo>
                  <a:cubicBezTo>
                    <a:pt x="904672" y="0"/>
                    <a:pt x="995648" y="90976"/>
                    <a:pt x="995648" y="203200"/>
                  </a:cubicBezTo>
                  <a:cubicBezTo>
                    <a:pt x="995648" y="315424"/>
                    <a:pt x="904672" y="406400"/>
                    <a:pt x="79244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99564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-10800000">
            <a:off x="-2438817" y="9783063"/>
            <a:ext cx="4112054" cy="667481"/>
            <a:chOff x="0" y="0"/>
            <a:chExt cx="2503650" cy="4064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-10800000">
            <a:off x="-2438817" y="7941132"/>
            <a:ext cx="7292697" cy="1105149"/>
            <a:chOff x="0" y="0"/>
            <a:chExt cx="2681766" cy="4064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681767" cy="406400"/>
            </a:xfrm>
            <a:custGeom>
              <a:avLst/>
              <a:gdLst/>
              <a:ahLst/>
              <a:cxnLst/>
              <a:rect r="r" b="b" t="t" l="l"/>
              <a:pathLst>
                <a:path h="406400" w="2681767">
                  <a:moveTo>
                    <a:pt x="2478567" y="0"/>
                  </a:moveTo>
                  <a:cubicBezTo>
                    <a:pt x="2590791" y="0"/>
                    <a:pt x="2681767" y="90976"/>
                    <a:pt x="2681767" y="203200"/>
                  </a:cubicBezTo>
                  <a:cubicBezTo>
                    <a:pt x="2681767" y="315424"/>
                    <a:pt x="2590791" y="406400"/>
                    <a:pt x="247856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268176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6821211" y="3501536"/>
            <a:ext cx="6178395" cy="54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9"/>
              </a:lnSpc>
            </a:pPr>
            <a:r>
              <a:rPr lang="en-US" sz="2890" spc="57">
                <a:solidFill>
                  <a:srgbClr val="000000"/>
                </a:solidFill>
                <a:latin typeface="Adelina"/>
                <a:ea typeface="Adelina"/>
                <a:cs typeface="Adelina"/>
                <a:sym typeface="Adelina"/>
              </a:rPr>
              <a:t>Tema escojido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258300"/>
            <a:ext cx="2056027" cy="667481"/>
            <a:chOff x="0" y="0"/>
            <a:chExt cx="1251825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380058" y="9258300"/>
            <a:ext cx="2056027" cy="667481"/>
            <a:chOff x="0" y="0"/>
            <a:chExt cx="1251825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731360" y="9258300"/>
            <a:ext cx="2056027" cy="667481"/>
            <a:chOff x="0" y="0"/>
            <a:chExt cx="1251825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082662" y="9258300"/>
            <a:ext cx="2056027" cy="667481"/>
            <a:chOff x="0" y="0"/>
            <a:chExt cx="1251825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433964" y="9258300"/>
            <a:ext cx="2056027" cy="667481"/>
            <a:chOff x="0" y="0"/>
            <a:chExt cx="1251825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785266" y="9258300"/>
            <a:ext cx="2056027" cy="667481"/>
            <a:chOff x="0" y="0"/>
            <a:chExt cx="1251825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136568" y="9258300"/>
            <a:ext cx="2056027" cy="667481"/>
            <a:chOff x="0" y="0"/>
            <a:chExt cx="1251825" cy="406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487870" y="9258300"/>
            <a:ext cx="2056027" cy="667481"/>
            <a:chOff x="0" y="0"/>
            <a:chExt cx="1251825" cy="406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1322602" y="9258300"/>
            <a:ext cx="2056027" cy="667481"/>
            <a:chOff x="0" y="0"/>
            <a:chExt cx="1251825" cy="4064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2494273" y="3789258"/>
            <a:ext cx="11838545" cy="3317196"/>
          </a:xfrm>
          <a:custGeom>
            <a:avLst/>
            <a:gdLst/>
            <a:ahLst/>
            <a:cxnLst/>
            <a:rect r="r" b="b" t="t" l="l"/>
            <a:pathLst>
              <a:path h="3317196" w="11838545">
                <a:moveTo>
                  <a:pt x="0" y="0"/>
                </a:moveTo>
                <a:lnTo>
                  <a:pt x="11838545" y="0"/>
                </a:lnTo>
                <a:lnTo>
                  <a:pt x="11838545" y="3317196"/>
                </a:lnTo>
                <a:lnTo>
                  <a:pt x="0" y="33171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028700" y="1605632"/>
            <a:ext cx="16163895" cy="1420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14"/>
              </a:lnSpc>
            </a:pPr>
            <a:r>
              <a:rPr lang="en-US" sz="8295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Arquitectura de la solucion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9000" y="2179336"/>
            <a:ext cx="7866922" cy="786692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495426" y="2179336"/>
            <a:ext cx="7866922" cy="786692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938577" y="445143"/>
            <a:ext cx="12410846" cy="1698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DATASETS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-866302" y="0"/>
            <a:ext cx="4147666" cy="1543050"/>
            <a:chOff x="0" y="0"/>
            <a:chExt cx="1092389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92389" cy="406400"/>
            </a:xfrm>
            <a:custGeom>
              <a:avLst/>
              <a:gdLst/>
              <a:ahLst/>
              <a:cxnLst/>
              <a:rect r="r" b="b" t="t" l="l"/>
              <a:pathLst>
                <a:path h="406400" w="1092389">
                  <a:moveTo>
                    <a:pt x="889189" y="0"/>
                  </a:moveTo>
                  <a:cubicBezTo>
                    <a:pt x="1001414" y="0"/>
                    <a:pt x="1092389" y="90976"/>
                    <a:pt x="1092389" y="203200"/>
                  </a:cubicBezTo>
                  <a:cubicBezTo>
                    <a:pt x="1092389" y="315424"/>
                    <a:pt x="1001414" y="406400"/>
                    <a:pt x="88918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9238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2718060" y="1209310"/>
            <a:ext cx="4112054" cy="667481"/>
            <a:chOff x="0" y="0"/>
            <a:chExt cx="2503650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-2921613" y="-514599"/>
            <a:ext cx="7794074" cy="1105149"/>
            <a:chOff x="0" y="0"/>
            <a:chExt cx="2866139" cy="406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866139" cy="406400"/>
            </a:xfrm>
            <a:custGeom>
              <a:avLst/>
              <a:gdLst/>
              <a:ahLst/>
              <a:cxnLst/>
              <a:rect r="r" b="b" t="t" l="l"/>
              <a:pathLst>
                <a:path h="406400" w="2866139">
                  <a:moveTo>
                    <a:pt x="2662939" y="0"/>
                  </a:moveTo>
                  <a:cubicBezTo>
                    <a:pt x="2775164" y="0"/>
                    <a:pt x="2866139" y="90976"/>
                    <a:pt x="2866139" y="203200"/>
                  </a:cubicBezTo>
                  <a:cubicBezTo>
                    <a:pt x="2866139" y="315424"/>
                    <a:pt x="2775164" y="406400"/>
                    <a:pt x="266293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86613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172319" y="8743950"/>
            <a:ext cx="3780351" cy="1543050"/>
            <a:chOff x="0" y="0"/>
            <a:chExt cx="995648" cy="406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95648" cy="406400"/>
            </a:xfrm>
            <a:custGeom>
              <a:avLst/>
              <a:gdLst/>
              <a:ahLst/>
              <a:cxnLst/>
              <a:rect r="r" b="b" t="t" l="l"/>
              <a:pathLst>
                <a:path h="406400" w="995648">
                  <a:moveTo>
                    <a:pt x="792448" y="0"/>
                  </a:moveTo>
                  <a:cubicBezTo>
                    <a:pt x="904672" y="0"/>
                    <a:pt x="995648" y="90976"/>
                    <a:pt x="995648" y="203200"/>
                  </a:cubicBezTo>
                  <a:cubicBezTo>
                    <a:pt x="995648" y="315424"/>
                    <a:pt x="904672" y="406400"/>
                    <a:pt x="79244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99564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6896643" y="8292062"/>
            <a:ext cx="4112054" cy="667481"/>
            <a:chOff x="0" y="0"/>
            <a:chExt cx="2503650" cy="406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3716000" y="9696325"/>
            <a:ext cx="7292697" cy="1105149"/>
            <a:chOff x="0" y="0"/>
            <a:chExt cx="2681766" cy="406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681767" cy="406400"/>
            </a:xfrm>
            <a:custGeom>
              <a:avLst/>
              <a:gdLst/>
              <a:ahLst/>
              <a:cxnLst/>
              <a:rect r="r" b="b" t="t" l="l"/>
              <a:pathLst>
                <a:path h="406400" w="2681767">
                  <a:moveTo>
                    <a:pt x="2478567" y="0"/>
                  </a:moveTo>
                  <a:cubicBezTo>
                    <a:pt x="2590791" y="0"/>
                    <a:pt x="2681767" y="90976"/>
                    <a:pt x="2681767" y="203200"/>
                  </a:cubicBezTo>
                  <a:cubicBezTo>
                    <a:pt x="2681767" y="315424"/>
                    <a:pt x="2590791" y="406400"/>
                    <a:pt x="247856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68176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1828015" y="3689326"/>
            <a:ext cx="6088892" cy="5270217"/>
          </a:xfrm>
          <a:custGeom>
            <a:avLst/>
            <a:gdLst/>
            <a:ahLst/>
            <a:cxnLst/>
            <a:rect r="r" b="b" t="t" l="l"/>
            <a:pathLst>
              <a:path h="5270217" w="6088892">
                <a:moveTo>
                  <a:pt x="0" y="0"/>
                </a:moveTo>
                <a:lnTo>
                  <a:pt x="6088892" y="0"/>
                </a:lnTo>
                <a:lnTo>
                  <a:pt x="6088892" y="5270217"/>
                </a:lnTo>
                <a:lnTo>
                  <a:pt x="0" y="52702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0247785" y="4884168"/>
            <a:ext cx="6362204" cy="2457259"/>
          </a:xfrm>
          <a:custGeom>
            <a:avLst/>
            <a:gdLst/>
            <a:ahLst/>
            <a:cxnLst/>
            <a:rect r="r" b="b" t="t" l="l"/>
            <a:pathLst>
              <a:path h="2457259" w="6362204">
                <a:moveTo>
                  <a:pt x="0" y="0"/>
                </a:moveTo>
                <a:lnTo>
                  <a:pt x="6362205" y="0"/>
                </a:lnTo>
                <a:lnTo>
                  <a:pt x="6362205" y="2457258"/>
                </a:lnTo>
                <a:lnTo>
                  <a:pt x="0" y="24572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70548" y="771409"/>
            <a:ext cx="4112054" cy="667481"/>
            <a:chOff x="0" y="0"/>
            <a:chExt cx="250365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931865" y="0"/>
            <a:ext cx="6808334" cy="1105149"/>
            <a:chOff x="0" y="0"/>
            <a:chExt cx="250365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4884240" y="8846996"/>
            <a:ext cx="8871226" cy="1440004"/>
            <a:chOff x="0" y="0"/>
            <a:chExt cx="250365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03650" cy="406400"/>
            </a:xfrm>
            <a:custGeom>
              <a:avLst/>
              <a:gdLst/>
              <a:ahLst/>
              <a:cxnLst/>
              <a:rect r="r" b="b" t="t" l="l"/>
              <a:pathLst>
                <a:path h="406400" w="250365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1438890"/>
            <a:ext cx="6777433" cy="5951654"/>
          </a:xfrm>
          <a:custGeom>
            <a:avLst/>
            <a:gdLst/>
            <a:ahLst/>
            <a:cxnLst/>
            <a:rect r="r" b="b" t="t" l="l"/>
            <a:pathLst>
              <a:path h="5951654" w="6777433">
                <a:moveTo>
                  <a:pt x="0" y="0"/>
                </a:moveTo>
                <a:lnTo>
                  <a:pt x="6777433" y="0"/>
                </a:lnTo>
                <a:lnTo>
                  <a:pt x="6777433" y="5951653"/>
                </a:lnTo>
                <a:lnTo>
                  <a:pt x="0" y="59516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977678" y="3795771"/>
            <a:ext cx="10045789" cy="5771226"/>
          </a:xfrm>
          <a:custGeom>
            <a:avLst/>
            <a:gdLst/>
            <a:ahLst/>
            <a:cxnLst/>
            <a:rect r="r" b="b" t="t" l="l"/>
            <a:pathLst>
              <a:path h="5771226" w="10045789">
                <a:moveTo>
                  <a:pt x="0" y="0"/>
                </a:moveTo>
                <a:lnTo>
                  <a:pt x="10045789" y="0"/>
                </a:lnTo>
                <a:lnTo>
                  <a:pt x="10045789" y="5771227"/>
                </a:lnTo>
                <a:lnTo>
                  <a:pt x="0" y="57712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258300"/>
            <a:ext cx="2056027" cy="667481"/>
            <a:chOff x="0" y="0"/>
            <a:chExt cx="1251825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380058" y="9258300"/>
            <a:ext cx="2056027" cy="667481"/>
            <a:chOff x="0" y="0"/>
            <a:chExt cx="1251825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731360" y="9258300"/>
            <a:ext cx="2056027" cy="667481"/>
            <a:chOff x="0" y="0"/>
            <a:chExt cx="1251825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082662" y="9258300"/>
            <a:ext cx="2056027" cy="667481"/>
            <a:chOff x="0" y="0"/>
            <a:chExt cx="1251825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433964" y="9258300"/>
            <a:ext cx="2056027" cy="667481"/>
            <a:chOff x="0" y="0"/>
            <a:chExt cx="1251825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785266" y="9258300"/>
            <a:ext cx="2056027" cy="667481"/>
            <a:chOff x="0" y="0"/>
            <a:chExt cx="1251825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136568" y="9258300"/>
            <a:ext cx="2056027" cy="667481"/>
            <a:chOff x="0" y="0"/>
            <a:chExt cx="1251825" cy="406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487870" y="9258300"/>
            <a:ext cx="2056027" cy="667481"/>
            <a:chOff x="0" y="0"/>
            <a:chExt cx="1251825" cy="406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1322602" y="9258300"/>
            <a:ext cx="2056027" cy="667481"/>
            <a:chOff x="0" y="0"/>
            <a:chExt cx="1251825" cy="4064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51825" cy="406400"/>
            </a:xfrm>
            <a:custGeom>
              <a:avLst/>
              <a:gdLst/>
              <a:ahLst/>
              <a:cxnLst/>
              <a:rect r="r" b="b" t="t" l="l"/>
              <a:pathLst>
                <a:path h="406400" w="1251825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0" y="366447"/>
            <a:ext cx="11561831" cy="5350283"/>
          </a:xfrm>
          <a:custGeom>
            <a:avLst/>
            <a:gdLst/>
            <a:ahLst/>
            <a:cxnLst/>
            <a:rect r="r" b="b" t="t" l="l"/>
            <a:pathLst>
              <a:path h="5350283" w="11561831">
                <a:moveTo>
                  <a:pt x="0" y="0"/>
                </a:moveTo>
                <a:lnTo>
                  <a:pt x="11561831" y="0"/>
                </a:lnTo>
                <a:lnTo>
                  <a:pt x="11561831" y="5350283"/>
                </a:lnTo>
                <a:lnTo>
                  <a:pt x="0" y="53502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0" y="5716730"/>
            <a:ext cx="11561831" cy="3236269"/>
          </a:xfrm>
          <a:custGeom>
            <a:avLst/>
            <a:gdLst/>
            <a:ahLst/>
            <a:cxnLst/>
            <a:rect r="r" b="b" t="t" l="l"/>
            <a:pathLst>
              <a:path h="3236269" w="11561831">
                <a:moveTo>
                  <a:pt x="0" y="0"/>
                </a:moveTo>
                <a:lnTo>
                  <a:pt x="11561831" y="0"/>
                </a:lnTo>
                <a:lnTo>
                  <a:pt x="11561831" y="3236269"/>
                </a:lnTo>
                <a:lnTo>
                  <a:pt x="0" y="3236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1461978" y="3220277"/>
            <a:ext cx="9412160" cy="4992906"/>
          </a:xfrm>
          <a:custGeom>
            <a:avLst/>
            <a:gdLst/>
            <a:ahLst/>
            <a:cxnLst/>
            <a:rect r="r" b="b" t="t" l="l"/>
            <a:pathLst>
              <a:path h="4992906" w="9412160">
                <a:moveTo>
                  <a:pt x="0" y="0"/>
                </a:moveTo>
                <a:lnTo>
                  <a:pt x="9412160" y="0"/>
                </a:lnTo>
                <a:lnTo>
                  <a:pt x="9412160" y="4992906"/>
                </a:lnTo>
                <a:lnTo>
                  <a:pt x="0" y="49929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DAGNtmPi_hs</dc:identifier>
  <dcterms:modified xsi:type="dcterms:W3CDTF">2011-08-01T06:04:30Z</dcterms:modified>
  <cp:revision>1</cp:revision>
  <dc:title>Proyecto final</dc:title>
</cp:coreProperties>
</file>