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8BFC-4658-46CB-8747-27E4F37256EE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F709F-41C3-4F3F-ADEC-5EC33B975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51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8BFC-4658-46CB-8747-27E4F37256EE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F709F-41C3-4F3F-ADEC-5EC33B975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5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8BFC-4658-46CB-8747-27E4F37256EE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F709F-41C3-4F3F-ADEC-5EC33B975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58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8BFC-4658-46CB-8747-27E4F37256EE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F709F-41C3-4F3F-ADEC-5EC33B975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4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8BFC-4658-46CB-8747-27E4F37256EE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F709F-41C3-4F3F-ADEC-5EC33B975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65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8BFC-4658-46CB-8747-27E4F37256EE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F709F-41C3-4F3F-ADEC-5EC33B975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79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8BFC-4658-46CB-8747-27E4F37256EE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F709F-41C3-4F3F-ADEC-5EC33B975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8BFC-4658-46CB-8747-27E4F37256EE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F709F-41C3-4F3F-ADEC-5EC33B975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82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8BFC-4658-46CB-8747-27E4F37256EE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F709F-41C3-4F3F-ADEC-5EC33B975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8BFC-4658-46CB-8747-27E4F37256EE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F709F-41C3-4F3F-ADEC-5EC33B975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98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8BFC-4658-46CB-8747-27E4F37256EE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F709F-41C3-4F3F-ADEC-5EC33B975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65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78BFC-4658-46CB-8747-27E4F37256EE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709F-41C3-4F3F-ADEC-5EC33B975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89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19816" y="258793"/>
            <a:ext cx="8057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permutation(</a:t>
            </a:r>
            <a:r>
              <a:rPr lang="en-US" altLang="ko-K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array, </a:t>
            </a:r>
            <a:r>
              <a:rPr lang="en-US" altLang="ko-K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output, </a:t>
            </a:r>
            <a:r>
              <a:rPr lang="en-US" altLang="ko-K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visit, </a:t>
            </a:r>
            <a:r>
              <a:rPr lang="en-US" altLang="ko-K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depth, </a:t>
            </a:r>
            <a:r>
              <a:rPr lang="en-US" altLang="ko-K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r)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3266534" y="1279829"/>
            <a:ext cx="7919048" cy="2282372"/>
            <a:chOff x="1877683" y="1319841"/>
            <a:chExt cx="7919048" cy="2282372"/>
          </a:xfrm>
        </p:grpSpPr>
        <p:sp>
          <p:nvSpPr>
            <p:cNvPr id="4" name="TextBox 3"/>
            <p:cNvSpPr txBox="1"/>
            <p:nvPr/>
          </p:nvSpPr>
          <p:spPr>
            <a:xfrm>
              <a:off x="3114135" y="1319841"/>
              <a:ext cx="3623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95909" y="2291750"/>
              <a:ext cx="3623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14135" y="2291750"/>
              <a:ext cx="3623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32361" y="2291750"/>
              <a:ext cx="3623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꺾인 연결선 16"/>
            <p:cNvCxnSpPr>
              <a:stCxn id="4" idx="2"/>
              <a:endCxn id="7" idx="0"/>
            </p:cNvCxnSpPr>
            <p:nvPr/>
          </p:nvCxnSpPr>
          <p:spPr>
            <a:xfrm rot="5400000">
              <a:off x="2669500" y="1665959"/>
              <a:ext cx="633355" cy="618226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꺾인 연결선 17"/>
            <p:cNvCxnSpPr/>
            <p:nvPr/>
          </p:nvCxnSpPr>
          <p:spPr>
            <a:xfrm rot="5400000">
              <a:off x="2971290" y="1988745"/>
              <a:ext cx="648000" cy="0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꺾인 연결선 20"/>
            <p:cNvCxnSpPr>
              <a:stCxn id="4" idx="2"/>
              <a:endCxn id="9" idx="0"/>
            </p:cNvCxnSpPr>
            <p:nvPr/>
          </p:nvCxnSpPr>
          <p:spPr>
            <a:xfrm rot="16200000" flipH="1">
              <a:off x="3287726" y="1665959"/>
              <a:ext cx="633355" cy="618226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474897" y="1319841"/>
              <a:ext cx="3623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56671" y="2291750"/>
              <a:ext cx="3623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74897" y="2291750"/>
              <a:ext cx="3623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93123" y="2291750"/>
              <a:ext cx="3623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" name="꺾인 연결선 28"/>
            <p:cNvCxnSpPr>
              <a:stCxn id="25" idx="2"/>
              <a:endCxn id="26" idx="0"/>
            </p:cNvCxnSpPr>
            <p:nvPr/>
          </p:nvCxnSpPr>
          <p:spPr>
            <a:xfrm rot="5400000">
              <a:off x="5030262" y="1665959"/>
              <a:ext cx="633355" cy="618226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꺾인 연결선 29"/>
            <p:cNvCxnSpPr/>
            <p:nvPr/>
          </p:nvCxnSpPr>
          <p:spPr>
            <a:xfrm rot="5400000">
              <a:off x="5332052" y="1988745"/>
              <a:ext cx="648000" cy="0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꺾인 연결선 30"/>
            <p:cNvCxnSpPr>
              <a:stCxn id="25" idx="2"/>
              <a:endCxn id="28" idx="0"/>
            </p:cNvCxnSpPr>
            <p:nvPr/>
          </p:nvCxnSpPr>
          <p:spPr>
            <a:xfrm rot="16200000" flipH="1">
              <a:off x="5648488" y="1665959"/>
              <a:ext cx="633355" cy="618226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8197969" y="1319841"/>
              <a:ext cx="3623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79743" y="2291750"/>
              <a:ext cx="3623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197969" y="2291750"/>
              <a:ext cx="3623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816195" y="2291750"/>
              <a:ext cx="3623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꺾인 연결선 35"/>
            <p:cNvCxnSpPr>
              <a:stCxn id="32" idx="2"/>
              <a:endCxn id="33" idx="0"/>
            </p:cNvCxnSpPr>
            <p:nvPr/>
          </p:nvCxnSpPr>
          <p:spPr>
            <a:xfrm rot="5400000">
              <a:off x="7753334" y="1665959"/>
              <a:ext cx="633355" cy="618226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꺾인 연결선 36"/>
            <p:cNvCxnSpPr/>
            <p:nvPr/>
          </p:nvCxnSpPr>
          <p:spPr>
            <a:xfrm rot="5400000">
              <a:off x="8055124" y="1988745"/>
              <a:ext cx="648000" cy="0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꺾인 연결선 37"/>
            <p:cNvCxnSpPr>
              <a:stCxn id="32" idx="2"/>
              <a:endCxn id="35" idx="0"/>
            </p:cNvCxnSpPr>
            <p:nvPr/>
          </p:nvCxnSpPr>
          <p:spPr>
            <a:xfrm rot="16200000" flipH="1">
              <a:off x="8371560" y="1665959"/>
              <a:ext cx="633355" cy="618226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877683" y="3263659"/>
              <a:ext cx="3623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495909" y="3263659"/>
              <a:ext cx="3623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114135" y="3263659"/>
              <a:ext cx="3623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꺾인 연결선 42"/>
            <p:cNvCxnSpPr>
              <a:endCxn id="40" idx="0"/>
            </p:cNvCxnSpPr>
            <p:nvPr/>
          </p:nvCxnSpPr>
          <p:spPr>
            <a:xfrm rot="5400000">
              <a:off x="2051274" y="2637868"/>
              <a:ext cx="633355" cy="618226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꺾인 연결선 43"/>
            <p:cNvCxnSpPr/>
            <p:nvPr/>
          </p:nvCxnSpPr>
          <p:spPr>
            <a:xfrm rot="5400000">
              <a:off x="2353064" y="2960654"/>
              <a:ext cx="648000" cy="0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꺾인 연결선 44"/>
            <p:cNvCxnSpPr>
              <a:endCxn id="42" idx="0"/>
            </p:cNvCxnSpPr>
            <p:nvPr/>
          </p:nvCxnSpPr>
          <p:spPr>
            <a:xfrm rot="16200000" flipH="1">
              <a:off x="2669500" y="2637868"/>
              <a:ext cx="633355" cy="618226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8197969" y="3263658"/>
              <a:ext cx="3623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816195" y="3263658"/>
              <a:ext cx="3623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434421" y="3263658"/>
              <a:ext cx="3623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꺾인 연결선 48"/>
            <p:cNvCxnSpPr>
              <a:endCxn id="46" idx="0"/>
            </p:cNvCxnSpPr>
            <p:nvPr/>
          </p:nvCxnSpPr>
          <p:spPr>
            <a:xfrm rot="5400000">
              <a:off x="8371560" y="2637867"/>
              <a:ext cx="633355" cy="618226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꺾인 연결선 49"/>
            <p:cNvCxnSpPr/>
            <p:nvPr/>
          </p:nvCxnSpPr>
          <p:spPr>
            <a:xfrm rot="5400000">
              <a:off x="8673350" y="2960653"/>
              <a:ext cx="648000" cy="0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꺾인 연결선 50"/>
            <p:cNvCxnSpPr>
              <a:endCxn id="48" idx="0"/>
            </p:cNvCxnSpPr>
            <p:nvPr/>
          </p:nvCxnSpPr>
          <p:spPr>
            <a:xfrm rot="16200000" flipH="1">
              <a:off x="8989786" y="2637867"/>
              <a:ext cx="633355" cy="618226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856671" y="3263657"/>
              <a:ext cx="3623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474897" y="3263657"/>
              <a:ext cx="3623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093123" y="3263657"/>
              <a:ext cx="3623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5" name="꺾인 연결선 54"/>
            <p:cNvCxnSpPr>
              <a:endCxn id="52" idx="0"/>
            </p:cNvCxnSpPr>
            <p:nvPr/>
          </p:nvCxnSpPr>
          <p:spPr>
            <a:xfrm rot="5400000">
              <a:off x="5030262" y="2637866"/>
              <a:ext cx="633355" cy="618226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꺾인 연결선 55"/>
            <p:cNvCxnSpPr/>
            <p:nvPr/>
          </p:nvCxnSpPr>
          <p:spPr>
            <a:xfrm rot="5400000">
              <a:off x="5332052" y="2960652"/>
              <a:ext cx="648000" cy="0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꺾인 연결선 56"/>
            <p:cNvCxnSpPr>
              <a:endCxn id="54" idx="0"/>
            </p:cNvCxnSpPr>
            <p:nvPr/>
          </p:nvCxnSpPr>
          <p:spPr>
            <a:xfrm rot="16200000" flipH="1">
              <a:off x="5648488" y="2637866"/>
              <a:ext cx="633355" cy="618226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913516" y="2925106"/>
              <a:ext cx="75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………</a:t>
              </a:r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71578" y="2925106"/>
              <a:ext cx="75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………</a:t>
              </a:r>
              <a:endParaRPr lang="ko-KR" altLang="en-US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1699403" y="922893"/>
            <a:ext cx="779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56116" y="1285166"/>
            <a:ext cx="343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856116" y="2259348"/>
            <a:ext cx="343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51804" y="3243792"/>
            <a:ext cx="261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6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62309" y="4057054"/>
            <a:ext cx="8212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 </a:t>
            </a:r>
            <a:r>
              <a:rPr lang="en-US" altLang="ko-KR" sz="1200" dirty="0" smtClean="0"/>
              <a:t>Logic</a:t>
            </a:r>
            <a:r>
              <a:rPr lang="ko-KR" altLang="en-US" sz="1200" dirty="0" smtClean="0"/>
              <a:t>에서 정확히 구분해야 할 것은 </a:t>
            </a:r>
            <a:r>
              <a:rPr lang="en-US" altLang="ko-KR" sz="1200" dirty="0" smtClean="0"/>
              <a:t>depth, r,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에 대한 의미이다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정확히 구분해야 외우지 않고 이해할 수 있다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549212" y="4458288"/>
            <a:ext cx="7550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r</a:t>
            </a:r>
            <a:r>
              <a:rPr lang="en-US" altLang="ko-KR" sz="1200" dirty="0" smtClean="0"/>
              <a:t> : </a:t>
            </a:r>
            <a:r>
              <a:rPr lang="ko-KR" altLang="en-US" sz="1100" dirty="0" smtClean="0"/>
              <a:t>내가 전체 </a:t>
            </a:r>
            <a:r>
              <a:rPr lang="ko-KR" altLang="en-US" sz="1100" dirty="0" err="1" smtClean="0"/>
              <a:t>갯수중에</a:t>
            </a:r>
            <a:r>
              <a:rPr lang="ko-KR" altLang="en-US" sz="1100" dirty="0" smtClean="0"/>
              <a:t> 몇 개를 순열로 나열할 것인지 </a:t>
            </a:r>
            <a:r>
              <a:rPr lang="en-US" altLang="ko-KR" sz="1100" dirty="0" smtClean="0"/>
              <a:t>– </a:t>
            </a:r>
            <a:r>
              <a:rPr lang="ko-KR" altLang="en-US" sz="1100" dirty="0" smtClean="0"/>
              <a:t>미리 정해짐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549212" y="4809243"/>
            <a:ext cx="7550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5"/>
                </a:solidFill>
              </a:rPr>
              <a:t>depth</a:t>
            </a:r>
            <a:r>
              <a:rPr lang="en-US" altLang="ko-KR" sz="1200" dirty="0" smtClean="0"/>
              <a:t> : </a:t>
            </a:r>
            <a:r>
              <a:rPr lang="ko-KR" altLang="en-US" sz="1200" dirty="0" err="1" smtClean="0"/>
              <a:t>로직을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Recursive</a:t>
            </a:r>
            <a:r>
              <a:rPr lang="ko-KR" altLang="en-US" sz="1200" dirty="0" smtClean="0"/>
              <a:t>하게 타면서 내가 </a:t>
            </a:r>
            <a:r>
              <a:rPr lang="en-US" altLang="ko-KR" sz="1200" dirty="0" smtClean="0"/>
              <a:t>r</a:t>
            </a:r>
            <a:r>
              <a:rPr lang="ko-KR" altLang="en-US" sz="1200" dirty="0" smtClean="0"/>
              <a:t>까지 가야하는데 현재 내가 어느 </a:t>
            </a:r>
            <a:r>
              <a:rPr lang="en-US" altLang="ko-KR" sz="1200" dirty="0" smtClean="0"/>
              <a:t>depth</a:t>
            </a:r>
            <a:r>
              <a:rPr lang="ko-KR" altLang="en-US" sz="1200" dirty="0" smtClean="0"/>
              <a:t>에 있는지를 표기 </a:t>
            </a:r>
            <a:endParaRPr lang="ko-KR" alt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599535" y="917556"/>
            <a:ext cx="779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(target)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56248" y="1279829"/>
            <a:ext cx="343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56248" y="2254011"/>
            <a:ext cx="343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30182" y="2675361"/>
            <a:ext cx="13313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 만약 </a:t>
            </a:r>
            <a:r>
              <a:rPr lang="en-US" altLang="ko-KR" sz="1050" dirty="0" smtClean="0"/>
              <a:t>r</a:t>
            </a:r>
            <a:r>
              <a:rPr lang="ko-KR" altLang="en-US" sz="1050" dirty="0" smtClean="0"/>
              <a:t>이 </a:t>
            </a:r>
            <a:r>
              <a:rPr lang="en-US" altLang="ko-KR" sz="1050" dirty="0" smtClean="0"/>
              <a:t>2</a:t>
            </a:r>
            <a:r>
              <a:rPr lang="ko-KR" altLang="en-US" sz="1050" dirty="0" smtClean="0"/>
              <a:t>라면 </a:t>
            </a:r>
            <a:r>
              <a:rPr lang="en-US" altLang="ko-KR" sz="1050" dirty="0" smtClean="0"/>
              <a:t>(depth</a:t>
            </a:r>
            <a:r>
              <a:rPr lang="ko-KR" altLang="en-US" sz="1050" dirty="0"/>
              <a:t> </a:t>
            </a:r>
            <a:r>
              <a:rPr lang="en-US" altLang="ko-KR" sz="1050" dirty="0" smtClean="0"/>
              <a:t>2</a:t>
            </a:r>
            <a:r>
              <a:rPr lang="ko-KR" altLang="en-US" sz="1050" dirty="0" err="1" smtClean="0"/>
              <a:t>층까지만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75" name="TextBox 74"/>
          <p:cNvSpPr txBox="1"/>
          <p:nvPr/>
        </p:nvSpPr>
        <p:spPr>
          <a:xfrm>
            <a:off x="5776620" y="258205"/>
            <a:ext cx="61555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p(3</a:t>
            </a:r>
            <a:r>
              <a:rPr lang="en-US" altLang="ko-K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2)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97225" y="5545113"/>
            <a:ext cx="77278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 실제 </a:t>
            </a:r>
            <a:r>
              <a:rPr lang="ko-KR" altLang="en-US" sz="900" dirty="0" err="1" smtClean="0"/>
              <a:t>로직은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depth</a:t>
            </a:r>
            <a:r>
              <a:rPr lang="ko-KR" altLang="en-US" sz="900" dirty="0" smtClean="0"/>
              <a:t>가 </a:t>
            </a:r>
            <a:r>
              <a:rPr lang="en-US" altLang="ko-KR" sz="900" dirty="0" smtClean="0"/>
              <a:t>1</a:t>
            </a:r>
            <a:r>
              <a:rPr lang="ko-KR" altLang="en-US" sz="900" dirty="0" err="1" smtClean="0"/>
              <a:t>일때까지</a:t>
            </a:r>
            <a:r>
              <a:rPr lang="ko-KR" altLang="en-US" sz="900" dirty="0" smtClean="0"/>
              <a:t> 돌아간다</a:t>
            </a:r>
            <a:r>
              <a:rPr lang="en-US" altLang="ko-KR" sz="900" dirty="0" smtClean="0"/>
              <a:t>. r=2</a:t>
            </a:r>
            <a:r>
              <a:rPr lang="ko-KR" altLang="en-US" sz="900" dirty="0" smtClean="0"/>
              <a:t>인 것은 </a:t>
            </a:r>
            <a:r>
              <a:rPr lang="en-US" altLang="ko-KR" sz="900" dirty="0" smtClean="0"/>
              <a:t>depth</a:t>
            </a:r>
            <a:r>
              <a:rPr lang="ko-KR" altLang="en-US" sz="900" dirty="0" smtClean="0"/>
              <a:t>가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로 들어가면서 </a:t>
            </a:r>
            <a:r>
              <a:rPr lang="ko-KR" altLang="en-US" sz="900" dirty="0" err="1" smtClean="0"/>
              <a:t>로직이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시작할때</a:t>
            </a:r>
            <a:r>
              <a:rPr lang="ko-KR" altLang="en-US" sz="900" dirty="0" smtClean="0"/>
              <a:t> </a:t>
            </a:r>
            <a:r>
              <a:rPr lang="en-US" altLang="ko-KR" sz="900" dirty="0" err="1" smtClean="0"/>
              <a:t>dfs</a:t>
            </a:r>
            <a:r>
              <a:rPr lang="en-US" altLang="ko-KR" sz="900" dirty="0" smtClean="0"/>
              <a:t> recursive</a:t>
            </a:r>
            <a:r>
              <a:rPr lang="ko-KR" altLang="en-US" sz="900" dirty="0" smtClean="0"/>
              <a:t>조건에서 </a:t>
            </a:r>
            <a:r>
              <a:rPr lang="en-US" altLang="ko-KR" sz="900" dirty="0" smtClean="0"/>
              <a:t>stop</a:t>
            </a:r>
            <a:r>
              <a:rPr lang="ko-KR" altLang="en-US" sz="900" dirty="0" smtClean="0"/>
              <a:t>시켜버린다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> </a:t>
            </a:r>
            <a:endParaRPr lang="ko-KR" altLang="en-US" sz="900" dirty="0"/>
          </a:p>
        </p:txBody>
      </p:sp>
      <p:cxnSp>
        <p:nvCxnSpPr>
          <p:cNvPr id="78" name="직선 연결선 77"/>
          <p:cNvCxnSpPr/>
          <p:nvPr/>
        </p:nvCxnSpPr>
        <p:spPr>
          <a:xfrm flipV="1">
            <a:off x="393938" y="3114137"/>
            <a:ext cx="19783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4875" y="3246429"/>
            <a:ext cx="261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97225" y="5252099"/>
            <a:ext cx="95436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 실제로 </a:t>
            </a:r>
            <a:r>
              <a:rPr lang="en-US" altLang="ko-KR" sz="900" dirty="0" smtClean="0"/>
              <a:t>r=2</a:t>
            </a:r>
            <a:r>
              <a:rPr lang="ko-KR" altLang="en-US" sz="900" dirty="0" smtClean="0"/>
              <a:t>인데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그리고 </a:t>
            </a:r>
            <a:r>
              <a:rPr lang="en-US" altLang="ko-KR" sz="900" dirty="0" smtClean="0"/>
              <a:t>depth</a:t>
            </a:r>
            <a:r>
              <a:rPr lang="ko-KR" altLang="en-US" sz="900" dirty="0" smtClean="0"/>
              <a:t>의 계층은 </a:t>
            </a:r>
            <a:r>
              <a:rPr lang="en-US" altLang="ko-KR" sz="900" dirty="0" smtClean="0"/>
              <a:t>1</a:t>
            </a:r>
            <a:r>
              <a:rPr lang="ko-KR" altLang="en-US" sz="900" dirty="0" err="1" smtClean="0"/>
              <a:t>일때가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계층인데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어떻게 </a:t>
            </a:r>
            <a:r>
              <a:rPr lang="ko-KR" altLang="en-US" sz="900" dirty="0" err="1" smtClean="0"/>
              <a:t>로직에서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돌아가는거냐</a:t>
            </a:r>
            <a:r>
              <a:rPr lang="en-US" altLang="ko-KR" sz="900" dirty="0" smtClean="0"/>
              <a:t>? depth</a:t>
            </a:r>
            <a:r>
              <a:rPr lang="ko-KR" altLang="en-US" sz="900" dirty="0" smtClean="0"/>
              <a:t>가 </a:t>
            </a:r>
            <a:r>
              <a:rPr lang="en-US" altLang="ko-KR" sz="900" dirty="0" smtClean="0"/>
              <a:t>1</a:t>
            </a:r>
            <a:r>
              <a:rPr lang="ko-KR" altLang="en-US" sz="900" dirty="0" err="1" smtClean="0"/>
              <a:t>일때까지만</a:t>
            </a:r>
            <a:r>
              <a:rPr lang="ko-KR" altLang="en-US" sz="900" dirty="0" smtClean="0"/>
              <a:t> 탐색이 돌아가고 </a:t>
            </a:r>
            <a:r>
              <a:rPr lang="en-US" altLang="ko-KR" sz="900" dirty="0" smtClean="0"/>
              <a:t>depth=2</a:t>
            </a:r>
            <a:r>
              <a:rPr lang="ko-KR" altLang="en-US" sz="900" dirty="0" smtClean="0"/>
              <a:t>가 되는 순간 </a:t>
            </a:r>
            <a:r>
              <a:rPr lang="en-US" altLang="ko-KR" sz="900" dirty="0" err="1" smtClean="0"/>
              <a:t>dfs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초기에 끊어진다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cxnSp>
        <p:nvCxnSpPr>
          <p:cNvPr id="87" name="직선 화살표 연결선 86"/>
          <p:cNvCxnSpPr>
            <a:endCxn id="65" idx="0"/>
          </p:cNvCxnSpPr>
          <p:nvPr/>
        </p:nvCxnSpPr>
        <p:spPr>
          <a:xfrm>
            <a:off x="1980052" y="2809919"/>
            <a:ext cx="0" cy="43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65" idx="0"/>
            <a:endCxn id="64" idx="3"/>
          </p:cNvCxnSpPr>
          <p:nvPr/>
        </p:nvCxnSpPr>
        <p:spPr>
          <a:xfrm rot="5400000" flipH="1" flipV="1">
            <a:off x="1683676" y="2727733"/>
            <a:ext cx="815167" cy="216953"/>
          </a:xfrm>
          <a:prstGeom prst="bentConnector4">
            <a:avLst>
              <a:gd name="adj1" fmla="val 1520"/>
              <a:gd name="adj2" fmla="val 2053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5" name="그림 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654" y="3732517"/>
            <a:ext cx="3272291" cy="145154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8" name="TextBox 97"/>
          <p:cNvSpPr txBox="1"/>
          <p:nvPr/>
        </p:nvSpPr>
        <p:spPr>
          <a:xfrm>
            <a:off x="549212" y="5999743"/>
            <a:ext cx="7325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14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(index)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현재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에서 어느 숫자를 배열할 것인지에 대한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를 의미한다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211772" y="1011043"/>
            <a:ext cx="990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12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 (1- true)</a:t>
            </a:r>
            <a:endParaRPr lang="ko-KR" altLang="en-US" sz="12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244961" y="2534721"/>
            <a:ext cx="990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err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12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 (2- true)</a:t>
            </a:r>
            <a:endParaRPr lang="ko-KR" altLang="en-US" sz="12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669874" y="2199202"/>
            <a:ext cx="11243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depth=0</a:t>
            </a:r>
            <a:r>
              <a:rPr lang="ko-KR" altLang="en-US" sz="1050" dirty="0" err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일때</a:t>
            </a:r>
            <a:r>
              <a:rPr lang="ko-KR" altLang="en-US" sz="105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이미 </a:t>
            </a:r>
            <a:r>
              <a:rPr lang="en-US" altLang="ko-KR" sz="105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ko-KR" altLang="en-US" sz="105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가 됨</a:t>
            </a:r>
            <a:endParaRPr lang="ko-KR" altLang="en-US" sz="105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직선 화살표 연결선 102"/>
          <p:cNvCxnSpPr>
            <a:stCxn id="101" idx="3"/>
            <a:endCxn id="7" idx="1"/>
          </p:cNvCxnSpPr>
          <p:nvPr/>
        </p:nvCxnSpPr>
        <p:spPr>
          <a:xfrm>
            <a:off x="3794182" y="2414646"/>
            <a:ext cx="180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857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213</Words>
  <Application>Microsoft Office PowerPoint</Application>
  <PresentationFormat>와이드스크린</PresentationFormat>
  <Paragraphs>43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Times New Roman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13</cp:revision>
  <dcterms:created xsi:type="dcterms:W3CDTF">2023-09-30T16:30:19Z</dcterms:created>
  <dcterms:modified xsi:type="dcterms:W3CDTF">2023-09-30T17:29:32Z</dcterms:modified>
</cp:coreProperties>
</file>