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977FD-C6AD-4BE7-B019-EEC5234DD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6F1684-8B79-49FE-A8B3-8E2ED5ADC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A7EC68-3526-481F-8852-1BE08457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7F8D-4E24-440B-A155-80E88133C6C2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0EAD8-44E8-4D1C-B84C-13869E5B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13097-11C5-438C-9166-41E2C988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FD79-1D2F-46EA-AB64-B74B297EC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69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3F198-9F0D-4566-83DC-BF38091B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83069C-E987-4983-8F85-4EAEFD7F5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408E3-69CB-475A-9D94-F3997376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7F8D-4E24-440B-A155-80E88133C6C2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A6A3F-7D07-4089-97DB-31A29C49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D5283-2793-43E2-90AF-03092A0B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FD79-1D2F-46EA-AB64-B74B297EC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66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38CEFE-F673-4120-B44D-D1244F747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86AC70-7BF6-4459-AAD1-37B41214D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50716-02BC-4245-B6D2-EB5977A85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7F8D-4E24-440B-A155-80E88133C6C2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F9937-24BE-402F-AA19-ADEFFCB1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D6E2C-6820-49C1-BBC4-EEB35D8F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FD79-1D2F-46EA-AB64-B74B297EC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747AA-2910-47AB-97BB-B136D3E4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33301-A611-42C4-A604-9C104513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8C3522-FAF3-4D63-A5EA-3DF5DA8A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7F8D-4E24-440B-A155-80E88133C6C2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3BF49-B8BE-45C0-B5BD-99653ECD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D97A3-58D6-49DA-B6A3-575114AB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FD79-1D2F-46EA-AB64-B74B297EC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00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77BAE-CCB9-4D51-A6AC-7A6BB145F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66F2B8-3316-4C00-8122-28D6D8B2D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A03B25-1737-4933-AF3D-C10CEF63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7F8D-4E24-440B-A155-80E88133C6C2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B4780-7A65-4F50-B709-E353EAEA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C9569-B698-4B59-AD2B-EF8316A4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FD79-1D2F-46EA-AB64-B74B297EC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77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88F68-EB82-4253-8393-2F126098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664307-E010-4B73-8612-DE3EFBE6E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E27979-EF0A-4CB4-B3C0-07CABF30A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1FAF3-DDE8-45F2-B605-2BCD828B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7F8D-4E24-440B-A155-80E88133C6C2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436B55-55CD-400E-B23A-D9D1A613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43139-E01D-47C1-92D6-ACD15ED8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FD79-1D2F-46EA-AB64-B74B297EC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26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2D64E-970E-40BC-BB67-9BDA5EF0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70E77-8331-4180-A623-9D85DBF1A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E4CEA4-3721-4279-9ED1-86B9DCD15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81375F-2B1A-435D-A7FD-39858575D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D03D20-4BBA-4FE5-8A2A-4AC433E01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BDD115-697F-4AF7-AE07-A5611461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7F8D-4E24-440B-A155-80E88133C6C2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324506-D78E-4B8B-B5CA-7EA97922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2881F8-3CDC-4219-B0B8-478B355C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FD79-1D2F-46EA-AB64-B74B297EC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38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36189-EEAA-4ACF-8455-1BF1C166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47D6A3-A776-466D-A504-802052FF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7F8D-4E24-440B-A155-80E88133C6C2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BDDAE5-E2AE-4A7F-B485-0B09534A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6987D9-D3B3-4D66-972D-92782585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FD79-1D2F-46EA-AB64-B74B297EC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48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4BF867-A2A9-40D0-81C4-5B71D972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7F8D-4E24-440B-A155-80E88133C6C2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E197D1-F4CF-4E4C-B5A3-422093A3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42C31F-D129-4C9C-8AF9-10634CB4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FD79-1D2F-46EA-AB64-B74B297EC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1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AB167-FF2F-4811-A1B0-2EA4E235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38EDB-A45B-499D-AE41-8B01385EB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A1F313-3222-4645-8F8B-E3CF16582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A79B63-F2A0-442D-8F26-99EA5A17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7F8D-4E24-440B-A155-80E88133C6C2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9A0E3-A15A-41CD-B4AD-99509609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14702B-5334-4B59-8CD0-9788057D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FD79-1D2F-46EA-AB64-B74B297EC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0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EFA8A-2959-48B8-B57A-0995976F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83AB1F-BE2F-45A0-A51A-15F05F7F5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7959ED-C236-4640-B05F-A61914D4E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FCD6D2-6266-4F72-926F-3ABBD9E6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7F8D-4E24-440B-A155-80E88133C6C2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A6240-DEDD-462D-9A4A-40EE8F6D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365A27-CD62-4A7E-9CC3-AFD7776A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FD79-1D2F-46EA-AB64-B74B297EC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71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E18AA4-9DA3-4494-A99E-A28A4959A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C93E2-D1EE-4B72-B9A7-1A3AF4DD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3A753-A594-4B84-AD42-495D80C02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A7F8D-4E24-440B-A155-80E88133C6C2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60C4B-C72A-4095-BF2C-092941A1B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A5318-65DF-4004-818F-0E012002C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FD79-1D2F-46EA-AB64-B74B297EC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28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3B91D260-C0C7-444C-945B-C7FCC0CBCD22}"/>
              </a:ext>
            </a:extLst>
          </p:cNvPr>
          <p:cNvSpPr txBox="1"/>
          <p:nvPr/>
        </p:nvSpPr>
        <p:spPr>
          <a:xfrm>
            <a:off x="3158836" y="4821566"/>
            <a:ext cx="525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DOM, BOM, JS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모두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라는 객체에 소속되어 있다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A0C852-0385-44CC-AB3A-C6963B950A0C}"/>
              </a:ext>
            </a:extLst>
          </p:cNvPr>
          <p:cNvGrpSpPr/>
          <p:nvPr/>
        </p:nvGrpSpPr>
        <p:grpSpPr>
          <a:xfrm>
            <a:off x="3024909" y="304800"/>
            <a:ext cx="6142182" cy="4049614"/>
            <a:chOff x="3024909" y="304800"/>
            <a:chExt cx="6142182" cy="4049614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8960A6C-98F9-4067-BEA0-0770E7A7CA19}"/>
                </a:ext>
              </a:extLst>
            </p:cNvPr>
            <p:cNvGrpSpPr/>
            <p:nvPr/>
          </p:nvGrpSpPr>
          <p:grpSpPr>
            <a:xfrm>
              <a:off x="3024909" y="304800"/>
              <a:ext cx="6142182" cy="4049614"/>
              <a:chOff x="3024909" y="304800"/>
              <a:chExt cx="6142182" cy="4049614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ADB23618-CD48-484A-ACB0-8EB58CE008E1}"/>
                  </a:ext>
                </a:extLst>
              </p:cNvPr>
              <p:cNvGrpSpPr/>
              <p:nvPr/>
            </p:nvGrpSpPr>
            <p:grpSpPr>
              <a:xfrm>
                <a:off x="3024909" y="304800"/>
                <a:ext cx="6142182" cy="4049614"/>
                <a:chOff x="3024909" y="304800"/>
                <a:chExt cx="6142182" cy="4049614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3CAC902-2FE1-401F-B871-64102F798CAD}"/>
                    </a:ext>
                  </a:extLst>
                </p:cNvPr>
                <p:cNvSpPr txBox="1"/>
                <p:nvPr/>
              </p:nvSpPr>
              <p:spPr>
                <a:xfrm>
                  <a:off x="5578763" y="304800"/>
                  <a:ext cx="103447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Window</a:t>
                  </a:r>
                  <a:endParaRPr lang="ko-KR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DD0AC93-E122-4FFC-9267-CB4376BE28F7}"/>
                    </a:ext>
                  </a:extLst>
                </p:cNvPr>
                <p:cNvSpPr txBox="1"/>
                <p:nvPr/>
              </p:nvSpPr>
              <p:spPr>
                <a:xfrm>
                  <a:off x="3024909" y="1482437"/>
                  <a:ext cx="131618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Document</a:t>
                  </a:r>
                  <a:endParaRPr lang="ko-KR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344BB20-F145-4548-A14B-BBBA08656313}"/>
                    </a:ext>
                  </a:extLst>
                </p:cNvPr>
                <p:cNvSpPr txBox="1"/>
                <p:nvPr/>
              </p:nvSpPr>
              <p:spPr>
                <a:xfrm>
                  <a:off x="5437907" y="1482437"/>
                  <a:ext cx="131618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Navigator</a:t>
                  </a:r>
                  <a:endParaRPr lang="ko-KR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ABFCCA6-FF4F-4713-9B70-32D435100269}"/>
                    </a:ext>
                  </a:extLst>
                </p:cNvPr>
                <p:cNvSpPr txBox="1"/>
                <p:nvPr/>
              </p:nvSpPr>
              <p:spPr>
                <a:xfrm>
                  <a:off x="7850908" y="1482437"/>
                  <a:ext cx="131618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Object</a:t>
                  </a:r>
                  <a:endParaRPr lang="ko-KR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9" name="직선 화살표 연결선 8">
                  <a:extLst>
                    <a:ext uri="{FF2B5EF4-FFF2-40B4-BE49-F238E27FC236}">
                      <a16:creationId xmlns:a16="http://schemas.microsoft.com/office/drawing/2014/main" id="{62E9EC7A-A5DE-4B95-B9CE-C6EDDBFAD281}"/>
                    </a:ext>
                  </a:extLst>
                </p:cNvPr>
                <p:cNvCxnSpPr>
                  <a:stCxn id="4" idx="2"/>
                  <a:endCxn id="5" idx="0"/>
                </p:cNvCxnSpPr>
                <p:nvPr/>
              </p:nvCxnSpPr>
              <p:spPr>
                <a:xfrm flipH="1">
                  <a:off x="3683001" y="674132"/>
                  <a:ext cx="2412999" cy="8083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화살표 연결선 9">
                  <a:extLst>
                    <a:ext uri="{FF2B5EF4-FFF2-40B4-BE49-F238E27FC236}">
                      <a16:creationId xmlns:a16="http://schemas.microsoft.com/office/drawing/2014/main" id="{642FE41A-3844-4F42-BC25-5BD5330A1DD6}"/>
                    </a:ext>
                  </a:extLst>
                </p:cNvPr>
                <p:cNvCxnSpPr>
                  <a:cxnSpLocks/>
                  <a:stCxn id="4" idx="2"/>
                  <a:endCxn id="6" idx="0"/>
                </p:cNvCxnSpPr>
                <p:nvPr/>
              </p:nvCxnSpPr>
              <p:spPr>
                <a:xfrm flipH="1">
                  <a:off x="6095999" y="674132"/>
                  <a:ext cx="1" cy="8083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id="{C5D2C6F7-551F-4FB5-BB4D-FE0C7C3630E7}"/>
                    </a:ext>
                  </a:extLst>
                </p:cNvPr>
                <p:cNvCxnSpPr>
                  <a:cxnSpLocks/>
                  <a:stCxn id="4" idx="2"/>
                  <a:endCxn id="7" idx="0"/>
                </p:cNvCxnSpPr>
                <p:nvPr/>
              </p:nvCxnSpPr>
              <p:spPr>
                <a:xfrm>
                  <a:off x="6096000" y="674132"/>
                  <a:ext cx="2413000" cy="8083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5464BD9-575C-447F-AB4F-24C1B730804E}"/>
                    </a:ext>
                  </a:extLst>
                </p:cNvPr>
                <p:cNvSpPr txBox="1"/>
                <p:nvPr/>
              </p:nvSpPr>
              <p:spPr>
                <a:xfrm>
                  <a:off x="4230838" y="743516"/>
                  <a:ext cx="683487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DOM</a:t>
                  </a:r>
                  <a:endParaRPr lang="ko-KR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363D070-E6FC-4A2C-905B-9D723CF1D332}"/>
                    </a:ext>
                  </a:extLst>
                </p:cNvPr>
                <p:cNvSpPr txBox="1"/>
                <p:nvPr/>
              </p:nvSpPr>
              <p:spPr>
                <a:xfrm>
                  <a:off x="5791779" y="810062"/>
                  <a:ext cx="683487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BOM</a:t>
                  </a:r>
                  <a:endParaRPr lang="ko-KR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92E1DF3-E4D5-421B-A3EC-A66F187A63A3}"/>
                    </a:ext>
                  </a:extLst>
                </p:cNvPr>
                <p:cNvSpPr txBox="1"/>
                <p:nvPr/>
              </p:nvSpPr>
              <p:spPr>
                <a:xfrm>
                  <a:off x="6890902" y="739730"/>
                  <a:ext cx="103447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JavaScript</a:t>
                  </a:r>
                  <a:endParaRPr lang="ko-KR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DC076C4-A46B-44C2-9E5E-313DB74550EC}"/>
                    </a:ext>
                  </a:extLst>
                </p:cNvPr>
                <p:cNvSpPr txBox="1"/>
                <p:nvPr/>
              </p:nvSpPr>
              <p:spPr>
                <a:xfrm>
                  <a:off x="5437906" y="1982966"/>
                  <a:ext cx="131618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Screen</a:t>
                  </a:r>
                  <a:endParaRPr lang="ko-KR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4BAE88C-FD1D-438F-84BE-858CB86E8915}"/>
                    </a:ext>
                  </a:extLst>
                </p:cNvPr>
                <p:cNvSpPr txBox="1"/>
                <p:nvPr/>
              </p:nvSpPr>
              <p:spPr>
                <a:xfrm>
                  <a:off x="5437905" y="2483495"/>
                  <a:ext cx="131618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Location</a:t>
                  </a:r>
                  <a:endParaRPr lang="ko-KR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1DA62A5-A8AF-40CD-8DA4-D156929C9DCC}"/>
                    </a:ext>
                  </a:extLst>
                </p:cNvPr>
                <p:cNvSpPr txBox="1"/>
                <p:nvPr/>
              </p:nvSpPr>
              <p:spPr>
                <a:xfrm>
                  <a:off x="5437904" y="2984024"/>
                  <a:ext cx="131618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Frames</a:t>
                  </a:r>
                  <a:endParaRPr lang="ko-KR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2E6EC92-1A02-4F1C-8C4E-CFCEE02A37A8}"/>
                    </a:ext>
                  </a:extLst>
                </p:cNvPr>
                <p:cNvSpPr txBox="1"/>
                <p:nvPr/>
              </p:nvSpPr>
              <p:spPr>
                <a:xfrm>
                  <a:off x="5437904" y="3484553"/>
                  <a:ext cx="131618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History</a:t>
                  </a:r>
                  <a:endParaRPr lang="ko-KR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64900AF-BECA-4971-8CD2-97794586BA1E}"/>
                    </a:ext>
                  </a:extLst>
                </p:cNvPr>
                <p:cNvSpPr txBox="1"/>
                <p:nvPr/>
              </p:nvSpPr>
              <p:spPr>
                <a:xfrm>
                  <a:off x="5013021" y="3985082"/>
                  <a:ext cx="216594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XMLHttpRequest</a:t>
                  </a:r>
                  <a:endParaRPr lang="ko-KR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48079C8-A6B3-4CDF-977D-F63BF3947029}"/>
                    </a:ext>
                  </a:extLst>
                </p:cNvPr>
                <p:cNvSpPr txBox="1"/>
                <p:nvPr/>
              </p:nvSpPr>
              <p:spPr>
                <a:xfrm>
                  <a:off x="7850908" y="1982966"/>
                  <a:ext cx="131618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Array</a:t>
                  </a:r>
                  <a:endParaRPr lang="ko-KR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A28CE20-D987-4227-B886-96330E6FA9C4}"/>
                    </a:ext>
                  </a:extLst>
                </p:cNvPr>
                <p:cNvSpPr txBox="1"/>
                <p:nvPr/>
              </p:nvSpPr>
              <p:spPr>
                <a:xfrm>
                  <a:off x="7850908" y="2483495"/>
                  <a:ext cx="131618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Function</a:t>
                  </a:r>
                  <a:endParaRPr lang="ko-KR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959A07-3D03-4746-B568-BEC994414DAF}"/>
                  </a:ext>
                </a:extLst>
              </p:cNvPr>
              <p:cNvSpPr txBox="1"/>
              <p:nvPr/>
            </p:nvSpPr>
            <p:spPr>
              <a:xfrm>
                <a:off x="3650075" y="1010188"/>
                <a:ext cx="181149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Document Object Model</a:t>
                </a:r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E93A8C-C3A9-44F8-BE42-13C43EAA4AA4}"/>
                </a:ext>
              </a:extLst>
            </p:cNvPr>
            <p:cNvSpPr txBox="1"/>
            <p:nvPr/>
          </p:nvSpPr>
          <p:spPr>
            <a:xfrm>
              <a:off x="5275122" y="1104424"/>
              <a:ext cx="181149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Browser Object Model</a:t>
              </a:r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363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1FE46751-F819-4FE5-9226-494A6602EDF2}"/>
              </a:ext>
            </a:extLst>
          </p:cNvPr>
          <p:cNvGrpSpPr/>
          <p:nvPr/>
        </p:nvGrpSpPr>
        <p:grpSpPr>
          <a:xfrm>
            <a:off x="2336800" y="822036"/>
            <a:ext cx="5043055" cy="3029529"/>
            <a:chOff x="2336800" y="822036"/>
            <a:chExt cx="5043055" cy="3029529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A68D5761-6C3F-425A-BD47-7F4E2E40C006}"/>
                </a:ext>
              </a:extLst>
            </p:cNvPr>
            <p:cNvGrpSpPr/>
            <p:nvPr/>
          </p:nvGrpSpPr>
          <p:grpSpPr>
            <a:xfrm>
              <a:off x="2336800" y="822036"/>
              <a:ext cx="5043055" cy="3029529"/>
              <a:chOff x="2336800" y="822036"/>
              <a:chExt cx="5043055" cy="3029529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A02654D-184C-43C5-BBEF-E42F5A696BCA}"/>
                  </a:ext>
                </a:extLst>
              </p:cNvPr>
              <p:cNvGrpSpPr/>
              <p:nvPr/>
            </p:nvGrpSpPr>
            <p:grpSpPr>
              <a:xfrm>
                <a:off x="2336800" y="822036"/>
                <a:ext cx="5043055" cy="3029529"/>
                <a:chOff x="2336800" y="1182316"/>
                <a:chExt cx="5043055" cy="2669249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663BA22C-2241-4141-9A05-3E76F50ED641}"/>
                    </a:ext>
                  </a:extLst>
                </p:cNvPr>
                <p:cNvGrpSpPr/>
                <p:nvPr/>
              </p:nvGrpSpPr>
              <p:grpSpPr>
                <a:xfrm>
                  <a:off x="2336800" y="1182316"/>
                  <a:ext cx="5043055" cy="2669249"/>
                  <a:chOff x="2336800" y="1182316"/>
                  <a:chExt cx="5043055" cy="2669249"/>
                </a:xfrm>
              </p:grpSpPr>
              <p:sp>
                <p:nvSpPr>
                  <p:cNvPr id="2" name="사각형: 둥근 모서리 1">
                    <a:extLst>
                      <a:ext uri="{FF2B5EF4-FFF2-40B4-BE49-F238E27FC236}">
                        <a16:creationId xmlns:a16="http://schemas.microsoft.com/office/drawing/2014/main" id="{9A1F6572-9602-47AF-84F9-ABD2397BFE78}"/>
                      </a:ext>
                    </a:extLst>
                  </p:cNvPr>
                  <p:cNvSpPr/>
                  <p:nvPr/>
                </p:nvSpPr>
                <p:spPr>
                  <a:xfrm>
                    <a:off x="2336800" y="1406175"/>
                    <a:ext cx="5043055" cy="244539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4BF761D7-B404-4E9D-B29A-DCC72C76300D}"/>
                      </a:ext>
                    </a:extLst>
                  </p:cNvPr>
                  <p:cNvSpPr txBox="1"/>
                  <p:nvPr/>
                </p:nvSpPr>
                <p:spPr>
                  <a:xfrm>
                    <a:off x="2854038" y="1182316"/>
                    <a:ext cx="1736436" cy="32541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Window Object</a:t>
                    </a:r>
                    <a:endParaRPr lang="ko-KR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98B58BE-6DAF-447B-B314-9E3892BEBF0F}"/>
                      </a:ext>
                    </a:extLst>
                  </p:cNvPr>
                  <p:cNvSpPr txBox="1"/>
                  <p:nvPr/>
                </p:nvSpPr>
                <p:spPr>
                  <a:xfrm>
                    <a:off x="3094817" y="2958789"/>
                    <a:ext cx="1208116" cy="2711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function A(){}</a:t>
                    </a:r>
                    <a:endParaRPr lang="ko-KR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12C2F369-6BD5-421D-AB2E-FDF79AD94E4F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605" y="3341610"/>
                    <a:ext cx="1208116" cy="2711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function B(){}</a:t>
                    </a:r>
                    <a:endParaRPr lang="ko-KR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A2E85F0-27D0-4607-9DC7-7D9E1B34B3ED}"/>
                      </a:ext>
                    </a:extLst>
                  </p:cNvPr>
                  <p:cNvSpPr txBox="1"/>
                  <p:nvPr/>
                </p:nvSpPr>
                <p:spPr>
                  <a:xfrm>
                    <a:off x="4890489" y="3302447"/>
                    <a:ext cx="1340787" cy="2711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array</a:t>
                    </a:r>
                    <a:endParaRPr lang="ko-KR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25374BC2-3358-4540-B4D5-B0121D685D00}"/>
                      </a:ext>
                    </a:extLst>
                  </p:cNvPr>
                  <p:cNvSpPr txBox="1"/>
                  <p:nvPr/>
                </p:nvSpPr>
                <p:spPr>
                  <a:xfrm>
                    <a:off x="4539283" y="2937550"/>
                    <a:ext cx="2577959" cy="2711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Promise{</a:t>
                    </a:r>
                    <a:r>
                      <a:rPr lang="en-US" altLang="ko-KR" sz="14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local properties </a:t>
                    </a:r>
                    <a:r>
                      <a:rPr lang="en-US" altLang="ko-KR" sz="1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a=4}</a:t>
                    </a:r>
                    <a:endParaRPr lang="ko-KR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CCC338C-F2CC-435D-8B7F-54260A521C60}"/>
                      </a:ext>
                    </a:extLst>
                  </p:cNvPr>
                  <p:cNvSpPr txBox="1"/>
                  <p:nvPr/>
                </p:nvSpPr>
                <p:spPr>
                  <a:xfrm>
                    <a:off x="2797467" y="1999160"/>
                    <a:ext cx="985980" cy="3254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 = 1;</a:t>
                    </a:r>
                    <a:endParaRPr lang="ko-KR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1402D48-FC10-4171-8801-54A54AFA3BA6}"/>
                    </a:ext>
                  </a:extLst>
                </p:cNvPr>
                <p:cNvSpPr txBox="1"/>
                <p:nvPr/>
              </p:nvSpPr>
              <p:spPr>
                <a:xfrm>
                  <a:off x="5906511" y="3380435"/>
                  <a:ext cx="943840" cy="2711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Object ….</a:t>
                  </a:r>
                  <a:endParaRPr lang="ko-KR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CBA432EA-F5FA-42DC-8BB0-541D38EF2CAA}"/>
                  </a:ext>
                </a:extLst>
              </p:cNvPr>
              <p:cNvGrpSpPr/>
              <p:nvPr/>
            </p:nvGrpSpPr>
            <p:grpSpPr>
              <a:xfrm>
                <a:off x="2451965" y="1344785"/>
                <a:ext cx="4812723" cy="898215"/>
                <a:chOff x="2475345" y="1503562"/>
                <a:chExt cx="4812723" cy="898215"/>
              </a:xfrm>
            </p:grpSpPr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866220C7-2917-4145-9092-9BA5F07078A3}"/>
                    </a:ext>
                  </a:extLst>
                </p:cNvPr>
                <p:cNvSpPr/>
                <p:nvPr/>
              </p:nvSpPr>
              <p:spPr>
                <a:xfrm>
                  <a:off x="2475345" y="1699492"/>
                  <a:ext cx="4812723" cy="70228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B728FD8-5C7B-4E04-940F-EBEE1720F598}"/>
                    </a:ext>
                  </a:extLst>
                </p:cNvPr>
                <p:cNvSpPr txBox="1"/>
                <p:nvPr/>
              </p:nvSpPr>
              <p:spPr>
                <a:xfrm>
                  <a:off x="2531923" y="1503562"/>
                  <a:ext cx="1190333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Properties </a:t>
                  </a:r>
                  <a:endParaRPr lang="ko-KR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B054D59-3A18-443F-A398-542590498CAA}"/>
                  </a:ext>
                </a:extLst>
              </p:cNvPr>
              <p:cNvGrpSpPr/>
              <p:nvPr/>
            </p:nvGrpSpPr>
            <p:grpSpPr>
              <a:xfrm>
                <a:off x="2451964" y="2421662"/>
                <a:ext cx="4812723" cy="1252874"/>
                <a:chOff x="2552122" y="4419279"/>
                <a:chExt cx="4812723" cy="1252874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7736CE23-62EB-48FE-B52E-6CAE4B53750F}"/>
                    </a:ext>
                  </a:extLst>
                </p:cNvPr>
                <p:cNvSpPr/>
                <p:nvPr/>
              </p:nvSpPr>
              <p:spPr>
                <a:xfrm>
                  <a:off x="2552122" y="4615209"/>
                  <a:ext cx="4812723" cy="105694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C3B0E79-D3FF-4A89-A06E-A167041AF116}"/>
                    </a:ext>
                  </a:extLst>
                </p:cNvPr>
                <p:cNvSpPr txBox="1"/>
                <p:nvPr/>
              </p:nvSpPr>
              <p:spPr>
                <a:xfrm>
                  <a:off x="2608700" y="4419279"/>
                  <a:ext cx="1190333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Method</a:t>
                  </a:r>
                  <a:endParaRPr lang="ko-KR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31CA44D-3739-4C1D-96C3-4C5F53049EDD}"/>
                  </a:ext>
                </a:extLst>
              </p:cNvPr>
              <p:cNvSpPr txBox="1"/>
              <p:nvPr/>
            </p:nvSpPr>
            <p:spPr>
              <a:xfrm>
                <a:off x="3649663" y="1733911"/>
                <a:ext cx="15421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 = 2;</a:t>
                </a:r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E7F74E-E8C5-422B-A137-7BDC6C8065A0}"/>
                </a:ext>
              </a:extLst>
            </p:cNvPr>
            <p:cNvSpPr txBox="1"/>
            <p:nvPr/>
          </p:nvSpPr>
          <p:spPr>
            <a:xfrm>
              <a:off x="3700749" y="1231417"/>
              <a:ext cx="183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variables</a:t>
              </a:r>
              <a:endParaRPr lang="ko-KR" altLang="en-US" sz="1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4801D0A-197F-428B-8B77-B4C4DA8F6200}"/>
                </a:ext>
              </a:extLst>
            </p:cNvPr>
            <p:cNvSpPr txBox="1"/>
            <p:nvPr/>
          </p:nvSpPr>
          <p:spPr>
            <a:xfrm>
              <a:off x="4539815" y="2557310"/>
              <a:ext cx="183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variables</a:t>
              </a:r>
              <a:endParaRPr lang="ko-KR" altLang="en-US" sz="1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50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65</Words>
  <Application>Microsoft Office PowerPoint</Application>
  <PresentationFormat>와이드스크린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이태혁</dc:creator>
  <cp:lastModifiedBy>이태혁</cp:lastModifiedBy>
  <cp:revision>6</cp:revision>
  <dcterms:created xsi:type="dcterms:W3CDTF">2022-03-09T08:51:31Z</dcterms:created>
  <dcterms:modified xsi:type="dcterms:W3CDTF">2022-03-09T13:06:21Z</dcterms:modified>
</cp:coreProperties>
</file>