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7" r:id="rId1"/>
  </p:sldMasterIdLst>
  <p:notesMasterIdLst>
    <p:notesMasterId r:id="rId10"/>
  </p:notesMasterIdLst>
  <p:sldIdLst>
    <p:sldId id="256" r:id="rId2"/>
    <p:sldId id="257" r:id="rId3"/>
    <p:sldId id="258" r:id="rId4"/>
    <p:sldId id="259" r:id="rId5"/>
    <p:sldId id="260" r:id="rId6"/>
    <p:sldId id="261" r:id="rId7"/>
    <p:sldId id="262" r:id="rId8"/>
    <p:sldId id="264" r:id="rId9"/>
  </p:sldIdLst>
  <p:sldSz cx="10966450" cy="6853238"/>
  <p:notesSz cx="6742113" cy="9875838"/>
  <p:defaultTextStyle>
    <a:defPPr>
      <a:defRPr lang="en-US"/>
    </a:defPPr>
    <a:lvl1pPr algn="l" rtl="0" eaLnBrk="0" fontAlgn="base" hangingPunct="0">
      <a:spcBef>
        <a:spcPct val="0"/>
      </a:spcBef>
      <a:spcAft>
        <a:spcPct val="0"/>
      </a:spcAft>
      <a:defRPr kumimoji="1" sz="1200" kern="1200">
        <a:solidFill>
          <a:schemeClr val="tx1"/>
        </a:solidFill>
        <a:latin typeface="Arial"/>
        <a:ea typeface="+mn-ea"/>
        <a:cs typeface="Arial"/>
      </a:defRPr>
    </a:lvl1pPr>
    <a:lvl2pPr marL="457200" algn="l" rtl="0" eaLnBrk="0" fontAlgn="base" hangingPunct="0">
      <a:spcBef>
        <a:spcPct val="0"/>
      </a:spcBef>
      <a:spcAft>
        <a:spcPct val="0"/>
      </a:spcAft>
      <a:defRPr kumimoji="1" sz="1200" kern="1200">
        <a:solidFill>
          <a:schemeClr val="tx1"/>
        </a:solidFill>
        <a:latin typeface="Arial"/>
        <a:ea typeface="+mn-ea"/>
        <a:cs typeface="Arial"/>
      </a:defRPr>
    </a:lvl2pPr>
    <a:lvl3pPr marL="914400" algn="l" rtl="0" eaLnBrk="0" fontAlgn="base" hangingPunct="0">
      <a:spcBef>
        <a:spcPct val="0"/>
      </a:spcBef>
      <a:spcAft>
        <a:spcPct val="0"/>
      </a:spcAft>
      <a:defRPr kumimoji="1" sz="1200" kern="1200">
        <a:solidFill>
          <a:schemeClr val="tx1"/>
        </a:solidFill>
        <a:latin typeface="Arial"/>
        <a:ea typeface="+mn-ea"/>
        <a:cs typeface="Arial"/>
      </a:defRPr>
    </a:lvl3pPr>
    <a:lvl4pPr marL="1371600" algn="l" rtl="0" eaLnBrk="0" fontAlgn="base" hangingPunct="0">
      <a:spcBef>
        <a:spcPct val="0"/>
      </a:spcBef>
      <a:spcAft>
        <a:spcPct val="0"/>
      </a:spcAft>
      <a:defRPr kumimoji="1" sz="1200" kern="1200">
        <a:solidFill>
          <a:schemeClr val="tx1"/>
        </a:solidFill>
        <a:latin typeface="Arial"/>
        <a:ea typeface="+mn-ea"/>
        <a:cs typeface="Arial"/>
      </a:defRPr>
    </a:lvl4pPr>
    <a:lvl5pPr marL="1828800" algn="l" rtl="0" eaLnBrk="0" fontAlgn="base" hangingPunct="0">
      <a:spcBef>
        <a:spcPct val="0"/>
      </a:spcBef>
      <a:spcAft>
        <a:spcPct val="0"/>
      </a:spcAft>
      <a:defRPr kumimoji="1" sz="1200" kern="1200">
        <a:solidFill>
          <a:schemeClr val="tx1"/>
        </a:solidFill>
        <a:latin typeface="Arial"/>
        <a:ea typeface="+mn-ea"/>
        <a:cs typeface="Arial"/>
      </a:defRPr>
    </a:lvl5pPr>
    <a:lvl6pPr marL="2286000" algn="l" defTabSz="914400" rtl="0" eaLnBrk="1" latinLnBrk="1" hangingPunct="1">
      <a:defRPr kumimoji="1" sz="1200" kern="1200">
        <a:solidFill>
          <a:schemeClr val="tx1"/>
        </a:solidFill>
        <a:latin typeface="Arial"/>
        <a:ea typeface="+mn-ea"/>
        <a:cs typeface="Arial"/>
      </a:defRPr>
    </a:lvl6pPr>
    <a:lvl7pPr marL="2743200" algn="l" defTabSz="914400" rtl="0" eaLnBrk="1" latinLnBrk="1" hangingPunct="1">
      <a:defRPr kumimoji="1" sz="1200" kern="1200">
        <a:solidFill>
          <a:schemeClr val="tx1"/>
        </a:solidFill>
        <a:latin typeface="Arial"/>
        <a:ea typeface="+mn-ea"/>
        <a:cs typeface="Arial"/>
      </a:defRPr>
    </a:lvl7pPr>
    <a:lvl8pPr marL="3200400" algn="l" defTabSz="914400" rtl="0" eaLnBrk="1" latinLnBrk="1" hangingPunct="1">
      <a:defRPr kumimoji="1" sz="1200" kern="1200">
        <a:solidFill>
          <a:schemeClr val="tx1"/>
        </a:solidFill>
        <a:latin typeface="Arial"/>
        <a:ea typeface="+mn-ea"/>
        <a:cs typeface="Arial"/>
      </a:defRPr>
    </a:lvl8pPr>
    <a:lvl9pPr marL="3657600" algn="l" defTabSz="914400" rtl="0" eaLnBrk="1" latinLnBrk="1" hangingPunct="1">
      <a:defRPr kumimoji="1" sz="1200" kern="1200">
        <a:solidFill>
          <a:schemeClr val="tx1"/>
        </a:solidFill>
        <a:latin typeface="Arial"/>
        <a:ea typeface="+mn-ea"/>
        <a:cs typeface="Arial"/>
      </a:defRPr>
    </a:lvl9pPr>
  </p:defaultTextStyle>
  <p:extLst>
    <p:ext uri="{EFAFB233-063F-42B5-8137-9DF3F51BA10A}">
      <p15:sldGuideLst xmlns:p15="http://schemas.microsoft.com/office/powerpoint/2012/main">
        <p15:guide id="1" orient="horz" pos="2154">
          <p15:clr>
            <a:srgbClr val="A4A3A4"/>
          </p15:clr>
        </p15:guide>
        <p15:guide id="2" pos="344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TxStyle/>
      <a:tcStyle>
        <a:tcBdr/>
        <a:fill>
          <a:solidFill>
            <a:schemeClr val="accent1">
              <a:tint val="40000"/>
            </a:schemeClr>
          </a:solidFill>
        </a:fill>
      </a:tcStyle>
    </a:band1H>
    <a:band2H>
      <a:tcTxStyle/>
      <a:tcStyle>
        <a:tcBdr/>
      </a:tcStyle>
    </a:band2H>
    <a:band1V>
      <a:tcTxStyle/>
      <a:tcStyle>
        <a:tcBdr/>
        <a:fill>
          <a:solidFill>
            <a:schemeClr val="accent1">
              <a:tint val="40000"/>
            </a:schemeClr>
          </a:solidFill>
        </a:fill>
      </a:tcStyle>
    </a:band1V>
    <a:band2V>
      <a:tcTxStyle/>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5231" autoAdjust="0"/>
  </p:normalViewPr>
  <p:slideViewPr>
    <p:cSldViewPr>
      <p:cViewPr varScale="1">
        <p:scale>
          <a:sx n="83" d="100"/>
          <a:sy n="83" d="100"/>
        </p:scale>
        <p:origin x="1992" y="72"/>
      </p:cViewPr>
      <p:guideLst>
        <p:guide orient="horz" pos="2154"/>
        <p:guide pos="3449"/>
      </p:guideLst>
    </p:cSldViewPr>
  </p:slideViewPr>
  <p:notesTextViewPr>
    <p:cViewPr>
      <p:scale>
        <a:sx n="125" d="100"/>
        <a:sy n="125" d="100"/>
      </p:scale>
      <p:origin x="0" y="0"/>
    </p:cViewPr>
  </p:notesTextViewPr>
  <p:gridSpacing cx="72025" cy="7202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22259" cy="495593"/>
          </a:xfrm>
          <a:prstGeom prst="rect">
            <a:avLst/>
          </a:prstGeom>
        </p:spPr>
        <p:txBody>
          <a:bodyPr vert="horz" lIns="91440" tIns="45720" rIns="91440" bIns="45720"/>
          <a:lstStyle>
            <a:lvl1pPr algn="l">
              <a:defRPr sz="1200"/>
            </a:lvl1pPr>
          </a:lstStyle>
          <a:p>
            <a:pPr lvl="0">
              <a:defRPr/>
            </a:pPr>
            <a:endParaRPr lang="ko-KR" altLang="en-US"/>
          </a:p>
        </p:txBody>
      </p:sp>
      <p:sp>
        <p:nvSpPr>
          <p:cNvPr id="3" name="날짜 개체 틀 2"/>
          <p:cNvSpPr>
            <a:spLocks noGrp="1"/>
          </p:cNvSpPr>
          <p:nvPr>
            <p:ph type="dt" idx="1"/>
          </p:nvPr>
        </p:nvSpPr>
        <p:spPr>
          <a:xfrm>
            <a:off x="3818293" y="0"/>
            <a:ext cx="2922259" cy="495593"/>
          </a:xfrm>
          <a:prstGeom prst="rect">
            <a:avLst/>
          </a:prstGeom>
        </p:spPr>
        <p:txBody>
          <a:bodyPr vert="horz" lIns="91440" tIns="45720" rIns="91440" bIns="45720"/>
          <a:lstStyle>
            <a:lvl1pPr algn="r">
              <a:defRPr sz="1200"/>
            </a:lvl1pPr>
          </a:lstStyle>
          <a:p>
            <a:pPr lvl="0">
              <a:defRPr/>
            </a:pPr>
            <a:fld id="{0CB99751-C15C-4AF7-B093-E4DBD0C0EB9F}" type="datetime1">
              <a:rPr lang="ko-KR" altLang="en-US"/>
              <a:pPr lvl="0">
                <a:defRPr/>
              </a:pPr>
              <a:t>2025-07-09</a:t>
            </a:fld>
            <a:endParaRPr lang="ko-KR" altLang="en-US"/>
          </a:p>
        </p:txBody>
      </p:sp>
      <p:sp>
        <p:nvSpPr>
          <p:cNvPr id="4" name="슬라이드 이미지 개체 틀 3"/>
          <p:cNvSpPr>
            <a:spLocks noGrp="1" noRot="1" noChangeAspect="1" noTextEdit="1"/>
          </p:cNvSpPr>
          <p:nvPr>
            <p:ph type="sldImg" idx="2"/>
          </p:nvPr>
        </p:nvSpPr>
        <p:spPr>
          <a:xfrm>
            <a:off x="704850" y="1235075"/>
            <a:ext cx="5332413" cy="3333750"/>
          </a:xfrm>
          <a:prstGeom prst="rect">
            <a:avLst/>
          </a:prstGeom>
          <a:noFill/>
          <a:ln w="12700">
            <a:solidFill>
              <a:prstClr val="black"/>
            </a:solidFill>
          </a:ln>
        </p:spPr>
        <p:txBody>
          <a:bodyPr vert="horz" lIns="91440" tIns="45720" rIns="91440" bIns="45720" anchor="ctr"/>
          <a:lstStyle/>
          <a:p>
            <a:pPr lvl="0">
              <a:defRPr/>
            </a:pPr>
            <a:endParaRPr lang="ko-KR" altLang="en-US"/>
          </a:p>
        </p:txBody>
      </p:sp>
      <p:sp>
        <p:nvSpPr>
          <p:cNvPr id="5" name="슬라이드 노트 개체 틀 4"/>
          <p:cNvSpPr>
            <a:spLocks noGrp="1"/>
          </p:cNvSpPr>
          <p:nvPr>
            <p:ph type="body" sz="quarter" idx="3"/>
          </p:nvPr>
        </p:nvSpPr>
        <p:spPr>
          <a:xfrm>
            <a:off x="674368" y="4753573"/>
            <a:ext cx="5393378" cy="3887572"/>
          </a:xfrm>
          <a:prstGeom prst="rect">
            <a:avLst/>
          </a:prstGeom>
        </p:spPr>
        <p:txBody>
          <a:bodyPr vert="horz" lIns="91440" tIns="45720" rIns="91440" bIns="45720"/>
          <a:lstStyle/>
          <a:p>
            <a:pPr lvl="0">
              <a:defRPr/>
            </a:pPr>
            <a:r>
              <a:rPr lang="ko-KR" altLang="en-US"/>
              <a:t>마스터 텍스트 스타일을 편집하려면 클릭</a:t>
            </a:r>
          </a:p>
          <a:p>
            <a:pPr lvl="1">
              <a:defRPr/>
            </a:pPr>
            <a:r>
              <a:rPr lang="ko-KR" altLang="en-US"/>
              <a:t>두 번째 수준</a:t>
            </a:r>
          </a:p>
          <a:p>
            <a:pPr lvl="2">
              <a:defRPr/>
            </a:pPr>
            <a:r>
              <a:rPr lang="ko-KR" altLang="en-US"/>
              <a:t>세 번째 수준</a:t>
            </a:r>
          </a:p>
          <a:p>
            <a:pPr lvl="3">
              <a:defRPr/>
            </a:pPr>
            <a:r>
              <a:rPr lang="ko-KR" altLang="en-US"/>
              <a:t>네 번째 수준</a:t>
            </a:r>
          </a:p>
          <a:p>
            <a:pPr lvl="4">
              <a:defRPr/>
            </a:pPr>
            <a:r>
              <a:rPr lang="ko-KR" altLang="en-US"/>
              <a:t>다섯 번째 수준</a:t>
            </a:r>
          </a:p>
        </p:txBody>
      </p:sp>
      <p:sp>
        <p:nvSpPr>
          <p:cNvPr id="6" name="바닥글 개체 틀 5"/>
          <p:cNvSpPr>
            <a:spLocks noGrp="1"/>
          </p:cNvSpPr>
          <p:nvPr>
            <p:ph type="ftr" sz="quarter" idx="4"/>
          </p:nvPr>
        </p:nvSpPr>
        <p:spPr>
          <a:xfrm>
            <a:off x="0" y="9380245"/>
            <a:ext cx="2922259" cy="495593"/>
          </a:xfrm>
          <a:prstGeom prst="rect">
            <a:avLst/>
          </a:prstGeom>
        </p:spPr>
        <p:txBody>
          <a:bodyPr vert="horz" lIns="91440" tIns="45720" rIns="91440" bIns="45720" anchor="b"/>
          <a:lstStyle>
            <a:lvl1pPr algn="l">
              <a:defRPr sz="1200"/>
            </a:lvl1pPr>
          </a:lstStyle>
          <a:p>
            <a:pPr lvl="0">
              <a:defRPr/>
            </a:pPr>
            <a:endParaRPr lang="ko-KR" altLang="en-US"/>
          </a:p>
        </p:txBody>
      </p:sp>
      <p:sp>
        <p:nvSpPr>
          <p:cNvPr id="7" name="슬라이드 번호 개체 틀 6"/>
          <p:cNvSpPr>
            <a:spLocks noGrp="1"/>
          </p:cNvSpPr>
          <p:nvPr>
            <p:ph type="sldNum" sz="quarter" idx="5"/>
          </p:nvPr>
        </p:nvSpPr>
        <p:spPr>
          <a:xfrm>
            <a:off x="3818293" y="9380245"/>
            <a:ext cx="2922259" cy="495593"/>
          </a:xfrm>
          <a:prstGeom prst="rect">
            <a:avLst/>
          </a:prstGeom>
        </p:spPr>
        <p:txBody>
          <a:bodyPr vert="horz" lIns="91440" tIns="45720" rIns="91440" bIns="45720" anchor="b"/>
          <a:lstStyle>
            <a:lvl1pPr algn="r">
              <a:defRPr sz="1200"/>
            </a:lvl1pPr>
          </a:lstStyle>
          <a:p>
            <a:pPr lvl="0">
              <a:defRPr/>
            </a:pPr>
            <a:fld id="{14E18A5B-2DF7-47A1-9038-DDD1FB52C05F}" type="slidenum">
              <a:rPr lang="ko-KR" altLang="en-US"/>
              <a:pPr lvl="0">
                <a:defRPr/>
              </a:pPr>
              <a:t>‹#›</a:t>
            </a:fld>
            <a:endParaRPr lang="ko-KR" altLang="en-US"/>
          </a:p>
        </p:txBody>
      </p:sp>
    </p:spTree>
  </p:cSld>
  <p:clrMap bg1="lt1" tx1="dk1" bg2="lt2" tx2="dk2" accent1="accent1" accent2="accent2" accent3="accent3" accent4="accent4" accent5="accent5" accent6="accent6" hlink="hlink" folHlink="folHlink"/>
  <p:hf hdr="0" ftr="0" dt="0"/>
  <p:notesStyle>
    <a:lvl1pPr algn="l" rtl="0" eaLnBrk="0" fontAlgn="base" latinLnBrk="1" hangingPunct="0">
      <a:spcBef>
        <a:spcPct val="30000"/>
      </a:spcBef>
      <a:spcAft>
        <a:spcPct val="0"/>
      </a:spcAft>
      <a:defRPr sz="1200" kern="1200">
        <a:solidFill>
          <a:schemeClr val="tx1"/>
        </a:solidFill>
        <a:latin typeface="+mn-lt"/>
        <a:ea typeface="+mn-ea"/>
        <a:cs typeface="+mn-cs"/>
      </a:defRPr>
    </a:lvl1pPr>
    <a:lvl2pPr marL="457200" algn="l" rtl="0" eaLnBrk="0" fontAlgn="base" latinLnBrk="1" hangingPunct="0">
      <a:spcBef>
        <a:spcPct val="30000"/>
      </a:spcBef>
      <a:spcAft>
        <a:spcPct val="0"/>
      </a:spcAft>
      <a:defRPr sz="1200" kern="1200">
        <a:solidFill>
          <a:schemeClr val="tx1"/>
        </a:solidFill>
        <a:latin typeface="+mn-lt"/>
        <a:ea typeface="+mn-ea"/>
        <a:cs typeface="+mn-cs"/>
      </a:defRPr>
    </a:lvl2pPr>
    <a:lvl3pPr marL="914400" algn="l" rtl="0" eaLnBrk="0" fontAlgn="base" latinLnBrk="1" hangingPunct="0">
      <a:spcBef>
        <a:spcPct val="30000"/>
      </a:spcBef>
      <a:spcAft>
        <a:spcPct val="0"/>
      </a:spcAft>
      <a:defRPr sz="1200" kern="1200">
        <a:solidFill>
          <a:schemeClr val="tx1"/>
        </a:solidFill>
        <a:latin typeface="+mn-lt"/>
        <a:ea typeface="+mn-ea"/>
        <a:cs typeface="+mn-cs"/>
      </a:defRPr>
    </a:lvl3pPr>
    <a:lvl4pPr marL="1371600" algn="l" rtl="0" eaLnBrk="0" fontAlgn="base" latinLnBrk="1" hangingPunct="0">
      <a:spcBef>
        <a:spcPct val="30000"/>
      </a:spcBef>
      <a:spcAft>
        <a:spcPct val="0"/>
      </a:spcAft>
      <a:defRPr sz="1200" kern="1200">
        <a:solidFill>
          <a:schemeClr val="tx1"/>
        </a:solidFill>
        <a:latin typeface="+mn-lt"/>
        <a:ea typeface="+mn-ea"/>
        <a:cs typeface="+mn-cs"/>
      </a:defRPr>
    </a:lvl4pPr>
    <a:lvl5pPr marL="1828800" algn="l" rtl="0" eaLnBrk="0" fontAlgn="base" latinLnBrk="1" hangingPunct="0">
      <a:spcBef>
        <a:spcPct val="30000"/>
      </a:spcBef>
      <a:spcAft>
        <a:spcPct val="0"/>
      </a:spcAft>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lstStyle/>
          <a:p>
            <a:endParaRPr lang="ko-KR" altLang="en-US"/>
          </a:p>
        </p:txBody>
      </p:sp>
      <p:sp>
        <p:nvSpPr>
          <p:cNvPr id="3" name="슬라이드 노트 개체 틀 4"/>
          <p:cNvSpPr>
            <a:spLocks noGrp="1"/>
          </p:cNvSpPr>
          <p:nvPr>
            <p:ph type="body" sz="quarter" idx="3"/>
          </p:nvPr>
        </p:nvSpPr>
        <p:spPr/>
        <p:txBody>
          <a:bodyPr/>
          <a:lstStyle/>
          <a:p>
            <a:pPr lvl="0">
              <a:defRPr/>
            </a:pPr>
            <a:endParaRPr lang="ko-KR" altLang="en-US"/>
          </a:p>
        </p:txBody>
      </p:sp>
      <p:sp>
        <p:nvSpPr>
          <p:cNvPr id="4" name="슬라이드 번호 개체 틀 6"/>
          <p:cNvSpPr>
            <a:spLocks noGrp="1"/>
          </p:cNvSpPr>
          <p:nvPr>
            <p:ph type="sldNum" sz="quarter" idx="5"/>
          </p:nvPr>
        </p:nvSpPr>
        <p:spPr/>
        <p:txBody>
          <a:bodyPr/>
          <a:lstStyle/>
          <a:p>
            <a:pPr lvl="0">
              <a:defRPr/>
            </a:pPr>
            <a:fld id="{14E18A5B-2DF7-47A1-9038-DDD1FB52C05F}" type="slidenum">
              <a:rPr lang="ko-KR" altLang="en-US"/>
              <a:pPr lvl="0">
                <a:defRPr/>
              </a:pPr>
              <a:t>2</a:t>
            </a:fld>
            <a:endParaRPr lang="ko-KR" altLang="en-US"/>
          </a:p>
        </p:txBody>
      </p:sp>
    </p:spTree>
    <p:extLst>
      <p:ext uri="{BB962C8B-B14F-4D97-AF65-F5344CB8AC3E}">
        <p14:creationId xmlns:p14="http://schemas.microsoft.com/office/powerpoint/2010/main" val="3201668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우선</a:t>
            </a:r>
            <a:r>
              <a:rPr lang="en-US" altLang="ko-KR" dirty="0"/>
              <a:t>, </a:t>
            </a:r>
            <a:r>
              <a:rPr lang="ko-KR" altLang="en-US" dirty="0"/>
              <a:t>본 프로젝트에서는 </a:t>
            </a:r>
            <a:r>
              <a:rPr lang="ko-KR" altLang="en-US" dirty="0" err="1"/>
              <a:t>가우시안</a:t>
            </a:r>
            <a:r>
              <a:rPr lang="ko-KR" altLang="en-US" dirty="0"/>
              <a:t> 필터를 이미지에 적용하기 위해 두 개의 </a:t>
            </a:r>
            <a:r>
              <a:rPr lang="ko-KR" altLang="en-US" dirty="0" err="1"/>
              <a:t>테스트벤치를</a:t>
            </a:r>
            <a:r>
              <a:rPr lang="ko-KR" altLang="en-US" dirty="0"/>
              <a:t> 만들었습니다</a:t>
            </a:r>
            <a:r>
              <a:rPr lang="en-US" altLang="ko-KR" dirty="0"/>
              <a:t>. </a:t>
            </a:r>
            <a:r>
              <a:rPr lang="ko-KR" altLang="en-US" dirty="0"/>
              <a:t>하나는 컬러 이미지에 </a:t>
            </a:r>
            <a:r>
              <a:rPr lang="ko-KR" altLang="en-US" dirty="0" err="1"/>
              <a:t>가우시안</a:t>
            </a:r>
            <a:r>
              <a:rPr lang="ko-KR" altLang="en-US" dirty="0"/>
              <a:t> 필터를 적용하기 위한 </a:t>
            </a:r>
            <a:r>
              <a:rPr lang="en-US" altLang="ko-KR" b="1" dirty="0" err="1"/>
              <a:t>testbench_color.v</a:t>
            </a:r>
            <a:r>
              <a:rPr lang="en-US" altLang="ko-KR" dirty="0"/>
              <a:t>, </a:t>
            </a:r>
            <a:r>
              <a:rPr lang="ko-KR" altLang="en-US" dirty="0"/>
              <a:t>다른 하나는 </a:t>
            </a:r>
            <a:r>
              <a:rPr lang="ko-KR" altLang="en-US" dirty="0" err="1"/>
              <a:t>그레이스케일</a:t>
            </a:r>
            <a:r>
              <a:rPr lang="ko-KR" altLang="en-US" dirty="0"/>
              <a:t> 이미지에 필터를 적용하기 위한 </a:t>
            </a:r>
            <a:r>
              <a:rPr lang="en-US" altLang="ko-KR" b="1" dirty="0" err="1"/>
              <a:t>testbench.v</a:t>
            </a:r>
            <a:r>
              <a:rPr lang="ko-KR" altLang="en-US" dirty="0"/>
              <a:t>입니다</a:t>
            </a:r>
            <a:r>
              <a:rPr lang="en-US" altLang="ko-KR" dirty="0"/>
              <a:t>.</a:t>
            </a:r>
          </a:p>
          <a:p>
            <a:r>
              <a:rPr lang="ko-KR" altLang="en-US" dirty="0" err="1"/>
              <a:t>테스트벤치</a:t>
            </a:r>
            <a:r>
              <a:rPr lang="ko-KR" altLang="en-US" dirty="0"/>
              <a:t> 모듈에는 다음과 같은 입력 파라미터들이 필요합니다</a:t>
            </a:r>
            <a:r>
              <a:rPr lang="en-US" altLang="ko-KR" dirty="0"/>
              <a:t>:</a:t>
            </a:r>
          </a:p>
          <a:p>
            <a:r>
              <a:rPr lang="ko-KR" altLang="en-US" dirty="0"/>
              <a:t>입력 이미지</a:t>
            </a:r>
          </a:p>
          <a:p>
            <a:r>
              <a:rPr lang="ko-KR" altLang="en-US" dirty="0"/>
              <a:t>커널 행렬의 차수 </a:t>
            </a:r>
            <a:r>
              <a:rPr lang="en-US" altLang="ko-KR" dirty="0"/>
              <a:t>(3, 5, 7 </a:t>
            </a:r>
            <a:r>
              <a:rPr lang="ko-KR" altLang="en-US" dirty="0"/>
              <a:t>중 하나의 정수</a:t>
            </a:r>
            <a:r>
              <a:rPr lang="en-US" altLang="ko-KR" dirty="0"/>
              <a:t>)</a:t>
            </a:r>
          </a:p>
          <a:p>
            <a:r>
              <a:rPr lang="ko-KR" altLang="en-US" dirty="0"/>
              <a:t>이미지의 행</a:t>
            </a:r>
            <a:r>
              <a:rPr lang="en-US" altLang="ko-KR" dirty="0"/>
              <a:t>(row) </a:t>
            </a:r>
            <a:r>
              <a:rPr lang="ko-KR" altLang="en-US" dirty="0"/>
              <a:t>수</a:t>
            </a:r>
          </a:p>
          <a:p>
            <a:r>
              <a:rPr lang="ko-KR" altLang="en-US" dirty="0"/>
              <a:t>이미지의 열</a:t>
            </a:r>
            <a:r>
              <a:rPr lang="en-US" altLang="ko-KR" dirty="0"/>
              <a:t>(column) </a:t>
            </a:r>
            <a:r>
              <a:rPr lang="ko-KR" altLang="en-US" dirty="0"/>
              <a:t>수</a:t>
            </a:r>
          </a:p>
          <a:p>
            <a:r>
              <a:rPr lang="ko-KR" altLang="en-US" dirty="0"/>
              <a:t>이미지의 전체 크기</a:t>
            </a:r>
          </a:p>
          <a:p>
            <a:r>
              <a:rPr lang="ko-KR" altLang="en-US" dirty="0"/>
              <a:t>이때 입력 이미지는 </a:t>
            </a:r>
            <a:r>
              <a:rPr lang="en-US" altLang="ko-KR" dirty="0"/>
              <a:t>.hex </a:t>
            </a:r>
            <a:r>
              <a:rPr lang="ko-KR" altLang="en-US" dirty="0"/>
              <a:t>형식이어야 하므로</a:t>
            </a:r>
            <a:r>
              <a:rPr lang="en-US" altLang="ko-KR" dirty="0"/>
              <a:t>, Verilog</a:t>
            </a:r>
            <a:r>
              <a:rPr lang="ko-KR" altLang="en-US" dirty="0"/>
              <a:t>는 </a:t>
            </a:r>
            <a:r>
              <a:rPr lang="en-US" altLang="ko-KR" dirty="0"/>
              <a:t>.jpg</a:t>
            </a:r>
            <a:r>
              <a:rPr lang="ko-KR" altLang="en-US" dirty="0"/>
              <a:t>나 </a:t>
            </a:r>
            <a:r>
              <a:rPr lang="en-US" altLang="ko-KR" dirty="0"/>
              <a:t>.bmp </a:t>
            </a:r>
            <a:r>
              <a:rPr lang="ko-KR" altLang="en-US" dirty="0"/>
              <a:t>파일을 직접 읽을 수 없기 때문에 이미지 파일을 </a:t>
            </a:r>
            <a:r>
              <a:rPr lang="en-US" altLang="ko-KR" dirty="0"/>
              <a:t>.hex</a:t>
            </a:r>
            <a:r>
              <a:rPr lang="ko-KR" altLang="en-US" dirty="0"/>
              <a:t>로 변환해야 합니다</a:t>
            </a:r>
            <a:r>
              <a:rPr lang="en-US" altLang="ko-KR" dirty="0"/>
              <a:t>. </a:t>
            </a:r>
            <a:r>
              <a:rPr lang="ko-KR" altLang="en-US" dirty="0"/>
              <a:t>이를 위해 우리는 </a:t>
            </a:r>
            <a:r>
              <a:rPr lang="en-US" altLang="ko-KR" dirty="0"/>
              <a:t>.bmp </a:t>
            </a:r>
            <a:r>
              <a:rPr lang="ko-KR" altLang="en-US" dirty="0"/>
              <a:t>파일을 </a:t>
            </a:r>
            <a:r>
              <a:rPr lang="en-US" altLang="ko-KR" dirty="0"/>
              <a:t>.hex</a:t>
            </a:r>
            <a:r>
              <a:rPr lang="ko-KR" altLang="en-US" dirty="0"/>
              <a:t>로 변환하는 </a:t>
            </a:r>
            <a:r>
              <a:rPr lang="en-US" altLang="ko-KR" dirty="0"/>
              <a:t>MATLAB </a:t>
            </a:r>
            <a:r>
              <a:rPr lang="ko-KR" altLang="en-US" dirty="0"/>
              <a:t>코드와</a:t>
            </a:r>
            <a:r>
              <a:rPr lang="en-US" altLang="ko-KR" dirty="0"/>
              <a:t>, .jpg </a:t>
            </a:r>
            <a:r>
              <a:rPr lang="ko-KR" altLang="en-US" dirty="0"/>
              <a:t>파일을 </a:t>
            </a:r>
            <a:r>
              <a:rPr lang="en-US" altLang="ko-KR" dirty="0"/>
              <a:t>.hex</a:t>
            </a:r>
            <a:r>
              <a:rPr lang="ko-KR" altLang="en-US" dirty="0"/>
              <a:t>로 변환하는 </a:t>
            </a:r>
            <a:r>
              <a:rPr lang="en-US" altLang="ko-KR" dirty="0"/>
              <a:t>Python </a:t>
            </a:r>
            <a:r>
              <a:rPr lang="ko-KR" altLang="en-US" dirty="0"/>
              <a:t>코드를 작성하였습니다</a:t>
            </a:r>
            <a:r>
              <a:rPr lang="en-US" altLang="ko-KR" dirty="0"/>
              <a:t>.</a:t>
            </a:r>
            <a:br>
              <a:rPr lang="en-US" altLang="ko-KR" dirty="0"/>
            </a:br>
            <a:r>
              <a:rPr lang="en-US" altLang="ko-KR" dirty="0"/>
              <a:t>(</a:t>
            </a:r>
            <a:r>
              <a:rPr lang="ko-KR" altLang="en-US" b="1" dirty="0"/>
              <a:t>주의</a:t>
            </a:r>
            <a:r>
              <a:rPr lang="en-US" altLang="ko-KR" b="1" dirty="0"/>
              <a:t>: </a:t>
            </a:r>
            <a:r>
              <a:rPr lang="en-US" altLang="ko-KR" b="1" dirty="0" err="1"/>
              <a:t>testbench.v</a:t>
            </a:r>
            <a:r>
              <a:rPr lang="ko-KR" altLang="en-US" b="1" dirty="0"/>
              <a:t>를 사용할 경우</a:t>
            </a:r>
            <a:r>
              <a:rPr lang="en-US" altLang="ko-KR" b="1" dirty="0"/>
              <a:t>, </a:t>
            </a:r>
            <a:r>
              <a:rPr lang="ko-KR" altLang="en-US" b="1" dirty="0"/>
              <a:t>입력 이미지는 반드시 </a:t>
            </a:r>
            <a:r>
              <a:rPr lang="ko-KR" altLang="en-US" b="1" dirty="0" err="1"/>
              <a:t>그레이스케일이어야</a:t>
            </a:r>
            <a:r>
              <a:rPr lang="ko-KR" altLang="en-US" b="1" dirty="0"/>
              <a:t> 합니다</a:t>
            </a:r>
            <a:r>
              <a:rPr lang="en-US" altLang="ko-KR" b="1" dirty="0"/>
              <a:t>.</a:t>
            </a:r>
            <a:r>
              <a:rPr lang="en-US" altLang="ko-KR" dirty="0"/>
              <a:t>)</a:t>
            </a:r>
          </a:p>
          <a:p>
            <a:endParaRPr lang="ko-KR" altLang="en-US" dirty="0"/>
          </a:p>
        </p:txBody>
      </p:sp>
      <p:sp>
        <p:nvSpPr>
          <p:cNvPr id="4" name="슬라이드 번호 개체 틀 3"/>
          <p:cNvSpPr>
            <a:spLocks noGrp="1"/>
          </p:cNvSpPr>
          <p:nvPr>
            <p:ph type="sldNum" sz="quarter" idx="5"/>
          </p:nvPr>
        </p:nvSpPr>
        <p:spPr/>
        <p:txBody>
          <a:bodyPr/>
          <a:lstStyle/>
          <a:p>
            <a:pPr lvl="0">
              <a:defRPr/>
            </a:pPr>
            <a:fld id="{14E18A5B-2DF7-47A1-9038-DDD1FB52C05F}" type="slidenum">
              <a:rPr lang="ko-KR" altLang="en-US" smtClean="0"/>
              <a:pPr lvl="0">
                <a:defRPr/>
              </a:pPr>
              <a:t>6</a:t>
            </a:fld>
            <a:endParaRPr lang="ko-KR" altLang="en-US"/>
          </a:p>
        </p:txBody>
      </p:sp>
    </p:spTree>
    <p:extLst>
      <p:ext uri="{BB962C8B-B14F-4D97-AF65-F5344CB8AC3E}">
        <p14:creationId xmlns:p14="http://schemas.microsoft.com/office/powerpoint/2010/main" val="3778616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E89844-4DA4-9B10-B8D9-09309FDE7414}"/>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F995EDE3-A2CC-4D4F-4F4F-BDFC0BB3581E}"/>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02AE3011-7836-59B9-645E-1A3D0F3765B1}"/>
              </a:ext>
            </a:extLst>
          </p:cNvPr>
          <p:cNvSpPr>
            <a:spLocks noGrp="1"/>
          </p:cNvSpPr>
          <p:nvPr>
            <p:ph type="body" idx="1"/>
          </p:nvPr>
        </p:nvSpPr>
        <p:spPr/>
        <p:txBody>
          <a:bodyPr/>
          <a:lstStyle/>
          <a:p>
            <a:r>
              <a:rPr lang="en-US" altLang="ko-KR" dirty="0"/>
              <a:t>3</a:t>
            </a:r>
            <a:r>
              <a:rPr lang="ko-KR" altLang="en-US" dirty="0"/>
              <a:t>이제 </a:t>
            </a:r>
            <a:r>
              <a:rPr lang="ko-KR" altLang="en-US" dirty="0" err="1"/>
              <a:t>테스트벤치에서</a:t>
            </a:r>
            <a:r>
              <a:rPr lang="ko-KR" altLang="en-US" dirty="0"/>
              <a:t> 호출하는 모듈의 구조에 대해 설명하겠습니다</a:t>
            </a:r>
            <a:r>
              <a:rPr lang="en-US" altLang="ko-KR" dirty="0"/>
              <a:t>:</a:t>
            </a:r>
          </a:p>
          <a:p>
            <a:r>
              <a:rPr lang="ko-KR" altLang="en-US" dirty="0"/>
              <a:t>먼저 </a:t>
            </a:r>
            <a:r>
              <a:rPr lang="en-US" altLang="ko-KR" dirty="0"/>
              <a:t>Verilog</a:t>
            </a:r>
            <a:r>
              <a:rPr lang="ko-KR" altLang="en-US" dirty="0"/>
              <a:t>의 </a:t>
            </a:r>
            <a:r>
              <a:rPr lang="en-US" altLang="ko-KR" dirty="0"/>
              <a:t>$</a:t>
            </a:r>
            <a:r>
              <a:rPr lang="en-US" altLang="ko-KR" dirty="0" err="1"/>
              <a:t>readmemh</a:t>
            </a:r>
            <a:r>
              <a:rPr lang="en-US" altLang="ko-KR" dirty="0"/>
              <a:t>() </a:t>
            </a:r>
            <a:r>
              <a:rPr lang="ko-KR" altLang="en-US" dirty="0"/>
              <a:t>함수를 사용하여 </a:t>
            </a:r>
            <a:r>
              <a:rPr lang="en-US" altLang="ko-KR" dirty="0"/>
              <a:t>.hex </a:t>
            </a:r>
            <a:r>
              <a:rPr lang="ko-KR" altLang="en-US" dirty="0"/>
              <a:t>파일을 </a:t>
            </a:r>
            <a:r>
              <a:rPr lang="en-US" altLang="ko-KR" b="1" dirty="0"/>
              <a:t>M×N </a:t>
            </a:r>
            <a:r>
              <a:rPr lang="ko-KR" altLang="en-US" b="1" dirty="0"/>
              <a:t>크기의 직사각형 행렬</a:t>
            </a:r>
            <a:r>
              <a:rPr lang="ko-KR" altLang="en-US" dirty="0"/>
              <a:t>로 변환합니다</a:t>
            </a:r>
            <a:r>
              <a:rPr lang="en-US" altLang="ko-KR" dirty="0"/>
              <a:t>. </a:t>
            </a:r>
            <a:r>
              <a:rPr lang="ko-KR" altLang="en-US" dirty="0"/>
              <a:t>이때 </a:t>
            </a:r>
            <a:r>
              <a:rPr lang="en-US" altLang="ko-KR" dirty="0"/>
              <a:t>M</a:t>
            </a:r>
            <a:r>
              <a:rPr lang="ko-KR" altLang="en-US" dirty="0"/>
              <a:t>과 </a:t>
            </a:r>
            <a:r>
              <a:rPr lang="en-US" altLang="ko-KR" dirty="0"/>
              <a:t>N</a:t>
            </a:r>
            <a:r>
              <a:rPr lang="ko-KR" altLang="en-US" dirty="0"/>
              <a:t>은 </a:t>
            </a:r>
            <a:r>
              <a:rPr lang="ko-KR" altLang="en-US" dirty="0" err="1"/>
              <a:t>테스트벤치에서</a:t>
            </a:r>
            <a:r>
              <a:rPr lang="ko-KR" altLang="en-US" dirty="0"/>
              <a:t> 전달된 행</a:t>
            </a:r>
            <a:r>
              <a:rPr lang="en-US" altLang="ko-KR" dirty="0"/>
              <a:t>(row)</a:t>
            </a:r>
            <a:r>
              <a:rPr lang="ko-KR" altLang="en-US" dirty="0"/>
              <a:t>과 열</a:t>
            </a:r>
            <a:r>
              <a:rPr lang="en-US" altLang="ko-KR" dirty="0"/>
              <a:t>(column) </a:t>
            </a:r>
            <a:r>
              <a:rPr lang="ko-KR" altLang="en-US" dirty="0"/>
              <a:t>파라미터입니다</a:t>
            </a:r>
            <a:r>
              <a:rPr lang="en-US" altLang="ko-KR" dirty="0"/>
              <a:t>.</a:t>
            </a:r>
          </a:p>
          <a:p>
            <a:r>
              <a:rPr lang="ko-KR" altLang="en-US" dirty="0" err="1"/>
              <a:t>그다음</a:t>
            </a:r>
            <a:r>
              <a:rPr lang="en-US" altLang="ko-KR" dirty="0"/>
              <a:t>, </a:t>
            </a:r>
            <a:r>
              <a:rPr lang="ko-KR" altLang="en-US" dirty="0"/>
              <a:t>입력으로 받은 </a:t>
            </a:r>
            <a:r>
              <a:rPr lang="ko-KR" altLang="en-US" dirty="0" err="1"/>
              <a:t>정수값을</a:t>
            </a:r>
            <a:r>
              <a:rPr lang="ko-KR" altLang="en-US" dirty="0"/>
              <a:t> 이용해 </a:t>
            </a:r>
            <a:r>
              <a:rPr lang="en-US" altLang="ko-KR" b="1" dirty="0"/>
              <a:t>Verilog </a:t>
            </a:r>
            <a:r>
              <a:rPr lang="ko-KR" altLang="en-US" b="1" dirty="0"/>
              <a:t>함수와 루프</a:t>
            </a:r>
            <a:r>
              <a:rPr lang="ko-KR" altLang="en-US" dirty="0"/>
              <a:t>를 사용하여 커널</a:t>
            </a:r>
            <a:r>
              <a:rPr lang="en-US" altLang="ko-KR" dirty="0"/>
              <a:t>(Kernel)</a:t>
            </a:r>
            <a:r>
              <a:rPr lang="ko-KR" altLang="en-US" dirty="0"/>
              <a:t>을 생성합니다</a:t>
            </a:r>
            <a:r>
              <a:rPr lang="en-US" altLang="ko-KR" dirty="0"/>
              <a:t>. </a:t>
            </a:r>
            <a:r>
              <a:rPr lang="ko-KR" altLang="en-US" dirty="0"/>
              <a:t>이 커널은 필터링에 사용할 커널 행렬입니다</a:t>
            </a:r>
            <a:r>
              <a:rPr lang="en-US" altLang="ko-KR" dirty="0"/>
              <a:t>.</a:t>
            </a:r>
          </a:p>
          <a:p>
            <a:r>
              <a:rPr lang="ko-KR" altLang="en-US" dirty="0"/>
              <a:t>커널과 입력 행렬이 모두 준비되면</a:t>
            </a:r>
            <a:r>
              <a:rPr lang="en-US" altLang="ko-KR" dirty="0"/>
              <a:t>, </a:t>
            </a:r>
            <a:r>
              <a:rPr lang="ko-KR" altLang="en-US" b="1" dirty="0"/>
              <a:t>이미지 처리의 핵심 연산인 </a:t>
            </a:r>
            <a:r>
              <a:rPr lang="ko-KR" altLang="en-US" b="1" dirty="0" err="1"/>
              <a:t>컨볼루션</a:t>
            </a:r>
            <a:r>
              <a:rPr lang="en-US" altLang="ko-KR" b="1" dirty="0"/>
              <a:t>(CONVOLUTION)</a:t>
            </a:r>
            <a:r>
              <a:rPr lang="ko-KR" altLang="en-US" dirty="0"/>
              <a:t> 을 수행합니다</a:t>
            </a:r>
            <a:r>
              <a:rPr lang="en-US" altLang="ko-KR" dirty="0"/>
              <a:t>. </a:t>
            </a:r>
            <a:r>
              <a:rPr lang="ko-KR" altLang="en-US" dirty="0"/>
              <a:t>이 과정은 별도의 사용자 정의 함수로 구현되어 있으며</a:t>
            </a:r>
            <a:r>
              <a:rPr lang="en-US" altLang="ko-KR" dirty="0"/>
              <a:t>, </a:t>
            </a:r>
            <a:r>
              <a:rPr lang="ko-KR" altLang="en-US" dirty="0"/>
              <a:t>최종적으로 </a:t>
            </a:r>
            <a:r>
              <a:rPr lang="en-US" altLang="ko-KR" dirty="0"/>
              <a:t>M×N </a:t>
            </a:r>
            <a:r>
              <a:rPr lang="ko-KR" altLang="en-US" dirty="0"/>
              <a:t>크기의 출력 행렬을 생성합니다</a:t>
            </a:r>
            <a:r>
              <a:rPr lang="en-US" altLang="ko-KR" dirty="0"/>
              <a:t>.</a:t>
            </a:r>
          </a:p>
          <a:p>
            <a:r>
              <a:rPr lang="ko-KR" altLang="en-US" dirty="0"/>
              <a:t>마지막으로 이 출력 행렬을 </a:t>
            </a:r>
            <a:r>
              <a:rPr lang="en-US" altLang="ko-KR" dirty="0"/>
              <a:t>.hex </a:t>
            </a:r>
            <a:r>
              <a:rPr lang="ko-KR" altLang="en-US" dirty="0"/>
              <a:t>파일로 변환하여 추후 사용이 가능하도록 저장함으로써 </a:t>
            </a:r>
            <a:r>
              <a:rPr lang="en-US" altLang="ko-KR" dirty="0"/>
              <a:t>Verilog </a:t>
            </a:r>
            <a:r>
              <a:rPr lang="ko-KR" altLang="en-US" dirty="0"/>
              <a:t>코드 실행을 마무리합니다</a:t>
            </a:r>
            <a:r>
              <a:rPr lang="en-US" altLang="ko-KR" dirty="0"/>
              <a:t>.</a:t>
            </a:r>
          </a:p>
          <a:p>
            <a:endParaRPr lang="en-US" altLang="ko-KR" dirty="0"/>
          </a:p>
          <a:p>
            <a:r>
              <a:rPr lang="en-US" altLang="ko-KR" dirty="0"/>
              <a:t>4</a:t>
            </a:r>
            <a:r>
              <a:rPr lang="ko-KR" altLang="en-US" dirty="0"/>
              <a:t>이제 </a:t>
            </a:r>
            <a:r>
              <a:rPr lang="en-US" altLang="ko-KR" dirty="0"/>
              <a:t>.hex </a:t>
            </a:r>
            <a:r>
              <a:rPr lang="ko-KR" altLang="en-US" dirty="0"/>
              <a:t>파일로부터 </a:t>
            </a:r>
            <a:r>
              <a:rPr lang="en-US" altLang="ko-KR" b="1" dirty="0"/>
              <a:t>PYTHON</a:t>
            </a:r>
            <a:r>
              <a:rPr lang="ko-KR" altLang="en-US" dirty="0"/>
              <a:t>을 사용하여 새로운 출력 이미지를 생성합니다</a:t>
            </a:r>
            <a:r>
              <a:rPr lang="en-US" altLang="ko-KR" dirty="0"/>
              <a:t>.</a:t>
            </a:r>
          </a:p>
          <a:p>
            <a:r>
              <a:rPr lang="en-US" altLang="ko-KR" dirty="0"/>
              <a:t>5</a:t>
            </a:r>
            <a:r>
              <a:rPr lang="ko-KR" altLang="en-US" dirty="0"/>
              <a:t>또한 결과를 테스트하기 위해</a:t>
            </a:r>
            <a:r>
              <a:rPr lang="en-US" altLang="ko-KR" dirty="0"/>
              <a:t>, </a:t>
            </a:r>
            <a:r>
              <a:rPr lang="ko-KR" altLang="en-US" dirty="0"/>
              <a:t>동일한 입력 이미지에 직접 </a:t>
            </a:r>
            <a:r>
              <a:rPr lang="en-US" altLang="ko-KR" b="1" dirty="0"/>
              <a:t>PYTHON</a:t>
            </a:r>
            <a:r>
              <a:rPr lang="ko-KR" altLang="en-US" dirty="0"/>
              <a:t> 함수 중 하나를 사용하여 </a:t>
            </a:r>
            <a:r>
              <a:rPr lang="ko-KR" altLang="en-US" dirty="0" err="1"/>
              <a:t>가우시안</a:t>
            </a:r>
            <a:r>
              <a:rPr lang="ko-KR" altLang="en-US" dirty="0"/>
              <a:t> 필터를 적용해 봅니다</a:t>
            </a:r>
            <a:r>
              <a:rPr lang="en-US" altLang="ko-KR" dirty="0"/>
              <a:t>.</a:t>
            </a:r>
          </a:p>
          <a:p>
            <a:r>
              <a:rPr lang="ko-KR" altLang="en-US" dirty="0"/>
              <a:t>새로 생성된 이미지는 입력 이미지에 </a:t>
            </a:r>
            <a:r>
              <a:rPr lang="ko-KR" altLang="en-US" dirty="0" err="1"/>
              <a:t>가우시안</a:t>
            </a:r>
            <a:r>
              <a:rPr lang="ko-KR" altLang="en-US" dirty="0"/>
              <a:t> 필터가 적용된 형태로</a:t>
            </a:r>
            <a:r>
              <a:rPr lang="en-US" altLang="ko-KR" dirty="0"/>
              <a:t>, </a:t>
            </a:r>
            <a:r>
              <a:rPr lang="ko-KR" altLang="en-US" b="1" dirty="0"/>
              <a:t>입력 이미지보다 훨씬 더 부드러운</a:t>
            </a:r>
            <a:r>
              <a:rPr lang="en-US" altLang="ko-KR" b="1" dirty="0"/>
              <a:t>(smoother)</a:t>
            </a:r>
            <a:r>
              <a:rPr lang="ko-KR" altLang="en-US" dirty="0"/>
              <a:t> 결과를 얻을 수 있으며</a:t>
            </a:r>
            <a:r>
              <a:rPr lang="en-US" altLang="ko-KR" dirty="0"/>
              <a:t>, </a:t>
            </a:r>
            <a:r>
              <a:rPr lang="ko-KR" altLang="en-US" dirty="0"/>
              <a:t>이후의 처리 과정에 사용할 준비가 완료된 상태입니다</a:t>
            </a:r>
            <a:r>
              <a:rPr lang="en-US" altLang="ko-KR" dirty="0"/>
              <a:t>.</a:t>
            </a:r>
          </a:p>
          <a:p>
            <a:endParaRPr lang="en-US" altLang="ko-KR" dirty="0"/>
          </a:p>
        </p:txBody>
      </p:sp>
      <p:sp>
        <p:nvSpPr>
          <p:cNvPr id="4" name="슬라이드 번호 개체 틀 3">
            <a:extLst>
              <a:ext uri="{FF2B5EF4-FFF2-40B4-BE49-F238E27FC236}">
                <a16:creationId xmlns:a16="http://schemas.microsoft.com/office/drawing/2014/main" id="{BEE4FBBD-A871-2569-DDDE-94213320018A}"/>
              </a:ext>
            </a:extLst>
          </p:cNvPr>
          <p:cNvSpPr>
            <a:spLocks noGrp="1"/>
          </p:cNvSpPr>
          <p:nvPr>
            <p:ph type="sldNum" sz="quarter" idx="5"/>
          </p:nvPr>
        </p:nvSpPr>
        <p:spPr/>
        <p:txBody>
          <a:bodyPr/>
          <a:lstStyle/>
          <a:p>
            <a:pPr lvl="0">
              <a:defRPr/>
            </a:pPr>
            <a:fld id="{14E18A5B-2DF7-47A1-9038-DDD1FB52C05F}" type="slidenum">
              <a:rPr lang="ko-KR" altLang="en-US" smtClean="0"/>
              <a:pPr lvl="0">
                <a:defRPr/>
              </a:pPr>
              <a:t>7</a:t>
            </a:fld>
            <a:endParaRPr lang="ko-KR" altLang="en-US"/>
          </a:p>
        </p:txBody>
      </p:sp>
    </p:spTree>
    <p:extLst>
      <p:ext uri="{BB962C8B-B14F-4D97-AF65-F5344CB8AC3E}">
        <p14:creationId xmlns:p14="http://schemas.microsoft.com/office/powerpoint/2010/main" val="3936290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4AF1BF-29E9-CC28-5420-546DC3E82F53}"/>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1F90116F-AA49-9150-2F22-A74DC95C471A}"/>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952D8A5C-E5F1-BFED-62E5-2F58AD8E1A71}"/>
              </a:ext>
            </a:extLst>
          </p:cNvPr>
          <p:cNvSpPr>
            <a:spLocks noGrp="1"/>
          </p:cNvSpPr>
          <p:nvPr>
            <p:ph type="body" idx="1"/>
          </p:nvPr>
        </p:nvSpPr>
        <p:spPr/>
        <p:txBody>
          <a:bodyPr/>
          <a:lstStyle/>
          <a:p>
            <a:r>
              <a:rPr lang="ko-KR" altLang="en-US" dirty="0"/>
              <a:t>이제 </a:t>
            </a:r>
            <a:r>
              <a:rPr lang="ko-KR" altLang="en-US" dirty="0" err="1"/>
              <a:t>테스트벤치에서</a:t>
            </a:r>
            <a:r>
              <a:rPr lang="ko-KR" altLang="en-US" dirty="0"/>
              <a:t> 호출하는 모듈의 구조에 대해 설명하겠습니다</a:t>
            </a:r>
            <a:r>
              <a:rPr lang="en-US" altLang="ko-KR" dirty="0"/>
              <a:t>:</a:t>
            </a:r>
          </a:p>
          <a:p>
            <a:r>
              <a:rPr lang="ko-KR" altLang="en-US" dirty="0"/>
              <a:t>먼저 </a:t>
            </a:r>
            <a:r>
              <a:rPr lang="en-US" altLang="ko-KR" dirty="0"/>
              <a:t>Verilog</a:t>
            </a:r>
            <a:r>
              <a:rPr lang="ko-KR" altLang="en-US" dirty="0"/>
              <a:t>의 </a:t>
            </a:r>
            <a:r>
              <a:rPr lang="en-US" altLang="ko-KR" dirty="0"/>
              <a:t>$</a:t>
            </a:r>
            <a:r>
              <a:rPr lang="en-US" altLang="ko-KR" dirty="0" err="1"/>
              <a:t>readmemh</a:t>
            </a:r>
            <a:r>
              <a:rPr lang="en-US" altLang="ko-KR" dirty="0"/>
              <a:t>() </a:t>
            </a:r>
            <a:r>
              <a:rPr lang="ko-KR" altLang="en-US" dirty="0"/>
              <a:t>함수를 사용하여 </a:t>
            </a:r>
            <a:r>
              <a:rPr lang="en-US" altLang="ko-KR" dirty="0"/>
              <a:t>.hex </a:t>
            </a:r>
            <a:r>
              <a:rPr lang="ko-KR" altLang="en-US" dirty="0"/>
              <a:t>파일을 </a:t>
            </a:r>
            <a:r>
              <a:rPr lang="en-US" altLang="ko-KR" b="1" dirty="0"/>
              <a:t>M×N </a:t>
            </a:r>
            <a:r>
              <a:rPr lang="ko-KR" altLang="en-US" b="1" dirty="0"/>
              <a:t>크기의 직사각형 행렬</a:t>
            </a:r>
            <a:r>
              <a:rPr lang="ko-KR" altLang="en-US" dirty="0"/>
              <a:t>로 변환합니다</a:t>
            </a:r>
            <a:r>
              <a:rPr lang="en-US" altLang="ko-KR" dirty="0"/>
              <a:t>. </a:t>
            </a:r>
            <a:r>
              <a:rPr lang="ko-KR" altLang="en-US" dirty="0"/>
              <a:t>이때 </a:t>
            </a:r>
            <a:r>
              <a:rPr lang="en-US" altLang="ko-KR" dirty="0"/>
              <a:t>M</a:t>
            </a:r>
            <a:r>
              <a:rPr lang="ko-KR" altLang="en-US" dirty="0"/>
              <a:t>과 </a:t>
            </a:r>
            <a:r>
              <a:rPr lang="en-US" altLang="ko-KR" dirty="0"/>
              <a:t>N</a:t>
            </a:r>
            <a:r>
              <a:rPr lang="ko-KR" altLang="en-US" dirty="0"/>
              <a:t>은 </a:t>
            </a:r>
            <a:r>
              <a:rPr lang="ko-KR" altLang="en-US" dirty="0" err="1"/>
              <a:t>테스트벤치에서</a:t>
            </a:r>
            <a:r>
              <a:rPr lang="ko-KR" altLang="en-US" dirty="0"/>
              <a:t> 전달된 행</a:t>
            </a:r>
            <a:r>
              <a:rPr lang="en-US" altLang="ko-KR" dirty="0"/>
              <a:t>(row)</a:t>
            </a:r>
            <a:r>
              <a:rPr lang="ko-KR" altLang="en-US" dirty="0"/>
              <a:t>과 열</a:t>
            </a:r>
            <a:r>
              <a:rPr lang="en-US" altLang="ko-KR" dirty="0"/>
              <a:t>(column) </a:t>
            </a:r>
            <a:r>
              <a:rPr lang="ko-KR" altLang="en-US" dirty="0"/>
              <a:t>파라미터입니다</a:t>
            </a:r>
            <a:r>
              <a:rPr lang="en-US" altLang="ko-KR" dirty="0"/>
              <a:t>.</a:t>
            </a:r>
          </a:p>
          <a:p>
            <a:r>
              <a:rPr lang="ko-KR" altLang="en-US" dirty="0" err="1"/>
              <a:t>그다음</a:t>
            </a:r>
            <a:r>
              <a:rPr lang="en-US" altLang="ko-KR" dirty="0"/>
              <a:t>, </a:t>
            </a:r>
            <a:r>
              <a:rPr lang="ko-KR" altLang="en-US" dirty="0"/>
              <a:t>입력으로 받은 </a:t>
            </a:r>
            <a:r>
              <a:rPr lang="ko-KR" altLang="en-US" dirty="0" err="1"/>
              <a:t>정수값을</a:t>
            </a:r>
            <a:r>
              <a:rPr lang="ko-KR" altLang="en-US" dirty="0"/>
              <a:t> 이용해 </a:t>
            </a:r>
            <a:r>
              <a:rPr lang="en-US" altLang="ko-KR" b="1" dirty="0"/>
              <a:t>Verilog </a:t>
            </a:r>
            <a:r>
              <a:rPr lang="ko-KR" altLang="en-US" b="1" dirty="0"/>
              <a:t>함수와 루프</a:t>
            </a:r>
            <a:r>
              <a:rPr lang="ko-KR" altLang="en-US" dirty="0"/>
              <a:t>를 사용하여 커널</a:t>
            </a:r>
            <a:r>
              <a:rPr lang="en-US" altLang="ko-KR" dirty="0"/>
              <a:t>(Kernel)</a:t>
            </a:r>
            <a:r>
              <a:rPr lang="ko-KR" altLang="en-US" dirty="0"/>
              <a:t>을 생성합니다</a:t>
            </a:r>
            <a:r>
              <a:rPr lang="en-US" altLang="ko-KR" dirty="0"/>
              <a:t>. </a:t>
            </a:r>
            <a:r>
              <a:rPr lang="ko-KR" altLang="en-US" dirty="0"/>
              <a:t>이 커널은 필터링에 사용할 커널 행렬입니다</a:t>
            </a:r>
            <a:r>
              <a:rPr lang="en-US" altLang="ko-KR" dirty="0"/>
              <a:t>.</a:t>
            </a:r>
          </a:p>
          <a:p>
            <a:r>
              <a:rPr lang="ko-KR" altLang="en-US" dirty="0"/>
              <a:t>커널과 입력 행렬이 모두 준비되면</a:t>
            </a:r>
            <a:r>
              <a:rPr lang="en-US" altLang="ko-KR" dirty="0"/>
              <a:t>, </a:t>
            </a:r>
            <a:r>
              <a:rPr lang="ko-KR" altLang="en-US" b="1" dirty="0"/>
              <a:t>이미지 처리의 핵심 연산인 </a:t>
            </a:r>
            <a:r>
              <a:rPr lang="ko-KR" altLang="en-US" b="1" dirty="0" err="1"/>
              <a:t>컨볼루션</a:t>
            </a:r>
            <a:r>
              <a:rPr lang="en-US" altLang="ko-KR" b="1" dirty="0"/>
              <a:t>(CONVOLUTION)</a:t>
            </a:r>
            <a:r>
              <a:rPr lang="ko-KR" altLang="en-US" dirty="0"/>
              <a:t> 을 수행합니다</a:t>
            </a:r>
            <a:r>
              <a:rPr lang="en-US" altLang="ko-KR" dirty="0"/>
              <a:t>. </a:t>
            </a:r>
            <a:r>
              <a:rPr lang="ko-KR" altLang="en-US" dirty="0"/>
              <a:t>이 과정은 별도의 사용자 정의 함수로 구현되어 있으며</a:t>
            </a:r>
            <a:r>
              <a:rPr lang="en-US" altLang="ko-KR" dirty="0"/>
              <a:t>, </a:t>
            </a:r>
            <a:r>
              <a:rPr lang="ko-KR" altLang="en-US" dirty="0"/>
              <a:t>최종적으로 </a:t>
            </a:r>
            <a:r>
              <a:rPr lang="en-US" altLang="ko-KR" dirty="0"/>
              <a:t>M×N </a:t>
            </a:r>
            <a:r>
              <a:rPr lang="ko-KR" altLang="en-US" dirty="0"/>
              <a:t>크기의 출력 행렬을 생성합니다</a:t>
            </a:r>
            <a:r>
              <a:rPr lang="en-US" altLang="ko-KR" dirty="0"/>
              <a:t>.</a:t>
            </a:r>
          </a:p>
          <a:p>
            <a:r>
              <a:rPr lang="ko-KR" altLang="en-US" dirty="0"/>
              <a:t>마지막으로 이 출력 행렬을 </a:t>
            </a:r>
            <a:r>
              <a:rPr lang="en-US" altLang="ko-KR" dirty="0"/>
              <a:t>.hex </a:t>
            </a:r>
            <a:r>
              <a:rPr lang="ko-KR" altLang="en-US" dirty="0"/>
              <a:t>파일로 변환하여 추후 사용이 가능하도록 저장함으로써 </a:t>
            </a:r>
            <a:r>
              <a:rPr lang="en-US" altLang="ko-KR" dirty="0"/>
              <a:t>Verilog </a:t>
            </a:r>
            <a:r>
              <a:rPr lang="ko-KR" altLang="en-US" dirty="0"/>
              <a:t>코드 실행을 마무리합니다</a:t>
            </a:r>
            <a:r>
              <a:rPr lang="en-US" altLang="ko-KR" dirty="0"/>
              <a:t>.</a:t>
            </a:r>
          </a:p>
        </p:txBody>
      </p:sp>
      <p:sp>
        <p:nvSpPr>
          <p:cNvPr id="4" name="슬라이드 번호 개체 틀 3">
            <a:extLst>
              <a:ext uri="{FF2B5EF4-FFF2-40B4-BE49-F238E27FC236}">
                <a16:creationId xmlns:a16="http://schemas.microsoft.com/office/drawing/2014/main" id="{C78BB8C1-BD8A-4F77-61C0-2B69134BBFE8}"/>
              </a:ext>
            </a:extLst>
          </p:cNvPr>
          <p:cNvSpPr>
            <a:spLocks noGrp="1"/>
          </p:cNvSpPr>
          <p:nvPr>
            <p:ph type="sldNum" sz="quarter" idx="5"/>
          </p:nvPr>
        </p:nvSpPr>
        <p:spPr/>
        <p:txBody>
          <a:bodyPr/>
          <a:lstStyle/>
          <a:p>
            <a:pPr lvl="0">
              <a:defRPr/>
            </a:pPr>
            <a:fld id="{14E18A5B-2DF7-47A1-9038-DDD1FB52C05F}" type="slidenum">
              <a:rPr lang="ko-KR" altLang="en-US" smtClean="0"/>
              <a:pPr lvl="0">
                <a:defRPr/>
              </a:pPr>
              <a:t>8</a:t>
            </a:fld>
            <a:endParaRPr lang="ko-KR" altLang="en-US"/>
          </a:p>
        </p:txBody>
      </p:sp>
    </p:spTree>
    <p:extLst>
      <p:ext uri="{BB962C8B-B14F-4D97-AF65-F5344CB8AC3E}">
        <p14:creationId xmlns:p14="http://schemas.microsoft.com/office/powerpoint/2010/main" val="3359432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371600" y="1122363"/>
            <a:ext cx="8224838" cy="2384425"/>
          </a:xfrm>
        </p:spPr>
        <p:txBody>
          <a:bodyPr anchor="b"/>
          <a:lstStyle>
            <a:lvl1pPr algn="ctr">
              <a:defRPr sz="6000"/>
            </a:lvl1pPr>
          </a:lstStyle>
          <a:p>
            <a:r>
              <a:rPr lang="ko-KR" altLang="en-US"/>
              <a:t>마스터 제목 스타일 편집</a:t>
            </a:r>
          </a:p>
        </p:txBody>
      </p:sp>
      <p:sp>
        <p:nvSpPr>
          <p:cNvPr id="3" name="부제목 2"/>
          <p:cNvSpPr>
            <a:spLocks noGrp="1"/>
          </p:cNvSpPr>
          <p:nvPr>
            <p:ph type="subTitle" idx="1"/>
          </p:nvPr>
        </p:nvSpPr>
        <p:spPr>
          <a:xfrm>
            <a:off x="1371600" y="3598863"/>
            <a:ext cx="822483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Rectangle 8">
            <a:extLst>
              <a:ext uri="{FF2B5EF4-FFF2-40B4-BE49-F238E27FC236}">
                <a16:creationId xmlns:a16="http://schemas.microsoft.com/office/drawing/2014/main" id="{C9927363-E88E-4361-FC16-AE0C0034A840}"/>
              </a:ext>
            </a:extLst>
          </p:cNvPr>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9">
            <a:extLst>
              <a:ext uri="{FF2B5EF4-FFF2-40B4-BE49-F238E27FC236}">
                <a16:creationId xmlns:a16="http://schemas.microsoft.com/office/drawing/2014/main" id="{1640E57E-F60E-A46D-B999-CA875A5F7E07}"/>
              </a:ext>
            </a:extLst>
          </p:cNvPr>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10">
            <a:extLst>
              <a:ext uri="{FF2B5EF4-FFF2-40B4-BE49-F238E27FC236}">
                <a16:creationId xmlns:a16="http://schemas.microsoft.com/office/drawing/2014/main" id="{EF5894FD-F2D5-C0B6-8D6E-4922C122ECE1}"/>
              </a:ext>
            </a:extLst>
          </p:cNvPr>
          <p:cNvSpPr>
            <a:spLocks noGrp="1" noChangeArrowheads="1"/>
          </p:cNvSpPr>
          <p:nvPr>
            <p:ph type="sldNum" sz="quarter" idx="12"/>
          </p:nvPr>
        </p:nvSpPr>
        <p:spPr>
          <a:ln/>
        </p:spPr>
        <p:txBody>
          <a:bodyPr/>
          <a:lstStyle>
            <a:lvl1pPr>
              <a:defRPr/>
            </a:lvl1pPr>
          </a:lstStyle>
          <a:p>
            <a:pPr>
              <a:defRPr/>
            </a:pPr>
            <a:fld id="{FFEABF82-6AAF-4F8D-955A-0F767E868B8F}" type="slidenum">
              <a:rPr lang="en-US" altLang="ko-KR"/>
              <a:pPr>
                <a:defRPr/>
              </a:pPr>
              <a:t>‹#›</a:t>
            </a:fld>
            <a:endParaRPr lang="en-US" altLang="ko-KR"/>
          </a:p>
        </p:txBody>
      </p:sp>
    </p:spTree>
    <p:extLst>
      <p:ext uri="{BB962C8B-B14F-4D97-AF65-F5344CB8AC3E}">
        <p14:creationId xmlns:p14="http://schemas.microsoft.com/office/powerpoint/2010/main" val="3885592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Rectangle 8">
            <a:extLst>
              <a:ext uri="{FF2B5EF4-FFF2-40B4-BE49-F238E27FC236}">
                <a16:creationId xmlns:a16="http://schemas.microsoft.com/office/drawing/2014/main" id="{08E7A7F3-258C-9C3C-7F0A-16FC146CBF72}"/>
              </a:ext>
            </a:extLst>
          </p:cNvPr>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9">
            <a:extLst>
              <a:ext uri="{FF2B5EF4-FFF2-40B4-BE49-F238E27FC236}">
                <a16:creationId xmlns:a16="http://schemas.microsoft.com/office/drawing/2014/main" id="{4B389B8F-144F-4485-799B-B1E7F600E000}"/>
              </a:ext>
            </a:extLst>
          </p:cNvPr>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10">
            <a:extLst>
              <a:ext uri="{FF2B5EF4-FFF2-40B4-BE49-F238E27FC236}">
                <a16:creationId xmlns:a16="http://schemas.microsoft.com/office/drawing/2014/main" id="{1FA4BE43-66DE-5E8A-9456-ABF3A39DA293}"/>
              </a:ext>
            </a:extLst>
          </p:cNvPr>
          <p:cNvSpPr>
            <a:spLocks noGrp="1" noChangeArrowheads="1"/>
          </p:cNvSpPr>
          <p:nvPr>
            <p:ph type="sldNum" sz="quarter" idx="12"/>
          </p:nvPr>
        </p:nvSpPr>
        <p:spPr>
          <a:ln/>
        </p:spPr>
        <p:txBody>
          <a:bodyPr/>
          <a:lstStyle>
            <a:lvl1pPr>
              <a:defRPr/>
            </a:lvl1pPr>
          </a:lstStyle>
          <a:p>
            <a:pPr>
              <a:defRPr/>
            </a:pPr>
            <a:fld id="{AB154EEC-A675-4312-BA05-CED539B9E73B}" type="slidenum">
              <a:rPr lang="en-US" altLang="ko-KR"/>
              <a:pPr>
                <a:defRPr/>
              </a:pPr>
              <a:t>‹#›</a:t>
            </a:fld>
            <a:endParaRPr lang="en-US" altLang="ko-KR"/>
          </a:p>
        </p:txBody>
      </p:sp>
    </p:spTree>
    <p:extLst>
      <p:ext uri="{BB962C8B-B14F-4D97-AF65-F5344CB8AC3E}">
        <p14:creationId xmlns:p14="http://schemas.microsoft.com/office/powerpoint/2010/main" val="1511170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7813675" y="2128838"/>
            <a:ext cx="2330450" cy="3506787"/>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822325" y="2128838"/>
            <a:ext cx="6838950" cy="3506787"/>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Rectangle 8">
            <a:extLst>
              <a:ext uri="{FF2B5EF4-FFF2-40B4-BE49-F238E27FC236}">
                <a16:creationId xmlns:a16="http://schemas.microsoft.com/office/drawing/2014/main" id="{8E0102CD-8F4E-04A2-E1AC-F6183A5BE0E0}"/>
              </a:ext>
            </a:extLst>
          </p:cNvPr>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9">
            <a:extLst>
              <a:ext uri="{FF2B5EF4-FFF2-40B4-BE49-F238E27FC236}">
                <a16:creationId xmlns:a16="http://schemas.microsoft.com/office/drawing/2014/main" id="{B73CD795-EA4B-7A6C-B676-FF84D5F8DDE0}"/>
              </a:ext>
            </a:extLst>
          </p:cNvPr>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10">
            <a:extLst>
              <a:ext uri="{FF2B5EF4-FFF2-40B4-BE49-F238E27FC236}">
                <a16:creationId xmlns:a16="http://schemas.microsoft.com/office/drawing/2014/main" id="{3E36BA81-1B92-6DC0-B9FA-D7789E36AD8E}"/>
              </a:ext>
            </a:extLst>
          </p:cNvPr>
          <p:cNvSpPr>
            <a:spLocks noGrp="1" noChangeArrowheads="1"/>
          </p:cNvSpPr>
          <p:nvPr>
            <p:ph type="sldNum" sz="quarter" idx="12"/>
          </p:nvPr>
        </p:nvSpPr>
        <p:spPr>
          <a:ln/>
        </p:spPr>
        <p:txBody>
          <a:bodyPr/>
          <a:lstStyle>
            <a:lvl1pPr>
              <a:defRPr/>
            </a:lvl1pPr>
          </a:lstStyle>
          <a:p>
            <a:pPr>
              <a:defRPr/>
            </a:pPr>
            <a:fld id="{80D8362F-04B4-492E-947A-2B540F5E4D66}" type="slidenum">
              <a:rPr lang="en-US" altLang="ko-KR"/>
              <a:pPr>
                <a:defRPr/>
              </a:pPr>
              <a:t>‹#›</a:t>
            </a:fld>
            <a:endParaRPr lang="en-US" altLang="ko-KR"/>
          </a:p>
        </p:txBody>
      </p:sp>
    </p:spTree>
    <p:extLst>
      <p:ext uri="{BB962C8B-B14F-4D97-AF65-F5344CB8AC3E}">
        <p14:creationId xmlns:p14="http://schemas.microsoft.com/office/powerpoint/2010/main" val="9891515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사용자 지정 레이아웃">
    <p:spTree>
      <p:nvGrpSpPr>
        <p:cNvPr id="1" name=""/>
        <p:cNvGrpSpPr/>
        <p:nvPr/>
      </p:nvGrpSpPr>
      <p:grpSpPr>
        <a:xfrm>
          <a:off x="0" y="0"/>
          <a:ext cx="0" cy="0"/>
          <a:chOff x="0" y="0"/>
          <a:chExt cx="0" cy="0"/>
        </a:xfrm>
      </p:grpSpPr>
      <p:sp>
        <p:nvSpPr>
          <p:cNvPr id="2" name="제목 1"/>
          <p:cNvSpPr>
            <a:spLocks noGrp="1"/>
          </p:cNvSpPr>
          <p:nvPr>
            <p:ph type="title"/>
          </p:nvPr>
        </p:nvSpPr>
        <p:spPr>
          <a:xfrm>
            <a:off x="822325" y="2128838"/>
            <a:ext cx="9321800" cy="1468437"/>
          </a:xfrm>
        </p:spPr>
        <p:txBody>
          <a:bodyPr/>
          <a:lstStyle/>
          <a:p>
            <a:r>
              <a:rPr lang="ko-KR" altLang="en-US"/>
              <a:t>마스터 제목 스타일 편집</a:t>
            </a:r>
          </a:p>
        </p:txBody>
      </p:sp>
      <p:sp>
        <p:nvSpPr>
          <p:cNvPr id="3" name="Rectangle 8">
            <a:extLst>
              <a:ext uri="{FF2B5EF4-FFF2-40B4-BE49-F238E27FC236}">
                <a16:creationId xmlns:a16="http://schemas.microsoft.com/office/drawing/2014/main" id="{0D07872F-4F96-9473-0B35-422528BDD4F2}"/>
              </a:ext>
            </a:extLst>
          </p:cNvPr>
          <p:cNvSpPr>
            <a:spLocks noGrp="1" noChangeArrowheads="1"/>
          </p:cNvSpPr>
          <p:nvPr>
            <p:ph type="dt" sz="half" idx="10"/>
          </p:nvPr>
        </p:nvSpPr>
        <p:spPr>
          <a:ln/>
        </p:spPr>
        <p:txBody>
          <a:bodyPr/>
          <a:lstStyle>
            <a:lvl1pPr>
              <a:defRPr/>
            </a:lvl1pPr>
          </a:lstStyle>
          <a:p>
            <a:pPr>
              <a:defRPr/>
            </a:pPr>
            <a:endParaRPr lang="en-US" altLang="ko-KR"/>
          </a:p>
        </p:txBody>
      </p:sp>
      <p:sp>
        <p:nvSpPr>
          <p:cNvPr id="4" name="Rectangle 9">
            <a:extLst>
              <a:ext uri="{FF2B5EF4-FFF2-40B4-BE49-F238E27FC236}">
                <a16:creationId xmlns:a16="http://schemas.microsoft.com/office/drawing/2014/main" id="{1A84C69A-3C85-E59C-2918-567CCF08D0D6}"/>
              </a:ext>
            </a:extLst>
          </p:cNvPr>
          <p:cNvSpPr>
            <a:spLocks noGrp="1" noChangeArrowheads="1"/>
          </p:cNvSpPr>
          <p:nvPr>
            <p:ph type="ftr" sz="quarter" idx="11"/>
          </p:nvPr>
        </p:nvSpPr>
        <p:spPr>
          <a:ln/>
        </p:spPr>
        <p:txBody>
          <a:bodyPr/>
          <a:lstStyle>
            <a:lvl1pPr>
              <a:defRPr/>
            </a:lvl1pPr>
          </a:lstStyle>
          <a:p>
            <a:pPr>
              <a:defRPr/>
            </a:pPr>
            <a:endParaRPr lang="en-US" altLang="ko-KR"/>
          </a:p>
        </p:txBody>
      </p:sp>
      <p:sp>
        <p:nvSpPr>
          <p:cNvPr id="5" name="Rectangle 10">
            <a:extLst>
              <a:ext uri="{FF2B5EF4-FFF2-40B4-BE49-F238E27FC236}">
                <a16:creationId xmlns:a16="http://schemas.microsoft.com/office/drawing/2014/main" id="{76A1AA89-5B50-4A8F-8279-3C6725D9BCDB}"/>
              </a:ext>
            </a:extLst>
          </p:cNvPr>
          <p:cNvSpPr>
            <a:spLocks noGrp="1" noChangeArrowheads="1"/>
          </p:cNvSpPr>
          <p:nvPr>
            <p:ph type="sldNum" sz="quarter" idx="12"/>
          </p:nvPr>
        </p:nvSpPr>
        <p:spPr>
          <a:ln/>
        </p:spPr>
        <p:txBody>
          <a:bodyPr/>
          <a:lstStyle>
            <a:lvl1pPr>
              <a:defRPr/>
            </a:lvl1pPr>
          </a:lstStyle>
          <a:p>
            <a:pPr>
              <a:defRPr/>
            </a:pPr>
            <a:fld id="{1F4E2527-74B3-4516-855B-22166B3EDEE2}" type="slidenum">
              <a:rPr lang="en-US" altLang="ko-KR"/>
              <a:pPr>
                <a:defRPr/>
              </a:pPr>
              <a:t>‹#›</a:t>
            </a:fld>
            <a:endParaRPr lang="en-US" altLang="ko-KR"/>
          </a:p>
        </p:txBody>
      </p:sp>
    </p:spTree>
    <p:extLst>
      <p:ext uri="{BB962C8B-B14F-4D97-AF65-F5344CB8AC3E}">
        <p14:creationId xmlns:p14="http://schemas.microsoft.com/office/powerpoint/2010/main" val="1989880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Rectangle 8">
            <a:extLst>
              <a:ext uri="{FF2B5EF4-FFF2-40B4-BE49-F238E27FC236}">
                <a16:creationId xmlns:a16="http://schemas.microsoft.com/office/drawing/2014/main" id="{963BB700-1568-F158-918F-5462BD8EE4E1}"/>
              </a:ext>
            </a:extLst>
          </p:cNvPr>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9">
            <a:extLst>
              <a:ext uri="{FF2B5EF4-FFF2-40B4-BE49-F238E27FC236}">
                <a16:creationId xmlns:a16="http://schemas.microsoft.com/office/drawing/2014/main" id="{64F7D91F-9592-1777-7094-F8157846ECB9}"/>
              </a:ext>
            </a:extLst>
          </p:cNvPr>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10">
            <a:extLst>
              <a:ext uri="{FF2B5EF4-FFF2-40B4-BE49-F238E27FC236}">
                <a16:creationId xmlns:a16="http://schemas.microsoft.com/office/drawing/2014/main" id="{613C9D99-B8B8-8BEA-861F-A7F367B3212A}"/>
              </a:ext>
            </a:extLst>
          </p:cNvPr>
          <p:cNvSpPr>
            <a:spLocks noGrp="1" noChangeArrowheads="1"/>
          </p:cNvSpPr>
          <p:nvPr>
            <p:ph type="sldNum" sz="quarter" idx="12"/>
          </p:nvPr>
        </p:nvSpPr>
        <p:spPr>
          <a:ln/>
        </p:spPr>
        <p:txBody>
          <a:bodyPr/>
          <a:lstStyle>
            <a:lvl1pPr>
              <a:defRPr/>
            </a:lvl1pPr>
          </a:lstStyle>
          <a:p>
            <a:pPr>
              <a:defRPr/>
            </a:pPr>
            <a:fld id="{56EABBB9-2B1B-4022-BA40-66217BB93EEE}" type="slidenum">
              <a:rPr lang="en-US" altLang="ko-KR"/>
              <a:pPr>
                <a:defRPr/>
              </a:pPr>
              <a:t>‹#›</a:t>
            </a:fld>
            <a:endParaRPr lang="en-US" altLang="ko-KR"/>
          </a:p>
        </p:txBody>
      </p:sp>
    </p:spTree>
    <p:extLst>
      <p:ext uri="{BB962C8B-B14F-4D97-AF65-F5344CB8AC3E}">
        <p14:creationId xmlns:p14="http://schemas.microsoft.com/office/powerpoint/2010/main" val="1099179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47713" y="1708150"/>
            <a:ext cx="9458325" cy="2851150"/>
          </a:xfr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747713" y="4586288"/>
            <a:ext cx="9458325" cy="149860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ko-KR" altLang="en-US"/>
              <a:t>마스터 텍스트 스타일을 편집하려면 클릭</a:t>
            </a:r>
          </a:p>
        </p:txBody>
      </p:sp>
      <p:sp>
        <p:nvSpPr>
          <p:cNvPr id="4" name="Rectangle 8">
            <a:extLst>
              <a:ext uri="{FF2B5EF4-FFF2-40B4-BE49-F238E27FC236}">
                <a16:creationId xmlns:a16="http://schemas.microsoft.com/office/drawing/2014/main" id="{85C85D2F-2A28-55D0-8B9F-BF0980DB83D0}"/>
              </a:ext>
            </a:extLst>
          </p:cNvPr>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9">
            <a:extLst>
              <a:ext uri="{FF2B5EF4-FFF2-40B4-BE49-F238E27FC236}">
                <a16:creationId xmlns:a16="http://schemas.microsoft.com/office/drawing/2014/main" id="{75A6621C-F1AA-0030-D21B-08C0B90052B2}"/>
              </a:ext>
            </a:extLst>
          </p:cNvPr>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10">
            <a:extLst>
              <a:ext uri="{FF2B5EF4-FFF2-40B4-BE49-F238E27FC236}">
                <a16:creationId xmlns:a16="http://schemas.microsoft.com/office/drawing/2014/main" id="{382A3B1C-3A85-A746-E136-1528FEDA405F}"/>
              </a:ext>
            </a:extLst>
          </p:cNvPr>
          <p:cNvSpPr>
            <a:spLocks noGrp="1" noChangeArrowheads="1"/>
          </p:cNvSpPr>
          <p:nvPr>
            <p:ph type="sldNum" sz="quarter" idx="12"/>
          </p:nvPr>
        </p:nvSpPr>
        <p:spPr>
          <a:ln/>
        </p:spPr>
        <p:txBody>
          <a:bodyPr/>
          <a:lstStyle>
            <a:lvl1pPr>
              <a:defRPr/>
            </a:lvl1pPr>
          </a:lstStyle>
          <a:p>
            <a:pPr>
              <a:defRPr/>
            </a:pPr>
            <a:fld id="{174F831A-3087-4B9F-9357-F2E08003826A}" type="slidenum">
              <a:rPr lang="en-US" altLang="ko-KR"/>
              <a:pPr>
                <a:defRPr/>
              </a:pPr>
              <a:t>‹#›</a:t>
            </a:fld>
            <a:endParaRPr lang="en-US" altLang="ko-KR"/>
          </a:p>
        </p:txBody>
      </p:sp>
    </p:spTree>
    <p:extLst>
      <p:ext uri="{BB962C8B-B14F-4D97-AF65-F5344CB8AC3E}">
        <p14:creationId xmlns:p14="http://schemas.microsoft.com/office/powerpoint/2010/main" val="4274605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1644650" y="3883025"/>
            <a:ext cx="3762375" cy="1752600"/>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p:cNvSpPr>
            <a:spLocks noGrp="1"/>
          </p:cNvSpPr>
          <p:nvPr>
            <p:ph sz="half" idx="2"/>
          </p:nvPr>
        </p:nvSpPr>
        <p:spPr>
          <a:xfrm>
            <a:off x="5559425" y="3883025"/>
            <a:ext cx="3762375" cy="1752600"/>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Rectangle 8">
            <a:extLst>
              <a:ext uri="{FF2B5EF4-FFF2-40B4-BE49-F238E27FC236}">
                <a16:creationId xmlns:a16="http://schemas.microsoft.com/office/drawing/2014/main" id="{63A6262C-13E1-8452-C74E-A8F2B0185CFC}"/>
              </a:ext>
            </a:extLst>
          </p:cNvPr>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9">
            <a:extLst>
              <a:ext uri="{FF2B5EF4-FFF2-40B4-BE49-F238E27FC236}">
                <a16:creationId xmlns:a16="http://schemas.microsoft.com/office/drawing/2014/main" id="{074B4364-0421-66F4-0686-66B181EADBD0}"/>
              </a:ext>
            </a:extLst>
          </p:cNvPr>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10">
            <a:extLst>
              <a:ext uri="{FF2B5EF4-FFF2-40B4-BE49-F238E27FC236}">
                <a16:creationId xmlns:a16="http://schemas.microsoft.com/office/drawing/2014/main" id="{1D2FE5AB-580C-94B2-914A-874A255F0219}"/>
              </a:ext>
            </a:extLst>
          </p:cNvPr>
          <p:cNvSpPr>
            <a:spLocks noGrp="1" noChangeArrowheads="1"/>
          </p:cNvSpPr>
          <p:nvPr>
            <p:ph type="sldNum" sz="quarter" idx="12"/>
          </p:nvPr>
        </p:nvSpPr>
        <p:spPr>
          <a:ln/>
        </p:spPr>
        <p:txBody>
          <a:bodyPr/>
          <a:lstStyle>
            <a:lvl1pPr>
              <a:defRPr/>
            </a:lvl1pPr>
          </a:lstStyle>
          <a:p>
            <a:pPr>
              <a:defRPr/>
            </a:pPr>
            <a:fld id="{6083AF8D-A663-4393-B4D2-4839CE4C21A3}" type="slidenum">
              <a:rPr lang="en-US" altLang="ko-KR"/>
              <a:pPr>
                <a:defRPr/>
              </a:pPr>
              <a:t>‹#›</a:t>
            </a:fld>
            <a:endParaRPr lang="en-US" altLang="ko-KR"/>
          </a:p>
        </p:txBody>
      </p:sp>
    </p:spTree>
    <p:extLst>
      <p:ext uri="{BB962C8B-B14F-4D97-AF65-F5344CB8AC3E}">
        <p14:creationId xmlns:p14="http://schemas.microsoft.com/office/powerpoint/2010/main" val="1697095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755650" y="365125"/>
            <a:ext cx="9458325" cy="1323975"/>
          </a:xfrm>
        </p:spPr>
        <p:txBody>
          <a:bodyPr/>
          <a:lstStyle/>
          <a:p>
            <a:r>
              <a:rPr lang="ko-KR" altLang="en-US"/>
              <a:t>마스터 제목 스타일 편집</a:t>
            </a:r>
          </a:p>
        </p:txBody>
      </p:sp>
      <p:sp>
        <p:nvSpPr>
          <p:cNvPr id="3" name="텍스트 개체 틀 2"/>
          <p:cNvSpPr>
            <a:spLocks noGrp="1"/>
          </p:cNvSpPr>
          <p:nvPr>
            <p:ph type="body" idx="1"/>
          </p:nvPr>
        </p:nvSpPr>
        <p:spPr>
          <a:xfrm>
            <a:off x="755650" y="1679575"/>
            <a:ext cx="4638675"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p:cNvSpPr>
            <a:spLocks noGrp="1"/>
          </p:cNvSpPr>
          <p:nvPr>
            <p:ph sz="half" idx="2"/>
          </p:nvPr>
        </p:nvSpPr>
        <p:spPr>
          <a:xfrm>
            <a:off x="755650" y="2503488"/>
            <a:ext cx="4638675" cy="3681412"/>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p:cNvSpPr>
            <a:spLocks noGrp="1"/>
          </p:cNvSpPr>
          <p:nvPr>
            <p:ph type="body" sz="quarter" idx="3"/>
          </p:nvPr>
        </p:nvSpPr>
        <p:spPr>
          <a:xfrm>
            <a:off x="5551488" y="1679575"/>
            <a:ext cx="46624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p:cNvSpPr>
            <a:spLocks noGrp="1"/>
          </p:cNvSpPr>
          <p:nvPr>
            <p:ph sz="quarter" idx="4"/>
          </p:nvPr>
        </p:nvSpPr>
        <p:spPr>
          <a:xfrm>
            <a:off x="5551488" y="2503488"/>
            <a:ext cx="4662487" cy="3681412"/>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Rectangle 8">
            <a:extLst>
              <a:ext uri="{FF2B5EF4-FFF2-40B4-BE49-F238E27FC236}">
                <a16:creationId xmlns:a16="http://schemas.microsoft.com/office/drawing/2014/main" id="{F5B841E8-5E3A-84C9-40CB-8F0FC29ACC0D}"/>
              </a:ext>
            </a:extLst>
          </p:cNvPr>
          <p:cNvSpPr>
            <a:spLocks noGrp="1" noChangeArrowheads="1"/>
          </p:cNvSpPr>
          <p:nvPr>
            <p:ph type="dt" sz="half" idx="10"/>
          </p:nvPr>
        </p:nvSpPr>
        <p:spPr>
          <a:ln/>
        </p:spPr>
        <p:txBody>
          <a:bodyPr/>
          <a:lstStyle>
            <a:lvl1pPr>
              <a:defRPr/>
            </a:lvl1pPr>
          </a:lstStyle>
          <a:p>
            <a:pPr>
              <a:defRPr/>
            </a:pPr>
            <a:endParaRPr lang="en-US" altLang="ko-KR"/>
          </a:p>
        </p:txBody>
      </p:sp>
      <p:sp>
        <p:nvSpPr>
          <p:cNvPr id="8" name="Rectangle 9">
            <a:extLst>
              <a:ext uri="{FF2B5EF4-FFF2-40B4-BE49-F238E27FC236}">
                <a16:creationId xmlns:a16="http://schemas.microsoft.com/office/drawing/2014/main" id="{F2C5564C-8945-7693-16AE-0690976F11E0}"/>
              </a:ext>
            </a:extLst>
          </p:cNvPr>
          <p:cNvSpPr>
            <a:spLocks noGrp="1" noChangeArrowheads="1"/>
          </p:cNvSpPr>
          <p:nvPr>
            <p:ph type="ftr" sz="quarter" idx="11"/>
          </p:nvPr>
        </p:nvSpPr>
        <p:spPr>
          <a:ln/>
        </p:spPr>
        <p:txBody>
          <a:bodyPr/>
          <a:lstStyle>
            <a:lvl1pPr>
              <a:defRPr/>
            </a:lvl1pPr>
          </a:lstStyle>
          <a:p>
            <a:pPr>
              <a:defRPr/>
            </a:pPr>
            <a:endParaRPr lang="en-US" altLang="ko-KR"/>
          </a:p>
        </p:txBody>
      </p:sp>
      <p:sp>
        <p:nvSpPr>
          <p:cNvPr id="9" name="Rectangle 10">
            <a:extLst>
              <a:ext uri="{FF2B5EF4-FFF2-40B4-BE49-F238E27FC236}">
                <a16:creationId xmlns:a16="http://schemas.microsoft.com/office/drawing/2014/main" id="{AC4E1FBC-7280-F713-7113-A23994DFBE6E}"/>
              </a:ext>
            </a:extLst>
          </p:cNvPr>
          <p:cNvSpPr>
            <a:spLocks noGrp="1" noChangeArrowheads="1"/>
          </p:cNvSpPr>
          <p:nvPr>
            <p:ph type="sldNum" sz="quarter" idx="12"/>
          </p:nvPr>
        </p:nvSpPr>
        <p:spPr>
          <a:ln/>
        </p:spPr>
        <p:txBody>
          <a:bodyPr/>
          <a:lstStyle>
            <a:lvl1pPr>
              <a:defRPr/>
            </a:lvl1pPr>
          </a:lstStyle>
          <a:p>
            <a:pPr>
              <a:defRPr/>
            </a:pPr>
            <a:fld id="{512F6E36-F01A-4B7E-A88F-3B1969719E74}" type="slidenum">
              <a:rPr lang="en-US" altLang="ko-KR"/>
              <a:pPr>
                <a:defRPr/>
              </a:pPr>
              <a:t>‹#›</a:t>
            </a:fld>
            <a:endParaRPr lang="en-US" altLang="ko-KR"/>
          </a:p>
        </p:txBody>
      </p:sp>
    </p:spTree>
    <p:extLst>
      <p:ext uri="{BB962C8B-B14F-4D97-AF65-F5344CB8AC3E}">
        <p14:creationId xmlns:p14="http://schemas.microsoft.com/office/powerpoint/2010/main" val="461416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Rectangle 8">
            <a:extLst>
              <a:ext uri="{FF2B5EF4-FFF2-40B4-BE49-F238E27FC236}">
                <a16:creationId xmlns:a16="http://schemas.microsoft.com/office/drawing/2014/main" id="{8FE01DD6-B043-9E30-94B2-E7F7C0D3A067}"/>
              </a:ext>
            </a:extLst>
          </p:cNvPr>
          <p:cNvSpPr>
            <a:spLocks noGrp="1" noChangeArrowheads="1"/>
          </p:cNvSpPr>
          <p:nvPr>
            <p:ph type="dt" sz="half" idx="10"/>
          </p:nvPr>
        </p:nvSpPr>
        <p:spPr>
          <a:ln/>
        </p:spPr>
        <p:txBody>
          <a:bodyPr/>
          <a:lstStyle>
            <a:lvl1pPr>
              <a:defRPr/>
            </a:lvl1pPr>
          </a:lstStyle>
          <a:p>
            <a:pPr>
              <a:defRPr/>
            </a:pPr>
            <a:endParaRPr lang="en-US" altLang="ko-KR"/>
          </a:p>
        </p:txBody>
      </p:sp>
      <p:sp>
        <p:nvSpPr>
          <p:cNvPr id="4" name="Rectangle 9">
            <a:extLst>
              <a:ext uri="{FF2B5EF4-FFF2-40B4-BE49-F238E27FC236}">
                <a16:creationId xmlns:a16="http://schemas.microsoft.com/office/drawing/2014/main" id="{2FBAF49B-4991-AA6B-3F26-9503E8B77AFC}"/>
              </a:ext>
            </a:extLst>
          </p:cNvPr>
          <p:cNvSpPr>
            <a:spLocks noGrp="1" noChangeArrowheads="1"/>
          </p:cNvSpPr>
          <p:nvPr>
            <p:ph type="ftr" sz="quarter" idx="11"/>
          </p:nvPr>
        </p:nvSpPr>
        <p:spPr>
          <a:ln/>
        </p:spPr>
        <p:txBody>
          <a:bodyPr/>
          <a:lstStyle>
            <a:lvl1pPr>
              <a:defRPr/>
            </a:lvl1pPr>
          </a:lstStyle>
          <a:p>
            <a:pPr>
              <a:defRPr/>
            </a:pPr>
            <a:endParaRPr lang="en-US" altLang="ko-KR"/>
          </a:p>
        </p:txBody>
      </p:sp>
      <p:sp>
        <p:nvSpPr>
          <p:cNvPr id="5" name="Rectangle 10">
            <a:extLst>
              <a:ext uri="{FF2B5EF4-FFF2-40B4-BE49-F238E27FC236}">
                <a16:creationId xmlns:a16="http://schemas.microsoft.com/office/drawing/2014/main" id="{DD3AD024-AEC3-C1BA-2DC4-523339CA2BD8}"/>
              </a:ext>
            </a:extLst>
          </p:cNvPr>
          <p:cNvSpPr>
            <a:spLocks noGrp="1" noChangeArrowheads="1"/>
          </p:cNvSpPr>
          <p:nvPr>
            <p:ph type="sldNum" sz="quarter" idx="12"/>
          </p:nvPr>
        </p:nvSpPr>
        <p:spPr>
          <a:ln/>
        </p:spPr>
        <p:txBody>
          <a:bodyPr/>
          <a:lstStyle>
            <a:lvl1pPr>
              <a:defRPr/>
            </a:lvl1pPr>
          </a:lstStyle>
          <a:p>
            <a:pPr>
              <a:defRPr/>
            </a:pPr>
            <a:fld id="{13D866A3-614E-4538-BA35-97ED6DA641D1}" type="slidenum">
              <a:rPr lang="en-US" altLang="ko-KR"/>
              <a:pPr>
                <a:defRPr/>
              </a:pPr>
              <a:t>‹#›</a:t>
            </a:fld>
            <a:endParaRPr lang="en-US" altLang="ko-KR"/>
          </a:p>
        </p:txBody>
      </p:sp>
    </p:spTree>
    <p:extLst>
      <p:ext uri="{BB962C8B-B14F-4D97-AF65-F5344CB8AC3E}">
        <p14:creationId xmlns:p14="http://schemas.microsoft.com/office/powerpoint/2010/main" val="1813319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71173F1D-00B9-A7BB-A435-164EFA6BAEF3}"/>
              </a:ext>
            </a:extLst>
          </p:cNvPr>
          <p:cNvSpPr>
            <a:spLocks noGrp="1" noChangeArrowheads="1"/>
          </p:cNvSpPr>
          <p:nvPr>
            <p:ph type="dt" sz="half" idx="10"/>
          </p:nvPr>
        </p:nvSpPr>
        <p:spPr>
          <a:ln/>
        </p:spPr>
        <p:txBody>
          <a:bodyPr/>
          <a:lstStyle>
            <a:lvl1pPr>
              <a:defRPr/>
            </a:lvl1pPr>
          </a:lstStyle>
          <a:p>
            <a:pPr>
              <a:defRPr/>
            </a:pPr>
            <a:endParaRPr lang="en-US" altLang="ko-KR"/>
          </a:p>
        </p:txBody>
      </p:sp>
      <p:sp>
        <p:nvSpPr>
          <p:cNvPr id="3" name="Rectangle 9">
            <a:extLst>
              <a:ext uri="{FF2B5EF4-FFF2-40B4-BE49-F238E27FC236}">
                <a16:creationId xmlns:a16="http://schemas.microsoft.com/office/drawing/2014/main" id="{EBB0133B-52D3-1F62-B071-AA0596B18EE4}"/>
              </a:ext>
            </a:extLst>
          </p:cNvPr>
          <p:cNvSpPr>
            <a:spLocks noGrp="1" noChangeArrowheads="1"/>
          </p:cNvSpPr>
          <p:nvPr>
            <p:ph type="ftr" sz="quarter" idx="11"/>
          </p:nvPr>
        </p:nvSpPr>
        <p:spPr>
          <a:ln/>
        </p:spPr>
        <p:txBody>
          <a:bodyPr/>
          <a:lstStyle>
            <a:lvl1pPr>
              <a:defRPr/>
            </a:lvl1pPr>
          </a:lstStyle>
          <a:p>
            <a:pPr>
              <a:defRPr/>
            </a:pPr>
            <a:endParaRPr lang="en-US" altLang="ko-KR"/>
          </a:p>
        </p:txBody>
      </p:sp>
      <p:sp>
        <p:nvSpPr>
          <p:cNvPr id="4" name="Rectangle 10">
            <a:extLst>
              <a:ext uri="{FF2B5EF4-FFF2-40B4-BE49-F238E27FC236}">
                <a16:creationId xmlns:a16="http://schemas.microsoft.com/office/drawing/2014/main" id="{E2655D55-032A-0004-CADC-4A14DA588FBA}"/>
              </a:ext>
            </a:extLst>
          </p:cNvPr>
          <p:cNvSpPr>
            <a:spLocks noGrp="1" noChangeArrowheads="1"/>
          </p:cNvSpPr>
          <p:nvPr>
            <p:ph type="sldNum" sz="quarter" idx="12"/>
          </p:nvPr>
        </p:nvSpPr>
        <p:spPr>
          <a:ln/>
        </p:spPr>
        <p:txBody>
          <a:bodyPr/>
          <a:lstStyle>
            <a:lvl1pPr>
              <a:defRPr/>
            </a:lvl1pPr>
          </a:lstStyle>
          <a:p>
            <a:pPr>
              <a:defRPr/>
            </a:pPr>
            <a:fld id="{631B814E-C85D-4F7F-9383-78A992D747C1}" type="slidenum">
              <a:rPr lang="en-US" altLang="ko-KR"/>
              <a:pPr>
                <a:defRPr/>
              </a:pPr>
              <a:t>‹#›</a:t>
            </a:fld>
            <a:endParaRPr lang="en-US" altLang="ko-KR"/>
          </a:p>
        </p:txBody>
      </p:sp>
    </p:spTree>
    <p:extLst>
      <p:ext uri="{BB962C8B-B14F-4D97-AF65-F5344CB8AC3E}">
        <p14:creationId xmlns:p14="http://schemas.microsoft.com/office/powerpoint/2010/main" val="1746321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755650" y="457200"/>
            <a:ext cx="3536950" cy="1598613"/>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4662488" y="987425"/>
            <a:ext cx="5551487" cy="48688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p:cNvSpPr>
            <a:spLocks noGrp="1"/>
          </p:cNvSpPr>
          <p:nvPr>
            <p:ph type="body" sz="half" idx="2"/>
          </p:nvPr>
        </p:nvSpPr>
        <p:spPr>
          <a:xfrm>
            <a:off x="755650" y="2055813"/>
            <a:ext cx="3536950" cy="380841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Rectangle 8">
            <a:extLst>
              <a:ext uri="{FF2B5EF4-FFF2-40B4-BE49-F238E27FC236}">
                <a16:creationId xmlns:a16="http://schemas.microsoft.com/office/drawing/2014/main" id="{7E107F76-539E-9B17-5143-990FFFAD7E76}"/>
              </a:ext>
            </a:extLst>
          </p:cNvPr>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9">
            <a:extLst>
              <a:ext uri="{FF2B5EF4-FFF2-40B4-BE49-F238E27FC236}">
                <a16:creationId xmlns:a16="http://schemas.microsoft.com/office/drawing/2014/main" id="{EE43D32B-1A24-A830-2B5D-E7AAF302AE2A}"/>
              </a:ext>
            </a:extLst>
          </p:cNvPr>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10">
            <a:extLst>
              <a:ext uri="{FF2B5EF4-FFF2-40B4-BE49-F238E27FC236}">
                <a16:creationId xmlns:a16="http://schemas.microsoft.com/office/drawing/2014/main" id="{B6B01B2C-FF4B-F155-F7B1-2CEBAE80044F}"/>
              </a:ext>
            </a:extLst>
          </p:cNvPr>
          <p:cNvSpPr>
            <a:spLocks noGrp="1" noChangeArrowheads="1"/>
          </p:cNvSpPr>
          <p:nvPr>
            <p:ph type="sldNum" sz="quarter" idx="12"/>
          </p:nvPr>
        </p:nvSpPr>
        <p:spPr>
          <a:ln/>
        </p:spPr>
        <p:txBody>
          <a:bodyPr/>
          <a:lstStyle>
            <a:lvl1pPr>
              <a:defRPr/>
            </a:lvl1pPr>
          </a:lstStyle>
          <a:p>
            <a:pPr>
              <a:defRPr/>
            </a:pPr>
            <a:fld id="{4FE4F477-5684-41C1-8DA6-C771E5FF6A99}" type="slidenum">
              <a:rPr lang="en-US" altLang="ko-KR"/>
              <a:pPr>
                <a:defRPr/>
              </a:pPr>
              <a:t>‹#›</a:t>
            </a:fld>
            <a:endParaRPr lang="en-US" altLang="ko-KR"/>
          </a:p>
        </p:txBody>
      </p:sp>
    </p:spTree>
    <p:extLst>
      <p:ext uri="{BB962C8B-B14F-4D97-AF65-F5344CB8AC3E}">
        <p14:creationId xmlns:p14="http://schemas.microsoft.com/office/powerpoint/2010/main" val="666767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755650" y="457200"/>
            <a:ext cx="3536950" cy="1598613"/>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4662488" y="987425"/>
            <a:ext cx="5551487" cy="48688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ko-KR" altLang="en-US" noProof="0">
              <a:sym typeface="Arial" panose="020B0604020202020204" pitchFamily="34" charset="0"/>
            </a:endParaRPr>
          </a:p>
        </p:txBody>
      </p:sp>
      <p:sp>
        <p:nvSpPr>
          <p:cNvPr id="4" name="텍스트 개체 틀 3"/>
          <p:cNvSpPr>
            <a:spLocks noGrp="1"/>
          </p:cNvSpPr>
          <p:nvPr>
            <p:ph type="body" sz="half" idx="2"/>
          </p:nvPr>
        </p:nvSpPr>
        <p:spPr>
          <a:xfrm>
            <a:off x="755650" y="2055813"/>
            <a:ext cx="3536950" cy="380841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Rectangle 8">
            <a:extLst>
              <a:ext uri="{FF2B5EF4-FFF2-40B4-BE49-F238E27FC236}">
                <a16:creationId xmlns:a16="http://schemas.microsoft.com/office/drawing/2014/main" id="{79985DBF-FE46-FC85-3830-D0A0CAA427AF}"/>
              </a:ext>
            </a:extLst>
          </p:cNvPr>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9">
            <a:extLst>
              <a:ext uri="{FF2B5EF4-FFF2-40B4-BE49-F238E27FC236}">
                <a16:creationId xmlns:a16="http://schemas.microsoft.com/office/drawing/2014/main" id="{D8152C8E-4CA8-168A-3712-20DEC86021FD}"/>
              </a:ext>
            </a:extLst>
          </p:cNvPr>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10">
            <a:extLst>
              <a:ext uri="{FF2B5EF4-FFF2-40B4-BE49-F238E27FC236}">
                <a16:creationId xmlns:a16="http://schemas.microsoft.com/office/drawing/2014/main" id="{C1B7CEDD-4796-4E82-F116-860F20D2122F}"/>
              </a:ext>
            </a:extLst>
          </p:cNvPr>
          <p:cNvSpPr>
            <a:spLocks noGrp="1" noChangeArrowheads="1"/>
          </p:cNvSpPr>
          <p:nvPr>
            <p:ph type="sldNum" sz="quarter" idx="12"/>
          </p:nvPr>
        </p:nvSpPr>
        <p:spPr>
          <a:ln/>
        </p:spPr>
        <p:txBody>
          <a:bodyPr/>
          <a:lstStyle>
            <a:lvl1pPr>
              <a:defRPr/>
            </a:lvl1pPr>
          </a:lstStyle>
          <a:p>
            <a:pPr>
              <a:defRPr/>
            </a:pPr>
            <a:fld id="{24EFD4FF-E28F-4597-B8DD-EB6E65563AD9}" type="slidenum">
              <a:rPr lang="en-US" altLang="ko-KR"/>
              <a:pPr>
                <a:defRPr/>
              </a:pPr>
              <a:t>‹#›</a:t>
            </a:fld>
            <a:endParaRPr lang="en-US" altLang="ko-KR"/>
          </a:p>
        </p:txBody>
      </p:sp>
    </p:spTree>
    <p:extLst>
      <p:ext uri="{BB962C8B-B14F-4D97-AF65-F5344CB8AC3E}">
        <p14:creationId xmlns:p14="http://schemas.microsoft.com/office/powerpoint/2010/main" val="1960716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4">
            <a:extLst>
              <a:ext uri="{FF2B5EF4-FFF2-40B4-BE49-F238E27FC236}">
                <a16:creationId xmlns:a16="http://schemas.microsoft.com/office/drawing/2014/main" id="{3805BB65-5ABF-3F11-4162-EAAB53AB101F}"/>
              </a:ext>
            </a:extLst>
          </p:cNvPr>
          <p:cNvSpPr>
            <a:spLocks noChangeArrowheads="1"/>
          </p:cNvSpPr>
          <p:nvPr/>
        </p:nvSpPr>
        <p:spPr bwMode="auto">
          <a:xfrm>
            <a:off x="-14288" y="4843463"/>
            <a:ext cx="166688" cy="2009775"/>
          </a:xfrm>
          <a:prstGeom prst="rect">
            <a:avLst/>
          </a:prstGeom>
          <a:solidFill>
            <a:srgbClr val="D1282E"/>
          </a:solidFill>
          <a:ln>
            <a:noFill/>
          </a:ln>
          <a:effectLst/>
        </p:spPr>
        <p:txBody>
          <a:bodyPr wrap="none"/>
          <a:lstStyle>
            <a:lvl1pPr>
              <a:spcBef>
                <a:spcPct val="30000"/>
              </a:spcBef>
              <a:defRPr kumimoji="1" sz="1200">
                <a:solidFill>
                  <a:schemeClr val="tx1"/>
                </a:solidFill>
                <a:latin typeface="Arial" panose="020B0604020202020204" pitchFamily="34" charset="0"/>
                <a:cs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cs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cs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cs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9pPr>
          </a:lstStyle>
          <a:p>
            <a:pPr eaLnBrk="1" latinLnBrk="1" hangingPunct="1">
              <a:defRPr/>
            </a:pPr>
            <a:endParaRPr lang="en-US" altLang="en-US"/>
          </a:p>
        </p:txBody>
      </p:sp>
      <p:sp>
        <p:nvSpPr>
          <p:cNvPr id="1027" name="Rectangle 5">
            <a:extLst>
              <a:ext uri="{FF2B5EF4-FFF2-40B4-BE49-F238E27FC236}">
                <a16:creationId xmlns:a16="http://schemas.microsoft.com/office/drawing/2014/main" id="{0BBDBFA4-16C4-2B10-6740-3BCC322D0CC3}"/>
              </a:ext>
            </a:extLst>
          </p:cNvPr>
          <p:cNvSpPr>
            <a:spLocks noChangeArrowheads="1"/>
          </p:cNvSpPr>
          <p:nvPr/>
        </p:nvSpPr>
        <p:spPr bwMode="auto">
          <a:xfrm>
            <a:off x="-14288" y="0"/>
            <a:ext cx="166688" cy="4843463"/>
          </a:xfrm>
          <a:prstGeom prst="rect">
            <a:avLst/>
          </a:prstGeom>
          <a:solidFill>
            <a:srgbClr val="000000"/>
          </a:solidFill>
          <a:ln>
            <a:noFill/>
          </a:ln>
          <a:effectLst/>
        </p:spPr>
        <p:txBody>
          <a:bodyPr wrap="none"/>
          <a:lstStyle>
            <a:lvl1pPr>
              <a:spcBef>
                <a:spcPct val="30000"/>
              </a:spcBef>
              <a:defRPr kumimoji="1" sz="1200">
                <a:solidFill>
                  <a:schemeClr val="tx1"/>
                </a:solidFill>
                <a:latin typeface="Arial" panose="020B0604020202020204" pitchFamily="34" charset="0"/>
                <a:cs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cs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cs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cs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9pPr>
          </a:lstStyle>
          <a:p>
            <a:pPr eaLnBrk="1" latinLnBrk="1" hangingPunct="1">
              <a:defRPr/>
            </a:pPr>
            <a:endParaRPr lang="en-US" altLang="en-US"/>
          </a:p>
        </p:txBody>
      </p:sp>
      <p:sp>
        <p:nvSpPr>
          <p:cNvPr id="1028" name="Rectangle 6">
            <a:extLst>
              <a:ext uri="{FF2B5EF4-FFF2-40B4-BE49-F238E27FC236}">
                <a16:creationId xmlns:a16="http://schemas.microsoft.com/office/drawing/2014/main" id="{5EEA04B0-F1CF-9296-681E-ED688F850883}"/>
              </a:ext>
            </a:extLst>
          </p:cNvPr>
          <p:cNvSpPr>
            <a:spLocks noGrp="1" noChangeArrowheads="1"/>
          </p:cNvSpPr>
          <p:nvPr>
            <p:ph type="title" idx="4294967295"/>
          </p:nvPr>
        </p:nvSpPr>
        <p:spPr bwMode="auto">
          <a:xfrm>
            <a:off x="822325" y="2128838"/>
            <a:ext cx="9321800" cy="1468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ko-KR">
                <a:sym typeface="Arial" panose="020B0604020202020204" pitchFamily="34" charset="0"/>
              </a:rPr>
              <a:t>마스터 제목 스타일 편집</a:t>
            </a:r>
          </a:p>
        </p:txBody>
      </p:sp>
      <p:sp>
        <p:nvSpPr>
          <p:cNvPr id="1029" name="Rectangle 7">
            <a:extLst>
              <a:ext uri="{FF2B5EF4-FFF2-40B4-BE49-F238E27FC236}">
                <a16:creationId xmlns:a16="http://schemas.microsoft.com/office/drawing/2014/main" id="{6DFC857F-36BA-5B7B-9BAA-A4B5049972D1}"/>
              </a:ext>
            </a:extLst>
          </p:cNvPr>
          <p:cNvSpPr>
            <a:spLocks noGrp="1" noChangeArrowheads="1"/>
          </p:cNvSpPr>
          <p:nvPr>
            <p:ph type="body" idx="4294967295"/>
          </p:nvPr>
        </p:nvSpPr>
        <p:spPr bwMode="auto">
          <a:xfrm>
            <a:off x="1644650" y="3883025"/>
            <a:ext cx="7677150" cy="175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ko-KR">
                <a:sym typeface="Arial" panose="020B0604020202020204" pitchFamily="34" charset="0"/>
              </a:rPr>
              <a:t>마스터 부제목 스타일 편집</a:t>
            </a:r>
          </a:p>
        </p:txBody>
      </p:sp>
      <p:sp>
        <p:nvSpPr>
          <p:cNvPr id="2056" name="Rectangle 8">
            <a:extLst>
              <a:ext uri="{FF2B5EF4-FFF2-40B4-BE49-F238E27FC236}">
                <a16:creationId xmlns:a16="http://schemas.microsoft.com/office/drawing/2014/main" id="{06FFF90C-2511-3411-FC62-D2118BAA6AC4}"/>
              </a:ext>
            </a:extLst>
          </p:cNvPr>
          <p:cNvSpPr>
            <a:spLocks noGrp="1" noChangeArrowheads="1"/>
          </p:cNvSpPr>
          <p:nvPr>
            <p:ph type="dt" sz="half" idx="4294967295"/>
          </p:nvPr>
        </p:nvSpPr>
        <p:spPr bwMode="auto">
          <a:xfrm>
            <a:off x="546100" y="6167438"/>
            <a:ext cx="4114800" cy="304800"/>
          </a:xfrm>
          <a:prstGeom prst="rect">
            <a:avLst/>
          </a:prstGeom>
          <a:noFill/>
          <a:ln>
            <a:noFill/>
          </a:ln>
          <a:effectLst/>
        </p:spPr>
        <p:txBody>
          <a:bodyPr vert="horz" wrap="square" lIns="91440" tIns="45720" rIns="91440" bIns="0" numCol="1" anchor="b" anchorCtr="0" compatLnSpc="1">
            <a:prstTxWarp prst="textNoShape">
              <a:avLst/>
            </a:prstTxWarp>
          </a:bodyPr>
          <a:lstStyle>
            <a:lvl1pPr defTabSz="393700" eaLnBrk="1" hangingPunct="1">
              <a:spcBef>
                <a:spcPct val="0"/>
              </a:spcBef>
              <a:defRPr sz="1000">
                <a:solidFill>
                  <a:srgbClr val="000000"/>
                </a:solidFill>
                <a:ea typeface="굴림" panose="020B0600000101010101" pitchFamily="50" charset="-127"/>
              </a:defRPr>
            </a:lvl1pPr>
          </a:lstStyle>
          <a:p>
            <a:pPr>
              <a:defRPr/>
            </a:pPr>
            <a:endParaRPr lang="en-US" altLang="ko-KR"/>
          </a:p>
        </p:txBody>
      </p:sp>
      <p:sp>
        <p:nvSpPr>
          <p:cNvPr id="2057" name="Rectangle 9">
            <a:extLst>
              <a:ext uri="{FF2B5EF4-FFF2-40B4-BE49-F238E27FC236}">
                <a16:creationId xmlns:a16="http://schemas.microsoft.com/office/drawing/2014/main" id="{DA4E8A6C-435F-503B-A277-62F3C7BD9CD9}"/>
              </a:ext>
            </a:extLst>
          </p:cNvPr>
          <p:cNvSpPr>
            <a:spLocks noGrp="1" noChangeArrowheads="1"/>
          </p:cNvSpPr>
          <p:nvPr>
            <p:ph type="ftr" sz="quarter" idx="4294967295"/>
          </p:nvPr>
        </p:nvSpPr>
        <p:spPr bwMode="auto">
          <a:xfrm>
            <a:off x="546100" y="6488113"/>
            <a:ext cx="4114800" cy="284162"/>
          </a:xfrm>
          <a:prstGeom prst="rect">
            <a:avLst/>
          </a:prstGeom>
          <a:noFill/>
          <a:ln>
            <a:noFill/>
          </a:ln>
          <a:effectLst/>
        </p:spPr>
        <p:txBody>
          <a:bodyPr vert="horz" wrap="square" lIns="91440" tIns="45720" rIns="91440" bIns="45720" numCol="1" anchor="t" anchorCtr="0" compatLnSpc="1">
            <a:prstTxWarp prst="textNoShape">
              <a:avLst/>
            </a:prstTxWarp>
          </a:bodyPr>
          <a:lstStyle>
            <a:lvl1pPr defTabSz="393700" eaLnBrk="1" hangingPunct="1">
              <a:spcBef>
                <a:spcPct val="0"/>
              </a:spcBef>
              <a:defRPr sz="1000">
                <a:solidFill>
                  <a:srgbClr val="000000"/>
                </a:solidFill>
                <a:ea typeface="굴림" panose="020B0600000101010101" pitchFamily="50" charset="-127"/>
              </a:defRPr>
            </a:lvl1pPr>
          </a:lstStyle>
          <a:p>
            <a:pPr>
              <a:defRPr/>
            </a:pPr>
            <a:endParaRPr lang="en-US" altLang="ko-KR"/>
          </a:p>
        </p:txBody>
      </p:sp>
      <p:sp>
        <p:nvSpPr>
          <p:cNvPr id="2058" name="Rectangle 10">
            <a:extLst>
              <a:ext uri="{FF2B5EF4-FFF2-40B4-BE49-F238E27FC236}">
                <a16:creationId xmlns:a16="http://schemas.microsoft.com/office/drawing/2014/main" id="{E4429DF7-559B-4566-9094-73BA9495626F}"/>
              </a:ext>
            </a:extLst>
          </p:cNvPr>
          <p:cNvSpPr>
            <a:spLocks noGrp="1" noChangeArrowheads="1"/>
          </p:cNvSpPr>
          <p:nvPr>
            <p:ph type="sldNum" sz="quarter" idx="4294967295"/>
          </p:nvPr>
        </p:nvSpPr>
        <p:spPr bwMode="auto">
          <a:xfrm>
            <a:off x="9110663" y="6376988"/>
            <a:ext cx="1576387" cy="365125"/>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r" defTabSz="393700" eaLnBrk="1" hangingPunct="1">
              <a:spcBef>
                <a:spcPct val="0"/>
              </a:spcBef>
              <a:defRPr sz="2400" b="1">
                <a:solidFill>
                  <a:srgbClr val="D1282E"/>
                </a:solidFill>
                <a:ea typeface="굴림" panose="020B0600000101010101" pitchFamily="50" charset="-127"/>
              </a:defRPr>
            </a:lvl1pPr>
          </a:lstStyle>
          <a:p>
            <a:pPr>
              <a:defRPr/>
            </a:pPr>
            <a:fld id="{B3C0B97B-775F-456A-8CC8-1B8E9E64D63D}" type="slidenum">
              <a:rPr lang="en-US" altLang="ko-KR"/>
              <a:pPr>
                <a:defRPr/>
              </a:pPr>
              <a:t>‹#›</a:t>
            </a:fld>
            <a:endParaRPr lang="en-US" altLang="ko-K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hdr="0" ftr="0" dt="0"/>
  <p:txStyles>
    <p:titleStyle>
      <a:lvl1pPr algn="ctr" rtl="0" eaLnBrk="0" fontAlgn="base" latinLnBrk="1" hangingPunct="0">
        <a:lnSpc>
          <a:spcPct val="110000"/>
        </a:lnSpc>
        <a:spcBef>
          <a:spcPct val="0"/>
        </a:spcBef>
        <a:spcAft>
          <a:spcPct val="0"/>
        </a:spcAft>
        <a:defRPr sz="4400" kern="1200">
          <a:solidFill>
            <a:schemeClr val="tx2"/>
          </a:solidFill>
          <a:latin typeface="+mj-lt"/>
          <a:ea typeface="+mj-ea"/>
          <a:cs typeface="+mj-cs"/>
          <a:sym typeface="Arial" panose="020B0604020202020204" pitchFamily="34" charset="0"/>
        </a:defRPr>
      </a:lvl1pPr>
      <a:lvl2pPr algn="ctr" rtl="0" eaLnBrk="0" fontAlgn="base" latinLnBrk="1" hangingPunct="0">
        <a:lnSpc>
          <a:spcPct val="110000"/>
        </a:lnSpc>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2pPr>
      <a:lvl3pPr algn="ctr" rtl="0" eaLnBrk="0" fontAlgn="base" latinLnBrk="1" hangingPunct="0">
        <a:lnSpc>
          <a:spcPct val="110000"/>
        </a:lnSpc>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3pPr>
      <a:lvl4pPr algn="ctr" rtl="0" eaLnBrk="0" fontAlgn="base" latinLnBrk="1" hangingPunct="0">
        <a:lnSpc>
          <a:spcPct val="110000"/>
        </a:lnSpc>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4pPr>
      <a:lvl5pPr algn="ctr" rtl="0" eaLnBrk="0" fontAlgn="base" latinLnBrk="1" hangingPunct="0">
        <a:lnSpc>
          <a:spcPct val="110000"/>
        </a:lnSpc>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5pPr>
      <a:lvl6pPr marL="457200" algn="ctr" rtl="0" fontAlgn="base" latinLnBrk="1">
        <a:lnSpc>
          <a:spcPct val="110000"/>
        </a:lnSpc>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6pPr>
      <a:lvl7pPr marL="914400" algn="ctr" rtl="0" fontAlgn="base" latinLnBrk="1">
        <a:lnSpc>
          <a:spcPct val="110000"/>
        </a:lnSpc>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7pPr>
      <a:lvl8pPr marL="1371600" algn="ctr" rtl="0" fontAlgn="base" latinLnBrk="1">
        <a:lnSpc>
          <a:spcPct val="110000"/>
        </a:lnSpc>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8pPr>
      <a:lvl9pPr marL="1828800" algn="ctr" rtl="0" fontAlgn="base" latinLnBrk="1">
        <a:lnSpc>
          <a:spcPct val="110000"/>
        </a:lnSpc>
        <a:spcBef>
          <a:spcPct val="0"/>
        </a:spcBef>
        <a:spcAft>
          <a:spcPct val="0"/>
        </a:spcAft>
        <a:defRPr sz="4400">
          <a:solidFill>
            <a:schemeClr val="tx2"/>
          </a:solidFill>
          <a:latin typeface="Arial" panose="020B0604020202020204" pitchFamily="34" charset="0"/>
          <a:cs typeface="Arial" panose="020B0604020202020204" pitchFamily="34" charset="0"/>
          <a:sym typeface="Arial" panose="020B0604020202020204" pitchFamily="34" charset="0"/>
        </a:defRPr>
      </a:lvl9pPr>
    </p:titleStyle>
    <p:bodyStyle>
      <a:lvl1pPr marL="342900" indent="-342900" algn="l" rtl="0" eaLnBrk="0" fontAlgn="base" latinLnBrk="1" hangingPunct="0">
        <a:lnSpc>
          <a:spcPct val="110000"/>
        </a:lnSpc>
        <a:spcBef>
          <a:spcPct val="0"/>
        </a:spcBef>
        <a:spcAft>
          <a:spcPct val="0"/>
        </a:spcAft>
        <a:buClr>
          <a:schemeClr val="tx1"/>
        </a:buClr>
        <a:buFont typeface="Arial" panose="020B0604020202020204" pitchFamily="34" charset="0"/>
        <a:buChar char="•"/>
        <a:defRPr sz="3200" kern="1200">
          <a:solidFill>
            <a:schemeClr val="tx1"/>
          </a:solidFill>
          <a:latin typeface="+mn-lt"/>
          <a:ea typeface="+mn-ea"/>
          <a:cs typeface="+mn-cs"/>
          <a:sym typeface="Arial" panose="020B0604020202020204" pitchFamily="34" charset="0"/>
        </a:defRPr>
      </a:lvl1pPr>
      <a:lvl2pPr marL="742950" indent="-285750" algn="l" rtl="0" eaLnBrk="0" fontAlgn="base" latinLnBrk="1" hangingPunct="0">
        <a:lnSpc>
          <a:spcPct val="110000"/>
        </a:lnSpc>
        <a:spcBef>
          <a:spcPct val="0"/>
        </a:spcBef>
        <a:spcAft>
          <a:spcPct val="0"/>
        </a:spcAft>
        <a:buFont typeface="Arial" panose="020B0604020202020204" pitchFamily="34" charset="0"/>
        <a:buChar char="–"/>
        <a:defRPr sz="2800" kern="1200">
          <a:solidFill>
            <a:schemeClr val="tx1"/>
          </a:solidFill>
          <a:latin typeface="+mn-lt"/>
          <a:ea typeface="+mn-ea"/>
          <a:cs typeface="+mn-cs"/>
          <a:sym typeface="Arial" panose="020B0604020202020204" pitchFamily="34" charset="0"/>
        </a:defRPr>
      </a:lvl2pPr>
      <a:lvl3pPr marL="1143000" indent="-228600" algn="l" rtl="0" eaLnBrk="0" fontAlgn="base" latinLnBrk="1" hangingPunct="0">
        <a:lnSpc>
          <a:spcPct val="110000"/>
        </a:lnSpc>
        <a:spcBef>
          <a:spcPct val="0"/>
        </a:spcBef>
        <a:spcAft>
          <a:spcPct val="0"/>
        </a:spcAft>
        <a:buClr>
          <a:schemeClr val="tx1"/>
        </a:buClr>
        <a:buFont typeface="Arial" panose="020B0604020202020204" pitchFamily="34" charset="0"/>
        <a:buChar char="•"/>
        <a:defRPr sz="2400" kern="1200">
          <a:solidFill>
            <a:schemeClr val="tx1"/>
          </a:solidFill>
          <a:latin typeface="+mn-lt"/>
          <a:ea typeface="+mn-ea"/>
          <a:cs typeface="+mn-cs"/>
          <a:sym typeface="Arial" panose="020B0604020202020204" pitchFamily="34" charset="0"/>
        </a:defRPr>
      </a:lvl3pPr>
      <a:lvl4pPr marL="1600200" indent="-228600" algn="l" rtl="0" eaLnBrk="0" fontAlgn="base" latinLnBrk="1" hangingPunct="0">
        <a:lnSpc>
          <a:spcPct val="110000"/>
        </a:lnSpc>
        <a:spcBef>
          <a:spcPct val="0"/>
        </a:spcBef>
        <a:spcAft>
          <a:spcPct val="0"/>
        </a:spcAft>
        <a:buFont typeface="Arial" panose="020B0604020202020204" pitchFamily="34" charset="0"/>
        <a:buChar char="–"/>
        <a:defRPr sz="2000" kern="1200">
          <a:solidFill>
            <a:schemeClr val="tx1"/>
          </a:solidFill>
          <a:latin typeface="+mn-lt"/>
          <a:ea typeface="+mn-ea"/>
          <a:cs typeface="+mn-cs"/>
          <a:sym typeface="Arial" panose="020B0604020202020204" pitchFamily="34" charset="0"/>
        </a:defRPr>
      </a:lvl4pPr>
      <a:lvl5pPr marL="2057400" indent="-228600" algn="l" rtl="0" eaLnBrk="0" fontAlgn="base" latinLnBrk="1" hangingPunct="0">
        <a:lnSpc>
          <a:spcPct val="110000"/>
        </a:lnSpc>
        <a:spcBef>
          <a:spcPct val="0"/>
        </a:spcBef>
        <a:spcAft>
          <a:spcPct val="0"/>
        </a:spcAft>
        <a:buFont typeface="Arial" panose="020B0604020202020204" pitchFamily="34" charset="0"/>
        <a:buChar char="»"/>
        <a:defRPr sz="2000" kern="1200">
          <a:solidFill>
            <a:schemeClr val="tx1"/>
          </a:solidFill>
          <a:latin typeface="+mn-lt"/>
          <a:ea typeface="+mn-ea"/>
          <a:cs typeface="+mn-cs"/>
          <a:sym typeface="Arial" panose="020B0604020202020204" pitchFamily="34" charset="0"/>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7" Type="http://schemas.openxmlformats.org/officeDocument/2006/relationships/image" Target="../media/image13.jp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ChangeArrowheads="1"/>
          </p:cNvSpPr>
          <p:nvPr/>
        </p:nvSpPr>
        <p:spPr>
          <a:xfrm>
            <a:off x="625475" y="1417638"/>
            <a:ext cx="9715500" cy="3235324"/>
          </a:xfrm>
          <a:prstGeom prst="rect">
            <a:avLst/>
          </a:prstGeom>
          <a:noFill/>
          <a:ln>
            <a:noFill/>
          </a:ln>
          <a:effectLst/>
        </p:spPr>
        <p:txBody>
          <a:bodyPr anchor="ctr"/>
          <a:lstStyle>
            <a:lvl1pPr defTabSz="393700" latinLnBrk="1">
              <a:lnSpc>
                <a:spcPct val="110000"/>
              </a:lnSpc>
              <a:buClr>
                <a:schemeClr val="tx1"/>
              </a:buClr>
              <a:buFont typeface="Arial"/>
              <a:buChar char="•"/>
              <a:defRPr sz="3200">
                <a:solidFill>
                  <a:schemeClr val="tx1"/>
                </a:solidFill>
                <a:latin typeface="Arial"/>
                <a:cs typeface="Arial"/>
                <a:sym typeface="Arial"/>
              </a:defRPr>
            </a:lvl1pPr>
            <a:lvl2pPr marL="989013" indent="-285750" defTabSz="393700" latinLnBrk="1">
              <a:lnSpc>
                <a:spcPct val="110000"/>
              </a:lnSpc>
              <a:buFont typeface="Arial"/>
              <a:buChar char="–"/>
              <a:defRPr sz="2800">
                <a:solidFill>
                  <a:schemeClr val="tx1"/>
                </a:solidFill>
                <a:latin typeface="Arial"/>
                <a:cs typeface="Arial"/>
                <a:sym typeface="Arial"/>
              </a:defRPr>
            </a:lvl2pPr>
            <a:lvl3pPr marL="1528763" indent="-228600" defTabSz="393700" latinLnBrk="1">
              <a:lnSpc>
                <a:spcPct val="110000"/>
              </a:lnSpc>
              <a:buClr>
                <a:schemeClr val="tx1"/>
              </a:buClr>
              <a:buFont typeface="Arial"/>
              <a:buChar char="•"/>
              <a:defRPr sz="2400">
                <a:solidFill>
                  <a:schemeClr val="tx1"/>
                </a:solidFill>
                <a:latin typeface="Arial"/>
                <a:cs typeface="Arial"/>
                <a:sym typeface="Arial"/>
              </a:defRPr>
            </a:lvl3pPr>
            <a:lvl4pPr marL="2068513" indent="-228600" defTabSz="393700" latinLnBrk="1">
              <a:lnSpc>
                <a:spcPct val="110000"/>
              </a:lnSpc>
              <a:buFont typeface="Arial"/>
              <a:buChar char="–"/>
              <a:defRPr sz="2000">
                <a:solidFill>
                  <a:schemeClr val="tx1"/>
                </a:solidFill>
                <a:latin typeface="Arial"/>
                <a:cs typeface="Arial"/>
                <a:sym typeface="Arial"/>
              </a:defRPr>
            </a:lvl4pPr>
            <a:lvl5pPr marL="2609850" indent="-228600" defTabSz="393700" latinLnBrk="1">
              <a:lnSpc>
                <a:spcPct val="110000"/>
              </a:lnSpc>
              <a:buFont typeface="Arial"/>
              <a:buChar char="»"/>
              <a:defRPr sz="2000">
                <a:solidFill>
                  <a:schemeClr val="tx1"/>
                </a:solidFill>
                <a:latin typeface="Arial"/>
                <a:cs typeface="Arial"/>
                <a:sym typeface="Arial"/>
              </a:defRPr>
            </a:lvl5pPr>
            <a:lvl6pPr marL="3067050" indent="-228600" defTabSz="393700" eaLnBrk="0" fontAlgn="base" hangingPunct="0">
              <a:lnSpc>
                <a:spcPct val="110000"/>
              </a:lnSpc>
              <a:spcBef>
                <a:spcPct val="0"/>
              </a:spcBef>
              <a:spcAft>
                <a:spcPct val="0"/>
              </a:spcAft>
              <a:buFont typeface="Arial"/>
              <a:buChar char="»"/>
              <a:defRPr sz="2000">
                <a:solidFill>
                  <a:schemeClr val="tx1"/>
                </a:solidFill>
                <a:latin typeface="Arial"/>
                <a:cs typeface="Arial"/>
                <a:sym typeface="Arial"/>
              </a:defRPr>
            </a:lvl6pPr>
            <a:lvl7pPr marL="3524250" indent="-228600" defTabSz="393700" eaLnBrk="0" fontAlgn="base" hangingPunct="0">
              <a:lnSpc>
                <a:spcPct val="110000"/>
              </a:lnSpc>
              <a:spcBef>
                <a:spcPct val="0"/>
              </a:spcBef>
              <a:spcAft>
                <a:spcPct val="0"/>
              </a:spcAft>
              <a:buFont typeface="Arial"/>
              <a:buChar char="»"/>
              <a:defRPr sz="2000">
                <a:solidFill>
                  <a:schemeClr val="tx1"/>
                </a:solidFill>
                <a:latin typeface="Arial"/>
                <a:cs typeface="Arial"/>
                <a:sym typeface="Arial"/>
              </a:defRPr>
            </a:lvl7pPr>
            <a:lvl8pPr marL="3981450" indent="-228600" defTabSz="393700" eaLnBrk="0" fontAlgn="base" hangingPunct="0">
              <a:lnSpc>
                <a:spcPct val="110000"/>
              </a:lnSpc>
              <a:spcBef>
                <a:spcPct val="0"/>
              </a:spcBef>
              <a:spcAft>
                <a:spcPct val="0"/>
              </a:spcAft>
              <a:buFont typeface="Arial"/>
              <a:buChar char="»"/>
              <a:defRPr sz="2000">
                <a:solidFill>
                  <a:schemeClr val="tx1"/>
                </a:solidFill>
                <a:latin typeface="Arial"/>
                <a:cs typeface="Arial"/>
                <a:sym typeface="Arial"/>
              </a:defRPr>
            </a:lvl8pPr>
            <a:lvl9pPr marL="4438650" indent="-228600" defTabSz="393700" eaLnBrk="0" fontAlgn="base" hangingPunct="0">
              <a:lnSpc>
                <a:spcPct val="110000"/>
              </a:lnSpc>
              <a:spcBef>
                <a:spcPct val="0"/>
              </a:spcBef>
              <a:spcAft>
                <a:spcPct val="0"/>
              </a:spcAft>
              <a:buFont typeface="Arial"/>
              <a:buChar char="»"/>
              <a:defRPr sz="2000">
                <a:solidFill>
                  <a:schemeClr val="tx1"/>
                </a:solidFill>
                <a:latin typeface="Arial"/>
                <a:cs typeface="Arial"/>
                <a:sym typeface="Arial"/>
              </a:defRPr>
            </a:lvl9pPr>
          </a:lstStyle>
          <a:p>
            <a:pPr lvl="0" algn="ctr">
              <a:lnSpc>
                <a:spcPct val="90000"/>
              </a:lnSpc>
              <a:spcBef>
                <a:spcPts val="0"/>
              </a:spcBef>
              <a:spcAft>
                <a:spcPts val="0"/>
              </a:spcAft>
              <a:buClr>
                <a:schemeClr val="lt1"/>
              </a:buClr>
              <a:buSzPts val="3780"/>
              <a:buNone/>
            </a:pPr>
            <a:r>
              <a:rPr lang="en-US" altLang="ko-KR" sz="2800" b="1" dirty="0">
                <a:latin typeface="Old Standard TT"/>
                <a:ea typeface="Old Standard TT"/>
                <a:cs typeface="Old Standard TT"/>
                <a:sym typeface="Old Standard TT"/>
              </a:rPr>
              <a:t>An Architectural Design For Gaussian Filter</a:t>
            </a:r>
          </a:p>
        </p:txBody>
      </p:sp>
      <p:sp>
        <p:nvSpPr>
          <p:cNvPr id="4099" name="Rectangle 5"/>
          <p:cNvSpPr>
            <a:spLocks noChangeArrowheads="1"/>
          </p:cNvSpPr>
          <p:nvPr/>
        </p:nvSpPr>
        <p:spPr>
          <a:xfrm>
            <a:off x="1233488" y="6321425"/>
            <a:ext cx="2665412" cy="317500"/>
          </a:xfrm>
          <a:prstGeom prst="rect">
            <a:avLst/>
          </a:prstGeom>
          <a:noFill/>
          <a:ln>
            <a:noFill/>
          </a:ln>
          <a:effectLst/>
        </p:spPr>
        <p:txBody>
          <a:bodyPr anchor="ctr"/>
          <a:lstStyle>
            <a:lvl1pPr defTabSz="393700" latinLnBrk="1">
              <a:lnSpc>
                <a:spcPct val="110000"/>
              </a:lnSpc>
              <a:buClr>
                <a:schemeClr val="tx1"/>
              </a:buClr>
              <a:buFont typeface="Arial"/>
              <a:buChar char="•"/>
              <a:defRPr sz="3200">
                <a:solidFill>
                  <a:schemeClr val="tx1"/>
                </a:solidFill>
                <a:latin typeface="Arial"/>
                <a:cs typeface="Arial"/>
                <a:sym typeface="Arial"/>
              </a:defRPr>
            </a:lvl1pPr>
            <a:lvl2pPr marL="989013" indent="-285750" defTabSz="393700" latinLnBrk="1">
              <a:lnSpc>
                <a:spcPct val="110000"/>
              </a:lnSpc>
              <a:buFont typeface="Arial"/>
              <a:buChar char="–"/>
              <a:defRPr sz="2800">
                <a:solidFill>
                  <a:schemeClr val="tx1"/>
                </a:solidFill>
                <a:latin typeface="Arial"/>
                <a:cs typeface="Arial"/>
                <a:sym typeface="Arial"/>
              </a:defRPr>
            </a:lvl2pPr>
            <a:lvl3pPr marL="1528763" indent="-228600" defTabSz="393700" latinLnBrk="1">
              <a:lnSpc>
                <a:spcPct val="110000"/>
              </a:lnSpc>
              <a:buClr>
                <a:schemeClr val="tx1"/>
              </a:buClr>
              <a:buFont typeface="Arial"/>
              <a:buChar char="•"/>
              <a:defRPr sz="2400">
                <a:solidFill>
                  <a:schemeClr val="tx1"/>
                </a:solidFill>
                <a:latin typeface="Arial"/>
                <a:cs typeface="Arial"/>
                <a:sym typeface="Arial"/>
              </a:defRPr>
            </a:lvl3pPr>
            <a:lvl4pPr marL="2068513" indent="-228600" defTabSz="393700" latinLnBrk="1">
              <a:lnSpc>
                <a:spcPct val="110000"/>
              </a:lnSpc>
              <a:buFont typeface="Arial"/>
              <a:buChar char="–"/>
              <a:defRPr sz="2000">
                <a:solidFill>
                  <a:schemeClr val="tx1"/>
                </a:solidFill>
                <a:latin typeface="Arial"/>
                <a:cs typeface="Arial"/>
                <a:sym typeface="Arial"/>
              </a:defRPr>
            </a:lvl4pPr>
            <a:lvl5pPr marL="2609850" indent="-228600" defTabSz="393700" latinLnBrk="1">
              <a:lnSpc>
                <a:spcPct val="110000"/>
              </a:lnSpc>
              <a:buFont typeface="Arial"/>
              <a:buChar char="»"/>
              <a:defRPr sz="2000">
                <a:solidFill>
                  <a:schemeClr val="tx1"/>
                </a:solidFill>
                <a:latin typeface="Arial"/>
                <a:cs typeface="Arial"/>
                <a:sym typeface="Arial"/>
              </a:defRPr>
            </a:lvl5pPr>
            <a:lvl6pPr marL="3067050" indent="-228600" defTabSz="393700" eaLnBrk="0" fontAlgn="base" hangingPunct="0">
              <a:lnSpc>
                <a:spcPct val="110000"/>
              </a:lnSpc>
              <a:spcBef>
                <a:spcPct val="0"/>
              </a:spcBef>
              <a:spcAft>
                <a:spcPct val="0"/>
              </a:spcAft>
              <a:buFont typeface="Arial"/>
              <a:buChar char="»"/>
              <a:defRPr sz="2000">
                <a:solidFill>
                  <a:schemeClr val="tx1"/>
                </a:solidFill>
                <a:latin typeface="Arial"/>
                <a:cs typeface="Arial"/>
                <a:sym typeface="Arial"/>
              </a:defRPr>
            </a:lvl6pPr>
            <a:lvl7pPr marL="3524250" indent="-228600" defTabSz="393700" eaLnBrk="0" fontAlgn="base" hangingPunct="0">
              <a:lnSpc>
                <a:spcPct val="110000"/>
              </a:lnSpc>
              <a:spcBef>
                <a:spcPct val="0"/>
              </a:spcBef>
              <a:spcAft>
                <a:spcPct val="0"/>
              </a:spcAft>
              <a:buFont typeface="Arial"/>
              <a:buChar char="»"/>
              <a:defRPr sz="2000">
                <a:solidFill>
                  <a:schemeClr val="tx1"/>
                </a:solidFill>
                <a:latin typeface="Arial"/>
                <a:cs typeface="Arial"/>
                <a:sym typeface="Arial"/>
              </a:defRPr>
            </a:lvl7pPr>
            <a:lvl8pPr marL="3981450" indent="-228600" defTabSz="393700" eaLnBrk="0" fontAlgn="base" hangingPunct="0">
              <a:lnSpc>
                <a:spcPct val="110000"/>
              </a:lnSpc>
              <a:spcBef>
                <a:spcPct val="0"/>
              </a:spcBef>
              <a:spcAft>
                <a:spcPct val="0"/>
              </a:spcAft>
              <a:buFont typeface="Arial"/>
              <a:buChar char="»"/>
              <a:defRPr sz="2000">
                <a:solidFill>
                  <a:schemeClr val="tx1"/>
                </a:solidFill>
                <a:latin typeface="Arial"/>
                <a:cs typeface="Arial"/>
                <a:sym typeface="Arial"/>
              </a:defRPr>
            </a:lvl8pPr>
            <a:lvl9pPr marL="4438650" indent="-228600" defTabSz="393700" eaLnBrk="0" fontAlgn="base" hangingPunct="0">
              <a:lnSpc>
                <a:spcPct val="110000"/>
              </a:lnSpc>
              <a:spcBef>
                <a:spcPct val="0"/>
              </a:spcBef>
              <a:spcAft>
                <a:spcPct val="0"/>
              </a:spcAft>
              <a:buFont typeface="Arial"/>
              <a:buChar char="»"/>
              <a:defRPr sz="2000">
                <a:solidFill>
                  <a:schemeClr val="tx1"/>
                </a:solidFill>
                <a:latin typeface="Arial"/>
                <a:cs typeface="Arial"/>
                <a:sym typeface="Arial"/>
              </a:defRPr>
            </a:lvl9pPr>
          </a:lstStyle>
          <a:p>
            <a:pPr algn="ctr" eaLnBrk="1" hangingPunct="1">
              <a:lnSpc>
                <a:spcPct val="100000"/>
              </a:lnSpc>
              <a:buClrTx/>
              <a:buFontTx/>
              <a:buNone/>
              <a:defRPr/>
            </a:pPr>
            <a:r>
              <a:rPr lang="ko-KR" altLang="en-US" sz="1600" b="1">
                <a:solidFill>
                  <a:srgbClr val="002060"/>
                </a:solidFill>
                <a:latin typeface="Arial"/>
                <a:ea typeface="굴림"/>
                <a:cs typeface="Arial"/>
              </a:rPr>
              <a:t>http://cbnu.msislab.com</a:t>
            </a:r>
          </a:p>
        </p:txBody>
      </p:sp>
      <p:pic>
        <p:nvPicPr>
          <p:cNvPr id="4100" name="Picture 6" descr="A picture containing tableware, dishware  Description automatically generated"/>
          <p:cNvPicPr>
            <a:picLocks noChangeAspect="1" noChangeArrowheads="1"/>
          </p:cNvPicPr>
          <p:nvPr/>
        </p:nvPicPr>
        <p:blipFill rotWithShape="1">
          <a:blip r:embed="rId2"/>
          <a:srcRect/>
          <a:stretch>
            <a:fillRect/>
          </a:stretch>
        </p:blipFill>
        <p:spPr>
          <a:xfrm>
            <a:off x="1768475" y="6007100"/>
            <a:ext cx="1458913" cy="303213"/>
          </a:xfrm>
          <a:prstGeom prst="rect">
            <a:avLst/>
          </a:prstGeom>
          <a:noFill/>
          <a:ln>
            <a:noFill/>
          </a:ln>
          <a:effectLst/>
        </p:spPr>
      </p:pic>
      <p:pic>
        <p:nvPicPr>
          <p:cNvPr id="4101" name="Picture 7"/>
          <p:cNvPicPr>
            <a:picLocks noChangeAspect="1" noChangeArrowheads="1"/>
          </p:cNvPicPr>
          <p:nvPr/>
        </p:nvPicPr>
        <p:blipFill rotWithShape="1">
          <a:blip r:embed="rId3"/>
          <a:srcRect/>
          <a:stretch>
            <a:fillRect/>
          </a:stretch>
        </p:blipFill>
        <p:spPr>
          <a:xfrm>
            <a:off x="307975" y="5781675"/>
            <a:ext cx="958850" cy="922338"/>
          </a:xfrm>
          <a:prstGeom prst="rect">
            <a:avLst/>
          </a:prstGeom>
          <a:noFill/>
          <a:ln>
            <a:noFill/>
          </a:ln>
          <a:effectLst/>
        </p:spPr>
      </p:pic>
      <p:sp>
        <p:nvSpPr>
          <p:cNvPr id="4102" name="Rectangle 8"/>
          <p:cNvSpPr>
            <a:spLocks noChangeArrowheads="1"/>
          </p:cNvSpPr>
          <p:nvPr/>
        </p:nvSpPr>
        <p:spPr>
          <a:xfrm>
            <a:off x="4918075" y="1025525"/>
            <a:ext cx="0" cy="0"/>
          </a:xfrm>
          <a:prstGeom prst="rect">
            <a:avLst/>
          </a:prstGeom>
          <a:noFill/>
          <a:ln>
            <a:noFill/>
          </a:ln>
          <a:effectLst/>
        </p:spPr>
        <p:txBody>
          <a:bodyPr wrap="none"/>
          <a:lstStyle>
            <a:lvl1pPr latinLnBrk="1">
              <a:lnSpc>
                <a:spcPct val="110000"/>
              </a:lnSpc>
              <a:buClr>
                <a:schemeClr val="tx1"/>
              </a:buClr>
              <a:buFont typeface="Arial"/>
              <a:buChar char="•"/>
              <a:defRPr sz="3200">
                <a:solidFill>
                  <a:schemeClr val="tx1"/>
                </a:solidFill>
                <a:latin typeface="Arial"/>
                <a:cs typeface="Arial"/>
                <a:sym typeface="Arial"/>
              </a:defRPr>
            </a:lvl1pPr>
            <a:lvl2pPr marL="742950" indent="-285750" latinLnBrk="1">
              <a:lnSpc>
                <a:spcPct val="110000"/>
              </a:lnSpc>
              <a:buFont typeface="Arial"/>
              <a:buChar char="–"/>
              <a:defRPr sz="2800">
                <a:solidFill>
                  <a:schemeClr val="tx1"/>
                </a:solidFill>
                <a:latin typeface="Arial"/>
                <a:cs typeface="Arial"/>
                <a:sym typeface="Arial"/>
              </a:defRPr>
            </a:lvl2pPr>
            <a:lvl3pPr marL="1143000" indent="-228600" latinLnBrk="1">
              <a:lnSpc>
                <a:spcPct val="110000"/>
              </a:lnSpc>
              <a:buClr>
                <a:schemeClr val="tx1"/>
              </a:buClr>
              <a:buFont typeface="Arial"/>
              <a:buChar char="•"/>
              <a:defRPr sz="2400">
                <a:solidFill>
                  <a:schemeClr val="tx1"/>
                </a:solidFill>
                <a:latin typeface="Arial"/>
                <a:cs typeface="Arial"/>
                <a:sym typeface="Arial"/>
              </a:defRPr>
            </a:lvl3pPr>
            <a:lvl4pPr marL="1600200" indent="-228600" latinLnBrk="1">
              <a:lnSpc>
                <a:spcPct val="110000"/>
              </a:lnSpc>
              <a:buFont typeface="Arial"/>
              <a:buChar char="–"/>
              <a:defRPr sz="2000">
                <a:solidFill>
                  <a:schemeClr val="tx1"/>
                </a:solidFill>
                <a:latin typeface="Arial"/>
                <a:cs typeface="Arial"/>
                <a:sym typeface="Arial"/>
              </a:defRPr>
            </a:lvl4pPr>
            <a:lvl5pPr marL="2057400" indent="-228600" latinLnBrk="1">
              <a:lnSpc>
                <a:spcPct val="110000"/>
              </a:lnSpc>
              <a:buFont typeface="Arial"/>
              <a:buChar char="»"/>
              <a:defRPr sz="2000">
                <a:solidFill>
                  <a:schemeClr val="tx1"/>
                </a:solidFill>
                <a:latin typeface="Arial"/>
                <a:cs typeface="Arial"/>
                <a:sym typeface="Arial"/>
              </a:defRPr>
            </a:lvl5pPr>
            <a:lvl6pPr marL="2514600" indent="-228600" eaLnBrk="0" fontAlgn="base" hangingPunct="0">
              <a:lnSpc>
                <a:spcPct val="110000"/>
              </a:lnSpc>
              <a:spcBef>
                <a:spcPct val="0"/>
              </a:spcBef>
              <a:spcAft>
                <a:spcPct val="0"/>
              </a:spcAft>
              <a:buFont typeface="Arial"/>
              <a:buChar char="»"/>
              <a:defRPr sz="2000">
                <a:solidFill>
                  <a:schemeClr val="tx1"/>
                </a:solidFill>
                <a:latin typeface="Arial"/>
                <a:cs typeface="Arial"/>
                <a:sym typeface="Arial"/>
              </a:defRPr>
            </a:lvl6pPr>
            <a:lvl7pPr marL="2971800" indent="-228600" eaLnBrk="0" fontAlgn="base" hangingPunct="0">
              <a:lnSpc>
                <a:spcPct val="110000"/>
              </a:lnSpc>
              <a:spcBef>
                <a:spcPct val="0"/>
              </a:spcBef>
              <a:spcAft>
                <a:spcPct val="0"/>
              </a:spcAft>
              <a:buFont typeface="Arial"/>
              <a:buChar char="»"/>
              <a:defRPr sz="2000">
                <a:solidFill>
                  <a:schemeClr val="tx1"/>
                </a:solidFill>
                <a:latin typeface="Arial"/>
                <a:cs typeface="Arial"/>
                <a:sym typeface="Arial"/>
              </a:defRPr>
            </a:lvl7pPr>
            <a:lvl8pPr marL="3429000" indent="-228600" eaLnBrk="0" fontAlgn="base" hangingPunct="0">
              <a:lnSpc>
                <a:spcPct val="110000"/>
              </a:lnSpc>
              <a:spcBef>
                <a:spcPct val="0"/>
              </a:spcBef>
              <a:spcAft>
                <a:spcPct val="0"/>
              </a:spcAft>
              <a:buFont typeface="Arial"/>
              <a:buChar char="»"/>
              <a:defRPr sz="2000">
                <a:solidFill>
                  <a:schemeClr val="tx1"/>
                </a:solidFill>
                <a:latin typeface="Arial"/>
                <a:cs typeface="Arial"/>
                <a:sym typeface="Arial"/>
              </a:defRPr>
            </a:lvl8pPr>
            <a:lvl9pPr marL="3886200" indent="-228600" eaLnBrk="0" fontAlgn="base" hangingPunct="0">
              <a:lnSpc>
                <a:spcPct val="110000"/>
              </a:lnSpc>
              <a:spcBef>
                <a:spcPct val="0"/>
              </a:spcBef>
              <a:spcAft>
                <a:spcPct val="0"/>
              </a:spcAft>
              <a:buFont typeface="Arial"/>
              <a:buChar char="»"/>
              <a:defRPr sz="2000">
                <a:solidFill>
                  <a:schemeClr val="tx1"/>
                </a:solidFill>
                <a:latin typeface="Arial"/>
                <a:cs typeface="Arial"/>
                <a:sym typeface="Arial"/>
              </a:defRPr>
            </a:lvl9pPr>
          </a:lstStyle>
          <a:p>
            <a:pPr eaLnBrk="1" hangingPunct="1">
              <a:lnSpc>
                <a:spcPct val="100000"/>
              </a:lnSpc>
              <a:spcBef>
                <a:spcPct val="30000"/>
              </a:spcBef>
              <a:buClrTx/>
              <a:buFontTx/>
              <a:buNone/>
              <a:defRPr/>
            </a:pPr>
            <a:endParaRPr lang="en-US" altLang="en-US" sz="1200"/>
          </a:p>
        </p:txBody>
      </p:sp>
      <p:sp>
        <p:nvSpPr>
          <p:cNvPr id="4103" name="Subtitle 2"/>
          <p:cNvSpPr txBox="1">
            <a:spLocks noChangeArrowheads="1"/>
          </p:cNvSpPr>
          <p:nvPr/>
        </p:nvSpPr>
        <p:spPr>
          <a:xfrm>
            <a:off x="1139825" y="4718050"/>
            <a:ext cx="8686800" cy="1828800"/>
          </a:xfrm>
          <a:prstGeom prst="rect">
            <a:avLst/>
          </a:prstGeom>
          <a:noFill/>
          <a:ln>
            <a:noFill/>
          </a:ln>
        </p:spPr>
        <p:txBody>
          <a:bodyPr/>
          <a:lstStyle>
            <a:lvl1pPr latinLnBrk="1">
              <a:lnSpc>
                <a:spcPct val="110000"/>
              </a:lnSpc>
              <a:buClr>
                <a:schemeClr val="tx1"/>
              </a:buClr>
              <a:buFont typeface="Arial"/>
              <a:buChar char="•"/>
              <a:defRPr sz="3200">
                <a:solidFill>
                  <a:schemeClr val="tx1"/>
                </a:solidFill>
                <a:latin typeface="Arial"/>
                <a:cs typeface="Arial"/>
                <a:sym typeface="Arial"/>
              </a:defRPr>
            </a:lvl1pPr>
            <a:lvl2pPr marL="742950" indent="-285750" latinLnBrk="1">
              <a:lnSpc>
                <a:spcPct val="110000"/>
              </a:lnSpc>
              <a:buFont typeface="Arial"/>
              <a:buChar char="–"/>
              <a:defRPr sz="2800">
                <a:solidFill>
                  <a:schemeClr val="tx1"/>
                </a:solidFill>
                <a:latin typeface="Arial"/>
                <a:cs typeface="Arial"/>
                <a:sym typeface="Arial"/>
              </a:defRPr>
            </a:lvl2pPr>
            <a:lvl3pPr marL="1143000" indent="-228600" latinLnBrk="1">
              <a:lnSpc>
                <a:spcPct val="110000"/>
              </a:lnSpc>
              <a:buClr>
                <a:schemeClr val="tx1"/>
              </a:buClr>
              <a:buFont typeface="Arial"/>
              <a:buChar char="•"/>
              <a:defRPr sz="2400">
                <a:solidFill>
                  <a:schemeClr val="tx1"/>
                </a:solidFill>
                <a:latin typeface="Arial"/>
                <a:cs typeface="Arial"/>
                <a:sym typeface="Arial"/>
              </a:defRPr>
            </a:lvl3pPr>
            <a:lvl4pPr marL="1600200" indent="-228600" latinLnBrk="1">
              <a:lnSpc>
                <a:spcPct val="110000"/>
              </a:lnSpc>
              <a:buFont typeface="Arial"/>
              <a:buChar char="–"/>
              <a:defRPr sz="2000">
                <a:solidFill>
                  <a:schemeClr val="tx1"/>
                </a:solidFill>
                <a:latin typeface="Arial"/>
                <a:cs typeface="Arial"/>
                <a:sym typeface="Arial"/>
              </a:defRPr>
            </a:lvl4pPr>
            <a:lvl5pPr marL="2057400" indent="-228600" latinLnBrk="1">
              <a:lnSpc>
                <a:spcPct val="110000"/>
              </a:lnSpc>
              <a:buFont typeface="Arial"/>
              <a:buChar char="»"/>
              <a:defRPr sz="2000">
                <a:solidFill>
                  <a:schemeClr val="tx1"/>
                </a:solidFill>
                <a:latin typeface="Arial"/>
                <a:cs typeface="Arial"/>
                <a:sym typeface="Arial"/>
              </a:defRPr>
            </a:lvl5pPr>
            <a:lvl6pPr marL="2514600" indent="-228600" eaLnBrk="0" fontAlgn="base" hangingPunct="0">
              <a:lnSpc>
                <a:spcPct val="110000"/>
              </a:lnSpc>
              <a:spcBef>
                <a:spcPct val="0"/>
              </a:spcBef>
              <a:spcAft>
                <a:spcPct val="0"/>
              </a:spcAft>
              <a:buFont typeface="Arial"/>
              <a:buChar char="»"/>
              <a:defRPr sz="2000">
                <a:solidFill>
                  <a:schemeClr val="tx1"/>
                </a:solidFill>
                <a:latin typeface="Arial"/>
                <a:cs typeface="Arial"/>
                <a:sym typeface="Arial"/>
              </a:defRPr>
            </a:lvl6pPr>
            <a:lvl7pPr marL="2971800" indent="-228600" eaLnBrk="0" fontAlgn="base" hangingPunct="0">
              <a:lnSpc>
                <a:spcPct val="110000"/>
              </a:lnSpc>
              <a:spcBef>
                <a:spcPct val="0"/>
              </a:spcBef>
              <a:spcAft>
                <a:spcPct val="0"/>
              </a:spcAft>
              <a:buFont typeface="Arial"/>
              <a:buChar char="»"/>
              <a:defRPr sz="2000">
                <a:solidFill>
                  <a:schemeClr val="tx1"/>
                </a:solidFill>
                <a:latin typeface="Arial"/>
                <a:cs typeface="Arial"/>
                <a:sym typeface="Arial"/>
              </a:defRPr>
            </a:lvl7pPr>
            <a:lvl8pPr marL="3429000" indent="-228600" eaLnBrk="0" fontAlgn="base" hangingPunct="0">
              <a:lnSpc>
                <a:spcPct val="110000"/>
              </a:lnSpc>
              <a:spcBef>
                <a:spcPct val="0"/>
              </a:spcBef>
              <a:spcAft>
                <a:spcPct val="0"/>
              </a:spcAft>
              <a:buFont typeface="Arial"/>
              <a:buChar char="»"/>
              <a:defRPr sz="2000">
                <a:solidFill>
                  <a:schemeClr val="tx1"/>
                </a:solidFill>
                <a:latin typeface="Arial"/>
                <a:cs typeface="Arial"/>
                <a:sym typeface="Arial"/>
              </a:defRPr>
            </a:lvl8pPr>
            <a:lvl9pPr marL="3886200" indent="-228600" eaLnBrk="0" fontAlgn="base" hangingPunct="0">
              <a:lnSpc>
                <a:spcPct val="110000"/>
              </a:lnSpc>
              <a:spcBef>
                <a:spcPct val="0"/>
              </a:spcBef>
              <a:spcAft>
                <a:spcPct val="0"/>
              </a:spcAft>
              <a:buFont typeface="Arial"/>
              <a:buChar char="»"/>
              <a:defRPr sz="2000">
                <a:solidFill>
                  <a:schemeClr val="tx1"/>
                </a:solidFill>
                <a:latin typeface="Arial"/>
                <a:cs typeface="Arial"/>
                <a:sym typeface="Arial"/>
              </a:defRPr>
            </a:lvl9pPr>
          </a:lstStyle>
          <a:p>
            <a:pPr algn="ctr">
              <a:buFont typeface="Arial"/>
              <a:buNone/>
              <a:defRPr/>
            </a:pPr>
            <a:r>
              <a:rPr kumimoji="0" lang="en-US" altLang="ko-KR" sz="1600">
                <a:ea typeface="굴림"/>
                <a:cs typeface="Times New Roman"/>
              </a:rPr>
              <a:t>TaeHyun Kim</a:t>
            </a:r>
          </a:p>
          <a:p>
            <a:pPr algn="ctr">
              <a:buFont typeface="Arial"/>
              <a:buNone/>
              <a:defRPr/>
            </a:pPr>
            <a:r>
              <a:rPr kumimoji="0" lang="en-US" altLang="ko-KR" sz="1600">
                <a:ea typeface="굴림"/>
                <a:cs typeface="Times New Roman"/>
              </a:rPr>
              <a:t>Dept. of Electronic Engineering, College of Electrical Engineering and Computer Science,  Chungbuk National University</a:t>
            </a:r>
          </a:p>
          <a:p>
            <a:pPr algn="ctr">
              <a:defRPr/>
            </a:pPr>
            <a:endParaRPr kumimoji="0" lang="en-US" altLang="ko-KR" sz="2000">
              <a:ea typeface="굴림"/>
              <a:cs typeface="Times New Roman"/>
            </a:endParaRPr>
          </a:p>
          <a:p>
            <a:pPr algn="ctr">
              <a:buFont typeface="Arial"/>
              <a:buNone/>
              <a:defRPr/>
            </a:pPr>
            <a:r>
              <a:rPr kumimoji="0" lang="en-US" altLang="ko-KR" sz="1600">
                <a:ea typeface="굴림"/>
                <a:cs typeface="Times New Roman"/>
              </a:rPr>
              <a:t>MSIS Lab.</a:t>
            </a:r>
          </a:p>
        </p:txBody>
      </p:sp>
      <p:sp>
        <p:nvSpPr>
          <p:cNvPr id="4105" name="슬라이드 번호 개체 틀 1"/>
          <p:cNvSpPr>
            <a:spLocks noGrp="1" noChangeArrowheads="1"/>
          </p:cNvSpPr>
          <p:nvPr>
            <p:ph type="sldNum" sz="quarter" idx="12"/>
          </p:nvPr>
        </p:nvSpPr>
        <p:spPr>
          <a:noFill/>
        </p:spPr>
        <p:txBody>
          <a:bodyPr/>
          <a:lstStyle>
            <a:lvl1pPr defTabSz="393700" latinLnBrk="1">
              <a:lnSpc>
                <a:spcPct val="110000"/>
              </a:lnSpc>
              <a:buClr>
                <a:schemeClr val="tx1"/>
              </a:buClr>
              <a:buFont typeface="Arial"/>
              <a:buChar char="•"/>
              <a:defRPr sz="3200">
                <a:solidFill>
                  <a:schemeClr val="tx1"/>
                </a:solidFill>
                <a:latin typeface="Arial"/>
                <a:cs typeface="Arial"/>
                <a:sym typeface="Arial"/>
              </a:defRPr>
            </a:lvl1pPr>
            <a:lvl2pPr marL="742950" indent="-285750" defTabSz="393700" latinLnBrk="1">
              <a:lnSpc>
                <a:spcPct val="110000"/>
              </a:lnSpc>
              <a:buFont typeface="Arial"/>
              <a:buChar char="–"/>
              <a:defRPr sz="2800">
                <a:solidFill>
                  <a:schemeClr val="tx1"/>
                </a:solidFill>
                <a:latin typeface="Arial"/>
                <a:cs typeface="Arial"/>
                <a:sym typeface="Arial"/>
              </a:defRPr>
            </a:lvl2pPr>
            <a:lvl3pPr marL="1143000" indent="-228600" defTabSz="393700" latinLnBrk="1">
              <a:lnSpc>
                <a:spcPct val="110000"/>
              </a:lnSpc>
              <a:buClr>
                <a:schemeClr val="tx1"/>
              </a:buClr>
              <a:buFont typeface="Arial"/>
              <a:buChar char="•"/>
              <a:defRPr sz="2400">
                <a:solidFill>
                  <a:schemeClr val="tx1"/>
                </a:solidFill>
                <a:latin typeface="Arial"/>
                <a:cs typeface="Arial"/>
                <a:sym typeface="Arial"/>
              </a:defRPr>
            </a:lvl3pPr>
            <a:lvl4pPr marL="1600200" indent="-228600" defTabSz="393700" latinLnBrk="1">
              <a:lnSpc>
                <a:spcPct val="110000"/>
              </a:lnSpc>
              <a:buFont typeface="Arial"/>
              <a:buChar char="–"/>
              <a:defRPr sz="2000">
                <a:solidFill>
                  <a:schemeClr val="tx1"/>
                </a:solidFill>
                <a:latin typeface="Arial"/>
                <a:cs typeface="Arial"/>
                <a:sym typeface="Arial"/>
              </a:defRPr>
            </a:lvl4pPr>
            <a:lvl5pPr marL="2057400" indent="-228600" defTabSz="393700" latinLnBrk="1">
              <a:lnSpc>
                <a:spcPct val="110000"/>
              </a:lnSpc>
              <a:buFont typeface="Arial"/>
              <a:buChar char="»"/>
              <a:defRPr sz="2000">
                <a:solidFill>
                  <a:schemeClr val="tx1"/>
                </a:solidFill>
                <a:latin typeface="Arial"/>
                <a:cs typeface="Arial"/>
                <a:sym typeface="Arial"/>
              </a:defRPr>
            </a:lvl5pPr>
            <a:lvl6pPr marL="2514600" indent="-228600" defTabSz="393700" eaLnBrk="0" fontAlgn="base" hangingPunct="0">
              <a:lnSpc>
                <a:spcPct val="110000"/>
              </a:lnSpc>
              <a:spcBef>
                <a:spcPct val="0"/>
              </a:spcBef>
              <a:spcAft>
                <a:spcPct val="0"/>
              </a:spcAft>
              <a:buFont typeface="Arial"/>
              <a:buChar char="»"/>
              <a:defRPr sz="2000">
                <a:solidFill>
                  <a:schemeClr val="tx1"/>
                </a:solidFill>
                <a:latin typeface="Arial"/>
                <a:cs typeface="Arial"/>
                <a:sym typeface="Arial"/>
              </a:defRPr>
            </a:lvl6pPr>
            <a:lvl7pPr marL="2971800" indent="-228600" defTabSz="393700" eaLnBrk="0" fontAlgn="base" hangingPunct="0">
              <a:lnSpc>
                <a:spcPct val="110000"/>
              </a:lnSpc>
              <a:spcBef>
                <a:spcPct val="0"/>
              </a:spcBef>
              <a:spcAft>
                <a:spcPct val="0"/>
              </a:spcAft>
              <a:buFont typeface="Arial"/>
              <a:buChar char="»"/>
              <a:defRPr sz="2000">
                <a:solidFill>
                  <a:schemeClr val="tx1"/>
                </a:solidFill>
                <a:latin typeface="Arial"/>
                <a:cs typeface="Arial"/>
                <a:sym typeface="Arial"/>
              </a:defRPr>
            </a:lvl7pPr>
            <a:lvl8pPr marL="3429000" indent="-228600" defTabSz="393700" eaLnBrk="0" fontAlgn="base" hangingPunct="0">
              <a:lnSpc>
                <a:spcPct val="110000"/>
              </a:lnSpc>
              <a:spcBef>
                <a:spcPct val="0"/>
              </a:spcBef>
              <a:spcAft>
                <a:spcPct val="0"/>
              </a:spcAft>
              <a:buFont typeface="Arial"/>
              <a:buChar char="»"/>
              <a:defRPr sz="2000">
                <a:solidFill>
                  <a:schemeClr val="tx1"/>
                </a:solidFill>
                <a:latin typeface="Arial"/>
                <a:cs typeface="Arial"/>
                <a:sym typeface="Arial"/>
              </a:defRPr>
            </a:lvl8pPr>
            <a:lvl9pPr marL="3886200" indent="-228600" defTabSz="393700" eaLnBrk="0" fontAlgn="base" hangingPunct="0">
              <a:lnSpc>
                <a:spcPct val="110000"/>
              </a:lnSpc>
              <a:spcBef>
                <a:spcPct val="0"/>
              </a:spcBef>
              <a:spcAft>
                <a:spcPct val="0"/>
              </a:spcAft>
              <a:buFont typeface="Arial"/>
              <a:buChar char="»"/>
              <a:defRPr sz="2000">
                <a:solidFill>
                  <a:schemeClr val="tx1"/>
                </a:solidFill>
                <a:latin typeface="Arial"/>
                <a:cs typeface="Arial"/>
                <a:sym typeface="Arial"/>
              </a:defRPr>
            </a:lvl9pPr>
          </a:lstStyle>
          <a:p>
            <a:pPr latinLnBrk="0">
              <a:lnSpc>
                <a:spcPct val="100000"/>
              </a:lnSpc>
              <a:buClrTx/>
              <a:buFontTx/>
              <a:buNone/>
              <a:defRPr/>
            </a:pPr>
            <a:fld id="{E987124A-21AD-4214-8134-8AE2EE6709CB}" type="slidenum">
              <a:rPr lang="en-US" altLang="ko-KR" sz="2400">
                <a:solidFill>
                  <a:srgbClr val="D1282E"/>
                </a:solidFill>
              </a:rPr>
              <a:pPr latinLnBrk="0">
                <a:lnSpc>
                  <a:spcPct val="100000"/>
                </a:lnSpc>
                <a:buClrTx/>
                <a:buFontTx/>
                <a:buNone/>
                <a:defRPr/>
              </a:pPr>
              <a:t>1</a:t>
            </a:fld>
            <a:endParaRPr lang="en-US" altLang="ko-KR" sz="2400">
              <a:solidFill>
                <a:srgbClr val="D1282E"/>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
          <p:cNvSpPr>
            <a:spLocks noGrp="1" noChangeArrowheads="1"/>
          </p:cNvSpPr>
          <p:nvPr>
            <p:ph type="sldNum" sz="quarter" idx="12"/>
          </p:nvPr>
        </p:nvSpPr>
        <p:spPr/>
        <p:txBody>
          <a:bodyPr/>
          <a:lstStyle/>
          <a:p>
            <a:pPr>
              <a:defRPr/>
            </a:pPr>
            <a:fld id="{1F4E2527-74B3-4516-855B-22166B3EDEE2}" type="slidenum">
              <a:rPr lang="en-US" altLang="ko-KR"/>
              <a:pPr>
                <a:defRPr/>
              </a:pPr>
              <a:t>2</a:t>
            </a:fld>
            <a:endParaRPr lang="en-US" altLang="ko-KR"/>
          </a:p>
        </p:txBody>
      </p:sp>
      <p:sp>
        <p:nvSpPr>
          <p:cNvPr id="4" name="Rectangle 6"/>
          <p:cNvSpPr>
            <a:spLocks noChangeArrowheads="1"/>
          </p:cNvSpPr>
          <p:nvPr/>
        </p:nvSpPr>
        <p:spPr>
          <a:xfrm>
            <a:off x="369888" y="257175"/>
            <a:ext cx="8602662" cy="582613"/>
          </a:xfrm>
          <a:prstGeom prst="rect">
            <a:avLst/>
          </a:prstGeom>
          <a:noFill/>
          <a:ln>
            <a:noFill/>
          </a:ln>
          <a:effectLst/>
        </p:spPr>
        <p:txBody>
          <a:bodyPr/>
          <a:lstStyle/>
          <a:p>
            <a:pPr eaLnBrk="1" hangingPunct="1">
              <a:lnSpc>
                <a:spcPct val="120000"/>
              </a:lnSpc>
              <a:defRPr/>
            </a:pPr>
            <a:r>
              <a:rPr lang="en-US" altLang="ko-KR" sz="2800" b="1" dirty="0">
                <a:solidFill>
                  <a:srgbClr val="D1282E"/>
                </a:solidFill>
                <a:latin typeface="맑은 고딕"/>
                <a:ea typeface="맑은 고딕"/>
              </a:rPr>
              <a:t>1. </a:t>
            </a:r>
            <a:r>
              <a:rPr lang="en-IN" altLang="ko-KR" sz="2800" b="1" dirty="0">
                <a:solidFill>
                  <a:srgbClr val="C00000"/>
                </a:solidFill>
              </a:rPr>
              <a:t>Introduction</a:t>
            </a:r>
          </a:p>
          <a:p>
            <a:pPr eaLnBrk="1" hangingPunct="1">
              <a:lnSpc>
                <a:spcPct val="120000"/>
              </a:lnSpc>
              <a:buClrTx/>
              <a:buFontTx/>
              <a:buNone/>
              <a:defRPr/>
            </a:pPr>
            <a:endParaRPr lang="ko-KR" altLang="en-US" sz="2800" b="1" dirty="0">
              <a:solidFill>
                <a:srgbClr val="D1282E"/>
              </a:solidFill>
              <a:latin typeface="맑은 고딕"/>
              <a:ea typeface="맑은 고딕"/>
            </a:endParaRPr>
          </a:p>
        </p:txBody>
      </p:sp>
      <p:sp>
        <p:nvSpPr>
          <p:cNvPr id="2" name="TextBox 1">
            <a:extLst>
              <a:ext uri="{FF2B5EF4-FFF2-40B4-BE49-F238E27FC236}">
                <a16:creationId xmlns:a16="http://schemas.microsoft.com/office/drawing/2014/main" id="{B2827C21-BC7A-9BA7-B657-9ACF866FDCF4}"/>
              </a:ext>
            </a:extLst>
          </p:cNvPr>
          <p:cNvSpPr txBox="1"/>
          <p:nvPr/>
        </p:nvSpPr>
        <p:spPr>
          <a:xfrm>
            <a:off x="729575" y="4528225"/>
            <a:ext cx="8715025" cy="2031325"/>
          </a:xfrm>
          <a:prstGeom prst="rect">
            <a:avLst/>
          </a:prstGeom>
        </p:spPr>
        <p:txBody>
          <a:bodyPr wrap="square" rtlCol="0">
            <a:spAutoFit/>
          </a:bodyPr>
          <a:lstStyle/>
          <a:p>
            <a:pPr marL="285750" indent="-285750">
              <a:buFont typeface="Arial" panose="020B0604020202020204" pitchFamily="34" charset="0"/>
              <a:buChar char="•"/>
            </a:pPr>
            <a:r>
              <a:rPr lang="en-US" altLang="ko-KR" sz="1800" b="1" dirty="0">
                <a:latin typeface="Nunito"/>
                <a:ea typeface="Nunito"/>
                <a:cs typeface="Nunito"/>
                <a:sym typeface="Nunito"/>
              </a:rPr>
              <a:t>The Gaussian Filter is one of the processing methods to smoothen images. Before detecting an object, this method is used as pre-processing step, for eliminating useless detail, and connecting unnatural parts. Gaussian filter is a low pass linear filter as it reduces high frequency components of the image. Mathematically, applying a Gaussian filter to an image is the same as convolving the image with a Gaussian kernel.</a:t>
            </a:r>
          </a:p>
          <a:p>
            <a:pPr marL="285750" indent="-285750">
              <a:buFont typeface="Arial" panose="020B0604020202020204" pitchFamily="34" charset="0"/>
              <a:buChar char="•"/>
            </a:pPr>
            <a:endParaRPr lang="ko-KR" altLang="en-US" sz="1800" dirty="0"/>
          </a:p>
        </p:txBody>
      </p:sp>
      <p:pic>
        <p:nvPicPr>
          <p:cNvPr id="7" name="그림 6">
            <a:extLst>
              <a:ext uri="{FF2B5EF4-FFF2-40B4-BE49-F238E27FC236}">
                <a16:creationId xmlns:a16="http://schemas.microsoft.com/office/drawing/2014/main" id="{6CE8F8B2-C354-E7E7-9D9A-39EB686FA75A}"/>
              </a:ext>
            </a:extLst>
          </p:cNvPr>
          <p:cNvPicPr>
            <a:picLocks noChangeAspect="1"/>
          </p:cNvPicPr>
          <p:nvPr/>
        </p:nvPicPr>
        <p:blipFill>
          <a:blip r:embed="rId3"/>
          <a:stretch>
            <a:fillRect/>
          </a:stretch>
        </p:blipFill>
        <p:spPr>
          <a:xfrm>
            <a:off x="896595" y="1121819"/>
            <a:ext cx="5115931" cy="2523526"/>
          </a:xfrm>
          <a:prstGeom prst="rect">
            <a:avLst/>
          </a:prstGeom>
        </p:spPr>
      </p:pic>
      <p:pic>
        <p:nvPicPr>
          <p:cNvPr id="9" name="그림 8">
            <a:extLst>
              <a:ext uri="{FF2B5EF4-FFF2-40B4-BE49-F238E27FC236}">
                <a16:creationId xmlns:a16="http://schemas.microsoft.com/office/drawing/2014/main" id="{83F69704-DD67-50A6-27B2-EA68D837A041}"/>
              </a:ext>
            </a:extLst>
          </p:cNvPr>
          <p:cNvPicPr>
            <a:picLocks noChangeAspect="1"/>
          </p:cNvPicPr>
          <p:nvPr/>
        </p:nvPicPr>
        <p:blipFill>
          <a:blip r:embed="rId4"/>
          <a:stretch>
            <a:fillRect/>
          </a:stretch>
        </p:blipFill>
        <p:spPr>
          <a:xfrm>
            <a:off x="6274535" y="917905"/>
            <a:ext cx="4691915" cy="27369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a:extLst>
              <a:ext uri="{FF2B5EF4-FFF2-40B4-BE49-F238E27FC236}">
                <a16:creationId xmlns:a16="http://schemas.microsoft.com/office/drawing/2014/main" id="{449A348D-7042-07E8-63E5-6CF2ACDD849C}"/>
              </a:ext>
            </a:extLst>
          </p:cNvPr>
          <p:cNvSpPr>
            <a:spLocks noGrp="1"/>
          </p:cNvSpPr>
          <p:nvPr>
            <p:ph type="sldNum" sz="quarter" idx="12"/>
          </p:nvPr>
        </p:nvSpPr>
        <p:spPr/>
        <p:txBody>
          <a:bodyPr/>
          <a:lstStyle/>
          <a:p>
            <a:pPr>
              <a:defRPr/>
            </a:pPr>
            <a:fld id="{1F4E2527-74B3-4516-855B-22166B3EDEE2}" type="slidenum">
              <a:rPr lang="en-US" altLang="ko-KR" smtClean="0"/>
              <a:pPr>
                <a:defRPr/>
              </a:pPr>
              <a:t>3</a:t>
            </a:fld>
            <a:endParaRPr lang="en-US" altLang="ko-KR"/>
          </a:p>
        </p:txBody>
      </p:sp>
      <p:sp>
        <p:nvSpPr>
          <p:cNvPr id="4" name="Rectangle 6">
            <a:extLst>
              <a:ext uri="{FF2B5EF4-FFF2-40B4-BE49-F238E27FC236}">
                <a16:creationId xmlns:a16="http://schemas.microsoft.com/office/drawing/2014/main" id="{96999D11-FBE6-26B9-08E7-73C29C8C2276}"/>
              </a:ext>
            </a:extLst>
          </p:cNvPr>
          <p:cNvSpPr>
            <a:spLocks noChangeArrowheads="1"/>
          </p:cNvSpPr>
          <p:nvPr/>
        </p:nvSpPr>
        <p:spPr>
          <a:xfrm>
            <a:off x="369888" y="257175"/>
            <a:ext cx="8602662" cy="582613"/>
          </a:xfrm>
          <a:prstGeom prst="rect">
            <a:avLst/>
          </a:prstGeom>
          <a:noFill/>
          <a:ln>
            <a:noFill/>
          </a:ln>
          <a:effectLst/>
        </p:spPr>
        <p:txBody>
          <a:bodyPr/>
          <a:lstStyle/>
          <a:p>
            <a:pPr eaLnBrk="1" hangingPunct="1">
              <a:lnSpc>
                <a:spcPct val="120000"/>
              </a:lnSpc>
              <a:defRPr/>
            </a:pPr>
            <a:r>
              <a:rPr lang="en-US" altLang="ko-KR" sz="2800" b="1" dirty="0">
                <a:solidFill>
                  <a:srgbClr val="C00000"/>
                </a:solidFill>
                <a:latin typeface="맑은 고딕"/>
                <a:ea typeface="맑은 고딕"/>
              </a:rPr>
              <a:t>2. </a:t>
            </a:r>
            <a:r>
              <a:rPr lang="en-IN" altLang="ko-KR" sz="2800" b="1" dirty="0">
                <a:solidFill>
                  <a:srgbClr val="C00000"/>
                </a:solidFill>
              </a:rPr>
              <a:t>Gaussian Kernel</a:t>
            </a:r>
            <a:endParaRPr lang="ko-KR" altLang="en-US" sz="2800" b="1" dirty="0">
              <a:solidFill>
                <a:srgbClr val="C00000"/>
              </a:solidFill>
              <a:latin typeface="맑은 고딕"/>
              <a:ea typeface="맑은 고딕"/>
            </a:endParaRPr>
          </a:p>
        </p:txBody>
      </p:sp>
      <p:pic>
        <p:nvPicPr>
          <p:cNvPr id="5" name="Google Shape;82;p3">
            <a:extLst>
              <a:ext uri="{FF2B5EF4-FFF2-40B4-BE49-F238E27FC236}">
                <a16:creationId xmlns:a16="http://schemas.microsoft.com/office/drawing/2014/main" id="{69305DB6-60EC-3054-C901-611AB50B1F53}"/>
              </a:ext>
            </a:extLst>
          </p:cNvPr>
          <p:cNvPicPr preferRelativeResize="0"/>
          <p:nvPr/>
        </p:nvPicPr>
        <p:blipFill rotWithShape="1">
          <a:blip r:embed="rId2">
            <a:alphaModFix/>
          </a:blip>
          <a:srcRect/>
          <a:stretch/>
        </p:blipFill>
        <p:spPr>
          <a:xfrm>
            <a:off x="621201" y="1262715"/>
            <a:ext cx="2341149" cy="1217939"/>
          </a:xfrm>
          <a:prstGeom prst="rect">
            <a:avLst/>
          </a:prstGeom>
          <a:noFill/>
          <a:ln w="28575" cap="flat" cmpd="sng">
            <a:solidFill>
              <a:schemeClr val="dk1"/>
            </a:solidFill>
            <a:prstDash val="solid"/>
            <a:round/>
            <a:headEnd type="none" w="sm" len="sm"/>
            <a:tailEnd type="none" w="sm" len="sm"/>
          </a:ln>
        </p:spPr>
      </p:pic>
      <p:pic>
        <p:nvPicPr>
          <p:cNvPr id="6" name="Google Shape;83;p3">
            <a:extLst>
              <a:ext uri="{FF2B5EF4-FFF2-40B4-BE49-F238E27FC236}">
                <a16:creationId xmlns:a16="http://schemas.microsoft.com/office/drawing/2014/main" id="{D0EC139F-A424-FD50-FAA4-C0774D993CA9}"/>
              </a:ext>
            </a:extLst>
          </p:cNvPr>
          <p:cNvPicPr preferRelativeResize="0"/>
          <p:nvPr/>
        </p:nvPicPr>
        <p:blipFill rotWithShape="1">
          <a:blip r:embed="rId3">
            <a:alphaModFix/>
          </a:blip>
          <a:srcRect/>
          <a:stretch/>
        </p:blipFill>
        <p:spPr>
          <a:xfrm>
            <a:off x="3117447" y="1265869"/>
            <a:ext cx="3107543" cy="1214785"/>
          </a:xfrm>
          <a:prstGeom prst="rect">
            <a:avLst/>
          </a:prstGeom>
          <a:noFill/>
          <a:ln w="28575" cap="flat" cmpd="sng">
            <a:solidFill>
              <a:schemeClr val="dk1"/>
            </a:solidFill>
            <a:prstDash val="solid"/>
            <a:round/>
            <a:headEnd type="none" w="sm" len="sm"/>
            <a:tailEnd type="none" w="sm" len="sm"/>
          </a:ln>
        </p:spPr>
      </p:pic>
      <p:sp>
        <p:nvSpPr>
          <p:cNvPr id="7" name="Google Shape;84;p3">
            <a:extLst>
              <a:ext uri="{FF2B5EF4-FFF2-40B4-BE49-F238E27FC236}">
                <a16:creationId xmlns:a16="http://schemas.microsoft.com/office/drawing/2014/main" id="{39246308-9F5C-409F-BBB4-DBBD83487AD2}"/>
              </a:ext>
            </a:extLst>
          </p:cNvPr>
          <p:cNvSpPr txBox="1"/>
          <p:nvPr/>
        </p:nvSpPr>
        <p:spPr>
          <a:xfrm>
            <a:off x="672279" y="2579733"/>
            <a:ext cx="2238991" cy="369332"/>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Font typeface="Arial" panose="020B0604020202020204" pitchFamily="34" charset="0"/>
              <a:buChar char="•"/>
            </a:pPr>
            <a:r>
              <a:rPr lang="en-IN" sz="1800" b="0" i="0" u="none" strike="noStrike" cap="none">
                <a:solidFill>
                  <a:schemeClr val="dk1"/>
                </a:solidFill>
                <a:latin typeface="+mn-lt"/>
                <a:ea typeface="Corbel"/>
                <a:cs typeface="Corbel"/>
                <a:sym typeface="Corbel"/>
              </a:rPr>
              <a:t>Pascal Triangle</a:t>
            </a:r>
            <a:endParaRPr>
              <a:latin typeface="+mn-lt"/>
            </a:endParaRPr>
          </a:p>
        </p:txBody>
      </p:sp>
      <p:sp>
        <p:nvSpPr>
          <p:cNvPr id="8" name="Google Shape;85;p3">
            <a:extLst>
              <a:ext uri="{FF2B5EF4-FFF2-40B4-BE49-F238E27FC236}">
                <a16:creationId xmlns:a16="http://schemas.microsoft.com/office/drawing/2014/main" id="{73DE2142-17C6-6746-0EBD-5B07D2292AD7}"/>
              </a:ext>
            </a:extLst>
          </p:cNvPr>
          <p:cNvSpPr/>
          <p:nvPr/>
        </p:nvSpPr>
        <p:spPr>
          <a:xfrm>
            <a:off x="2888471" y="2543643"/>
            <a:ext cx="3747153" cy="64629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Font typeface="Arial" panose="020B0604020202020204" pitchFamily="34" charset="0"/>
              <a:buChar char="•"/>
            </a:pPr>
            <a:r>
              <a:rPr lang="en-IN" sz="1800" dirty="0">
                <a:solidFill>
                  <a:schemeClr val="dk1"/>
                </a:solidFill>
                <a:latin typeface="+mn-lt"/>
                <a:ea typeface="Corbel"/>
                <a:cs typeface="Corbel"/>
                <a:sym typeface="Corbel"/>
              </a:rPr>
              <a:t>Using the third row of Pascal Triangle to make a 3x3 Kernel</a:t>
            </a:r>
            <a:endParaRPr dirty="0">
              <a:latin typeface="+mn-lt"/>
            </a:endParaRPr>
          </a:p>
        </p:txBody>
      </p:sp>
      <p:sp>
        <p:nvSpPr>
          <p:cNvPr id="9" name="TextBox 8">
            <a:extLst>
              <a:ext uri="{FF2B5EF4-FFF2-40B4-BE49-F238E27FC236}">
                <a16:creationId xmlns:a16="http://schemas.microsoft.com/office/drawing/2014/main" id="{0CC9C37D-8829-4B21-98E2-E295EB1761EF}"/>
              </a:ext>
            </a:extLst>
          </p:cNvPr>
          <p:cNvSpPr txBox="1"/>
          <p:nvPr/>
        </p:nvSpPr>
        <p:spPr>
          <a:xfrm>
            <a:off x="621200" y="3252922"/>
            <a:ext cx="10263899" cy="4224746"/>
          </a:xfrm>
          <a:prstGeom prst="rect">
            <a:avLst/>
          </a:prstGeom>
        </p:spPr>
        <p:txBody>
          <a:bodyPr wrap="square" rtlCol="0">
            <a:spAutoFit/>
          </a:bodyPr>
          <a:lstStyle/>
          <a:p>
            <a:pPr marL="285750" lvl="0" indent="-285750">
              <a:lnSpc>
                <a:spcPct val="90000"/>
              </a:lnSpc>
              <a:spcBef>
                <a:spcPts val="0"/>
              </a:spcBef>
              <a:spcAft>
                <a:spcPts val="0"/>
              </a:spcAft>
              <a:buSzPts val="1800"/>
              <a:buFont typeface="Arial" panose="020B0604020202020204" pitchFamily="34" charset="0"/>
              <a:buChar char="•"/>
            </a:pPr>
            <a:endParaRPr lang="en-US" altLang="ko-KR" sz="1800" dirty="0"/>
          </a:p>
          <a:p>
            <a:pPr marL="285750" lvl="0" indent="-285750">
              <a:lnSpc>
                <a:spcPct val="90000"/>
              </a:lnSpc>
              <a:spcBef>
                <a:spcPts val="1200"/>
              </a:spcBef>
              <a:spcAft>
                <a:spcPts val="0"/>
              </a:spcAft>
              <a:buSzPts val="1800"/>
              <a:buFont typeface="Arial" panose="020B0604020202020204" pitchFamily="34" charset="0"/>
              <a:buChar char="•"/>
            </a:pPr>
            <a:r>
              <a:rPr lang="en-US" altLang="ko-KR" sz="1800" b="1" dirty="0">
                <a:latin typeface="Calibri"/>
                <a:ea typeface="Calibri"/>
                <a:cs typeface="Calibri"/>
                <a:sym typeface="Calibri"/>
              </a:rPr>
              <a:t>Because the Gaussian function has infinite support (meaning it is non-zero everywhere), the approximation would require an infinite convolution kernel. So, we need to limit the kernel size. </a:t>
            </a:r>
          </a:p>
          <a:p>
            <a:pPr marL="285750" lvl="0" indent="-285750">
              <a:lnSpc>
                <a:spcPct val="90000"/>
              </a:lnSpc>
              <a:spcBef>
                <a:spcPts val="1200"/>
              </a:spcBef>
              <a:spcAft>
                <a:spcPts val="0"/>
              </a:spcAft>
              <a:buSzPts val="1800"/>
              <a:buFont typeface="Arial" panose="020B0604020202020204" pitchFamily="34" charset="0"/>
              <a:buChar char="•"/>
            </a:pPr>
            <a:r>
              <a:rPr lang="en-US" altLang="ko-KR" sz="1800" b="1" dirty="0">
                <a:latin typeface="Calibri"/>
                <a:ea typeface="Calibri"/>
                <a:cs typeface="Calibri"/>
                <a:sym typeface="Calibri"/>
              </a:rPr>
              <a:t>For Gaussian, 99.3% of the distribution falls within 3 standard deviations after which the values are effectively close to zero. So, we limit the kernel size to contain only values within 3σ from the mean. This approximation generally yields a result sufficiently close to that obtained by the entire Gaussian distribution.</a:t>
            </a:r>
          </a:p>
          <a:p>
            <a:pPr marL="285750" lvl="0" indent="-285750">
              <a:lnSpc>
                <a:spcPct val="115000"/>
              </a:lnSpc>
              <a:spcBef>
                <a:spcPts val="1200"/>
              </a:spcBef>
              <a:spcAft>
                <a:spcPts val="0"/>
              </a:spcAft>
              <a:buSzPts val="1800"/>
              <a:buFont typeface="Arial" panose="020B0604020202020204" pitchFamily="34" charset="0"/>
              <a:buChar char="•"/>
            </a:pPr>
            <a:r>
              <a:rPr lang="en-US" altLang="ko-KR" sz="1800" b="1" dirty="0">
                <a:latin typeface="Calibri"/>
                <a:ea typeface="Calibri"/>
                <a:cs typeface="Calibri"/>
                <a:sym typeface="Calibri"/>
              </a:rPr>
              <a:t>The Gaussian kernel weights(1-D) can be obtained quickly using the Pascal’s Triangle. For instance the third row corresponds to the 3×3 filter as demonstrated below.</a:t>
            </a:r>
          </a:p>
          <a:p>
            <a:pPr marL="285750" lvl="0" indent="-285750">
              <a:lnSpc>
                <a:spcPct val="90000"/>
              </a:lnSpc>
              <a:spcBef>
                <a:spcPts val="1200"/>
              </a:spcBef>
              <a:spcAft>
                <a:spcPts val="0"/>
              </a:spcAft>
              <a:buSzPts val="1400"/>
              <a:buFont typeface="Arial" panose="020B0604020202020204" pitchFamily="34" charset="0"/>
              <a:buChar char="•"/>
            </a:pPr>
            <a:endParaRPr lang="en-US" altLang="ko-KR" sz="1800" dirty="0"/>
          </a:p>
          <a:p>
            <a:pPr marL="285750" lvl="0" indent="-285750">
              <a:lnSpc>
                <a:spcPct val="90000"/>
              </a:lnSpc>
              <a:spcBef>
                <a:spcPts val="1200"/>
              </a:spcBef>
              <a:spcAft>
                <a:spcPts val="1600"/>
              </a:spcAft>
              <a:buSzPts val="1400"/>
              <a:buFont typeface="Arial" panose="020B0604020202020204" pitchFamily="34" charset="0"/>
              <a:buChar char="•"/>
            </a:pPr>
            <a:endParaRPr lang="en-US" altLang="ko-KR" sz="1800" dirty="0"/>
          </a:p>
          <a:p>
            <a:pPr marL="285750" indent="-285750">
              <a:buFont typeface="Arial" panose="020B0604020202020204" pitchFamily="34" charset="0"/>
              <a:buChar char="•"/>
            </a:pPr>
            <a:endParaRPr lang="ko-KR" altLang="en-US" sz="1800" dirty="0"/>
          </a:p>
        </p:txBody>
      </p:sp>
    </p:spTree>
    <p:extLst>
      <p:ext uri="{BB962C8B-B14F-4D97-AF65-F5344CB8AC3E}">
        <p14:creationId xmlns:p14="http://schemas.microsoft.com/office/powerpoint/2010/main" val="3795458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a:extLst>
              <a:ext uri="{FF2B5EF4-FFF2-40B4-BE49-F238E27FC236}">
                <a16:creationId xmlns:a16="http://schemas.microsoft.com/office/drawing/2014/main" id="{71614EC8-42D7-2204-3FC6-83FFDD521B6E}"/>
              </a:ext>
            </a:extLst>
          </p:cNvPr>
          <p:cNvSpPr>
            <a:spLocks noGrp="1"/>
          </p:cNvSpPr>
          <p:nvPr>
            <p:ph type="sldNum" sz="quarter" idx="12"/>
          </p:nvPr>
        </p:nvSpPr>
        <p:spPr/>
        <p:txBody>
          <a:bodyPr/>
          <a:lstStyle/>
          <a:p>
            <a:pPr>
              <a:defRPr/>
            </a:pPr>
            <a:fld id="{1F4E2527-74B3-4516-855B-22166B3EDEE2}" type="slidenum">
              <a:rPr lang="en-US" altLang="ko-KR" smtClean="0"/>
              <a:pPr>
                <a:defRPr/>
              </a:pPr>
              <a:t>4</a:t>
            </a:fld>
            <a:endParaRPr lang="en-US" altLang="ko-KR"/>
          </a:p>
        </p:txBody>
      </p:sp>
      <p:sp>
        <p:nvSpPr>
          <p:cNvPr id="4" name="Rectangle 6">
            <a:extLst>
              <a:ext uri="{FF2B5EF4-FFF2-40B4-BE49-F238E27FC236}">
                <a16:creationId xmlns:a16="http://schemas.microsoft.com/office/drawing/2014/main" id="{E349E30F-81C6-53F4-7AFB-F025FFAFACD4}"/>
              </a:ext>
            </a:extLst>
          </p:cNvPr>
          <p:cNvSpPr>
            <a:spLocks noChangeArrowheads="1"/>
          </p:cNvSpPr>
          <p:nvPr/>
        </p:nvSpPr>
        <p:spPr>
          <a:xfrm>
            <a:off x="369888" y="257175"/>
            <a:ext cx="8602662" cy="582613"/>
          </a:xfrm>
          <a:prstGeom prst="rect">
            <a:avLst/>
          </a:prstGeom>
          <a:noFill/>
          <a:ln>
            <a:noFill/>
          </a:ln>
          <a:effectLst/>
        </p:spPr>
        <p:txBody>
          <a:bodyPr/>
          <a:lstStyle/>
          <a:p>
            <a:pPr eaLnBrk="1" hangingPunct="1">
              <a:lnSpc>
                <a:spcPct val="120000"/>
              </a:lnSpc>
              <a:defRPr/>
            </a:pPr>
            <a:r>
              <a:rPr lang="en-US" altLang="ko-KR" sz="2800" b="1" dirty="0">
                <a:solidFill>
                  <a:srgbClr val="C00000"/>
                </a:solidFill>
                <a:latin typeface="맑은 고딕"/>
                <a:ea typeface="맑은 고딕"/>
              </a:rPr>
              <a:t>3. </a:t>
            </a:r>
            <a:r>
              <a:rPr lang="en-IN" altLang="ko-KR" sz="2800" b="1" dirty="0">
                <a:solidFill>
                  <a:srgbClr val="C00000"/>
                </a:solidFill>
              </a:rPr>
              <a:t>Convolution</a:t>
            </a:r>
            <a:endParaRPr lang="ko-KR" altLang="en-US" sz="2800" b="1" dirty="0">
              <a:solidFill>
                <a:srgbClr val="C00000"/>
              </a:solidFill>
              <a:latin typeface="맑은 고딕"/>
              <a:ea typeface="맑은 고딕"/>
            </a:endParaRPr>
          </a:p>
        </p:txBody>
      </p:sp>
      <p:sp>
        <p:nvSpPr>
          <p:cNvPr id="5" name="TextBox 4">
            <a:extLst>
              <a:ext uri="{FF2B5EF4-FFF2-40B4-BE49-F238E27FC236}">
                <a16:creationId xmlns:a16="http://schemas.microsoft.com/office/drawing/2014/main" id="{AC8DCF6B-1122-DB89-6789-96B9107BA8E8}"/>
              </a:ext>
            </a:extLst>
          </p:cNvPr>
          <p:cNvSpPr txBox="1"/>
          <p:nvPr/>
        </p:nvSpPr>
        <p:spPr>
          <a:xfrm>
            <a:off x="522200" y="4506994"/>
            <a:ext cx="10164850" cy="2031325"/>
          </a:xfrm>
          <a:prstGeom prst="rect">
            <a:avLst/>
          </a:prstGeom>
        </p:spPr>
        <p:txBody>
          <a:bodyPr wrap="square" rtlCol="0">
            <a:spAutoFit/>
          </a:bodyPr>
          <a:lstStyle/>
          <a:p>
            <a:pPr marL="285750" indent="-285750">
              <a:buFont typeface="Arial" panose="020B0604020202020204" pitchFamily="34" charset="0"/>
              <a:buChar char="•"/>
            </a:pPr>
            <a:r>
              <a:rPr lang="en-US" altLang="ko-KR" sz="1800" b="1" dirty="0">
                <a:latin typeface="Calibri"/>
                <a:ea typeface="Calibri"/>
                <a:cs typeface="Calibri"/>
                <a:sym typeface="Calibri"/>
              </a:rPr>
              <a:t>In the process of Gaussian convolution one of the pixels is taken as </a:t>
            </a:r>
            <a:r>
              <a:rPr lang="en-US" altLang="ko-KR" sz="1800" b="1" dirty="0" err="1">
                <a:latin typeface="Calibri"/>
                <a:ea typeface="Calibri"/>
                <a:cs typeface="Calibri"/>
                <a:sym typeface="Calibri"/>
              </a:rPr>
              <a:t>centre</a:t>
            </a:r>
            <a:r>
              <a:rPr lang="en-US" altLang="ko-KR" sz="1800" b="1" dirty="0">
                <a:latin typeface="Calibri"/>
                <a:ea typeface="Calibri"/>
                <a:cs typeface="Calibri"/>
                <a:sym typeface="Calibri"/>
              </a:rPr>
              <a:t> the corresponding adjacent elements of the image are multiplied with the elements of the kernel and the </a:t>
            </a:r>
            <a:r>
              <a:rPr lang="en-US" altLang="ko-KR" sz="1800" b="1" dirty="0" err="1">
                <a:latin typeface="Calibri"/>
                <a:ea typeface="Calibri"/>
                <a:cs typeface="Calibri"/>
                <a:sym typeface="Calibri"/>
              </a:rPr>
              <a:t>the</a:t>
            </a:r>
            <a:r>
              <a:rPr lang="en-US" altLang="ko-KR" sz="1800" b="1" dirty="0">
                <a:latin typeface="Calibri"/>
                <a:ea typeface="Calibri"/>
                <a:cs typeface="Calibri"/>
                <a:sym typeface="Calibri"/>
              </a:rPr>
              <a:t> sum is calculated. </a:t>
            </a:r>
          </a:p>
          <a:p>
            <a:pPr marL="285750" indent="-285750">
              <a:buFont typeface="Arial" panose="020B0604020202020204" pitchFamily="34" charset="0"/>
              <a:buChar char="•"/>
            </a:pPr>
            <a:endParaRPr lang="en-US" altLang="ko-KR" sz="1800" b="1" dirty="0">
              <a:latin typeface="Calibri"/>
              <a:ea typeface="Calibri"/>
              <a:cs typeface="Calibri"/>
              <a:sym typeface="Calibri"/>
            </a:endParaRPr>
          </a:p>
          <a:p>
            <a:pPr marL="285750" indent="-285750">
              <a:buFont typeface="Arial" panose="020B0604020202020204" pitchFamily="34" charset="0"/>
              <a:buChar char="•"/>
            </a:pPr>
            <a:r>
              <a:rPr lang="en-US" altLang="ko-KR" sz="1800" b="1" dirty="0">
                <a:latin typeface="Calibri"/>
                <a:ea typeface="Calibri"/>
                <a:cs typeface="Calibri"/>
                <a:sym typeface="Calibri"/>
              </a:rPr>
              <a:t>After that the concerned pixel of the image is replaced by the sum calculated before. In this process the concerned pixel of the image is given more weight than distant pixels as it happens in a Gaussian function.</a:t>
            </a:r>
          </a:p>
          <a:p>
            <a:pPr marL="285750" indent="-285750">
              <a:buFont typeface="Arial" panose="020B0604020202020204" pitchFamily="34" charset="0"/>
              <a:buChar char="•"/>
            </a:pPr>
            <a:endParaRPr lang="ko-KR" altLang="en-US" sz="1800" dirty="0"/>
          </a:p>
        </p:txBody>
      </p:sp>
      <p:pic>
        <p:nvPicPr>
          <p:cNvPr id="7" name="그림 6">
            <a:extLst>
              <a:ext uri="{FF2B5EF4-FFF2-40B4-BE49-F238E27FC236}">
                <a16:creationId xmlns:a16="http://schemas.microsoft.com/office/drawing/2014/main" id="{7976EBAD-8111-5FA0-57D6-026FE4F2FB7B}"/>
              </a:ext>
            </a:extLst>
          </p:cNvPr>
          <p:cNvPicPr>
            <a:picLocks noChangeAspect="1"/>
          </p:cNvPicPr>
          <p:nvPr/>
        </p:nvPicPr>
        <p:blipFill>
          <a:blip r:embed="rId2"/>
          <a:stretch>
            <a:fillRect/>
          </a:stretch>
        </p:blipFill>
        <p:spPr>
          <a:xfrm>
            <a:off x="729574" y="762507"/>
            <a:ext cx="6554275" cy="3842757"/>
          </a:xfrm>
          <a:prstGeom prst="rect">
            <a:avLst/>
          </a:prstGeom>
        </p:spPr>
      </p:pic>
    </p:spTree>
    <p:extLst>
      <p:ext uri="{BB962C8B-B14F-4D97-AF65-F5344CB8AC3E}">
        <p14:creationId xmlns:p14="http://schemas.microsoft.com/office/powerpoint/2010/main" val="3944958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Google Shape;100;p5">
            <a:extLst>
              <a:ext uri="{FF2B5EF4-FFF2-40B4-BE49-F238E27FC236}">
                <a16:creationId xmlns:a16="http://schemas.microsoft.com/office/drawing/2014/main" id="{E38E499D-3B51-83A7-2B8A-0FF0E33F2941}"/>
              </a:ext>
            </a:extLst>
          </p:cNvPr>
          <p:cNvPicPr preferRelativeResize="0"/>
          <p:nvPr/>
        </p:nvPicPr>
        <p:blipFill rotWithShape="1">
          <a:blip r:embed="rId2">
            <a:alphaModFix/>
          </a:blip>
          <a:srcRect l="6331" t="6740" r="8114" b="5967"/>
          <a:stretch>
            <a:fillRect/>
          </a:stretch>
        </p:blipFill>
        <p:spPr>
          <a:xfrm>
            <a:off x="300357" y="693583"/>
            <a:ext cx="5798747" cy="5912119"/>
          </a:xfrm>
          <a:prstGeom prst="rect">
            <a:avLst/>
          </a:prstGeom>
          <a:noFill/>
          <a:ln>
            <a:noFill/>
          </a:ln>
        </p:spPr>
      </p:pic>
      <p:sp>
        <p:nvSpPr>
          <p:cNvPr id="3" name="슬라이드 번호 개체 틀 2">
            <a:extLst>
              <a:ext uri="{FF2B5EF4-FFF2-40B4-BE49-F238E27FC236}">
                <a16:creationId xmlns:a16="http://schemas.microsoft.com/office/drawing/2014/main" id="{4FFF89FD-577E-550C-EA97-60AE020BDB34}"/>
              </a:ext>
            </a:extLst>
          </p:cNvPr>
          <p:cNvSpPr>
            <a:spLocks noGrp="1"/>
          </p:cNvSpPr>
          <p:nvPr>
            <p:ph type="sldNum" sz="quarter" idx="12"/>
          </p:nvPr>
        </p:nvSpPr>
        <p:spPr/>
        <p:txBody>
          <a:bodyPr/>
          <a:lstStyle/>
          <a:p>
            <a:pPr>
              <a:defRPr/>
            </a:pPr>
            <a:fld id="{1F4E2527-74B3-4516-855B-22166B3EDEE2}" type="slidenum">
              <a:rPr lang="en-US" altLang="ko-KR" smtClean="0"/>
              <a:pPr>
                <a:defRPr/>
              </a:pPr>
              <a:t>5</a:t>
            </a:fld>
            <a:endParaRPr lang="en-US" altLang="ko-KR"/>
          </a:p>
        </p:txBody>
      </p:sp>
      <p:sp>
        <p:nvSpPr>
          <p:cNvPr id="7" name="TextBox 6">
            <a:extLst>
              <a:ext uri="{FF2B5EF4-FFF2-40B4-BE49-F238E27FC236}">
                <a16:creationId xmlns:a16="http://schemas.microsoft.com/office/drawing/2014/main" id="{852B8BC5-5720-D587-50DC-45C86B276BE0}"/>
              </a:ext>
            </a:extLst>
          </p:cNvPr>
          <p:cNvSpPr txBox="1"/>
          <p:nvPr/>
        </p:nvSpPr>
        <p:spPr>
          <a:xfrm>
            <a:off x="5624343" y="1186750"/>
            <a:ext cx="5041750" cy="5693866"/>
          </a:xfrm>
          <a:prstGeom prst="rect">
            <a:avLst/>
          </a:prstGeom>
        </p:spPr>
        <p:txBody>
          <a:bodyPr wrap="square" rtlCol="0">
            <a:spAutoFit/>
          </a:bodyPr>
          <a:lstStyle/>
          <a:p>
            <a:pPr marL="171450" indent="-171450">
              <a:buFont typeface="Arial" panose="020B0604020202020204" pitchFamily="34" charset="0"/>
              <a:buChar char="•"/>
            </a:pPr>
            <a:r>
              <a:rPr lang="en-US" altLang="ko-KR" sz="1400" b="1" dirty="0"/>
              <a:t>Input Image</a:t>
            </a:r>
          </a:p>
          <a:p>
            <a:r>
              <a:rPr lang="ko-KR" altLang="en-US" sz="1400" dirty="0"/>
              <a:t>원본 이미지 입력</a:t>
            </a:r>
            <a:r>
              <a:rPr lang="en-US" altLang="ko-KR" sz="1400" dirty="0"/>
              <a:t>.</a:t>
            </a:r>
          </a:p>
          <a:p>
            <a:endParaRPr lang="en-US" altLang="ko-KR" sz="1400" dirty="0"/>
          </a:p>
          <a:p>
            <a:pPr marL="171450" indent="-171450">
              <a:buFont typeface="Arial" panose="020B0604020202020204" pitchFamily="34" charset="0"/>
              <a:buChar char="•"/>
            </a:pPr>
            <a:r>
              <a:rPr lang="en-US" altLang="ko-KR" sz="1400" b="1" dirty="0"/>
              <a:t>To Convert Input Image To .hex Format</a:t>
            </a:r>
          </a:p>
          <a:p>
            <a:r>
              <a:rPr lang="ko-KR" altLang="en-US" sz="1400" dirty="0"/>
              <a:t>입력 이미지를 </a:t>
            </a:r>
            <a:r>
              <a:rPr lang="en-US" altLang="ko-KR" sz="1400" dirty="0"/>
              <a:t>.hex </a:t>
            </a:r>
            <a:r>
              <a:rPr lang="ko-KR" altLang="en-US" sz="1400" dirty="0"/>
              <a:t>형식으로 변환 </a:t>
            </a:r>
            <a:r>
              <a:rPr lang="en-US" altLang="ko-KR" sz="1400" dirty="0"/>
              <a:t>(</a:t>
            </a:r>
            <a:r>
              <a:rPr lang="ko-KR" altLang="en-US" sz="1400" dirty="0"/>
              <a:t>픽셀 데이터를 </a:t>
            </a:r>
            <a:r>
              <a:rPr lang="en-US" altLang="ko-KR" sz="1400" dirty="0"/>
              <a:t>16</a:t>
            </a:r>
            <a:r>
              <a:rPr lang="ko-KR" altLang="en-US" sz="1400" dirty="0"/>
              <a:t>진수로 인코딩</a:t>
            </a:r>
            <a:r>
              <a:rPr lang="en-US" altLang="ko-KR" sz="1400" dirty="0"/>
              <a:t>).</a:t>
            </a:r>
          </a:p>
          <a:p>
            <a:endParaRPr lang="en-US" altLang="ko-KR" sz="1400" dirty="0"/>
          </a:p>
          <a:p>
            <a:pPr marL="171450" indent="-171450">
              <a:buFont typeface="Arial" panose="020B0604020202020204" pitchFamily="34" charset="0"/>
              <a:buChar char="•"/>
            </a:pPr>
            <a:r>
              <a:rPr lang="en-US" altLang="ko-KR" sz="1400" b="1" dirty="0"/>
              <a:t>Use The .hex File To Make A Matrix Of Pixels</a:t>
            </a:r>
          </a:p>
          <a:p>
            <a:r>
              <a:rPr lang="en-US" altLang="ko-KR" sz="1400" dirty="0"/>
              <a:t>.hex </a:t>
            </a:r>
            <a:r>
              <a:rPr lang="ko-KR" altLang="en-US" sz="1400" dirty="0"/>
              <a:t>파일을 다시 픽셀 행렬로 변환</a:t>
            </a:r>
            <a:r>
              <a:rPr lang="en-US" altLang="ko-KR" sz="1400" dirty="0"/>
              <a:t>.</a:t>
            </a:r>
          </a:p>
          <a:p>
            <a:endParaRPr lang="en-US" altLang="ko-KR" sz="1400" dirty="0"/>
          </a:p>
          <a:p>
            <a:pPr marL="171450" indent="-171450">
              <a:buFont typeface="Arial" panose="020B0604020202020204" pitchFamily="34" charset="0"/>
              <a:buChar char="•"/>
            </a:pPr>
            <a:r>
              <a:rPr lang="en-US" altLang="ko-KR" sz="1400" b="1" dirty="0"/>
              <a:t>Build Gaussian Kernel Depending On The Input</a:t>
            </a:r>
          </a:p>
          <a:p>
            <a:r>
              <a:rPr lang="ko-KR" altLang="en-US" sz="1400" dirty="0"/>
              <a:t>입력 조건에 따라 </a:t>
            </a:r>
            <a:r>
              <a:rPr lang="ko-KR" altLang="en-US" sz="1400" dirty="0" err="1"/>
              <a:t>가우시안</a:t>
            </a:r>
            <a:r>
              <a:rPr lang="ko-KR" altLang="en-US" sz="1400" dirty="0"/>
              <a:t> 커널 생성</a:t>
            </a:r>
            <a:endParaRPr lang="en-US" altLang="ko-KR" sz="1400" dirty="0"/>
          </a:p>
          <a:p>
            <a:endParaRPr lang="ko-KR" altLang="en-US" sz="1400" dirty="0"/>
          </a:p>
          <a:p>
            <a:pPr marL="171450" indent="-171450">
              <a:buFont typeface="Arial" panose="020B0604020202020204" pitchFamily="34" charset="0"/>
              <a:buChar char="•"/>
            </a:pPr>
            <a:r>
              <a:rPr lang="en-US" altLang="ko-KR" sz="1400" b="1" dirty="0"/>
              <a:t>Processing Of The Image By Convolution With Gaussian Kernel</a:t>
            </a:r>
          </a:p>
          <a:p>
            <a:r>
              <a:rPr lang="ko-KR" altLang="en-US" sz="1400" dirty="0"/>
              <a:t>이미지 행렬에 대해 </a:t>
            </a:r>
            <a:r>
              <a:rPr lang="ko-KR" altLang="en-US" sz="1400" dirty="0" err="1"/>
              <a:t>가우시안</a:t>
            </a:r>
            <a:r>
              <a:rPr lang="ko-KR" altLang="en-US" sz="1400" dirty="0"/>
              <a:t> 커널과 </a:t>
            </a:r>
            <a:r>
              <a:rPr lang="ko-KR" altLang="en-US" sz="1400" dirty="0" err="1"/>
              <a:t>컨볼루션</a:t>
            </a:r>
            <a:r>
              <a:rPr lang="en-US" altLang="ko-KR" sz="1400" dirty="0"/>
              <a:t>(</a:t>
            </a:r>
            <a:r>
              <a:rPr lang="ko-KR" altLang="en-US" sz="1400" dirty="0" err="1"/>
              <a:t>합성곱</a:t>
            </a:r>
            <a:r>
              <a:rPr lang="en-US" altLang="ko-KR" sz="1400" dirty="0"/>
              <a:t>) </a:t>
            </a:r>
            <a:r>
              <a:rPr lang="ko-KR" altLang="en-US" sz="1400" dirty="0"/>
              <a:t>수행</a:t>
            </a:r>
            <a:endParaRPr lang="en-US" altLang="ko-KR" sz="1400" dirty="0"/>
          </a:p>
          <a:p>
            <a:endParaRPr lang="ko-KR" altLang="en-US" sz="1400" dirty="0"/>
          </a:p>
          <a:p>
            <a:pPr marL="171450" indent="-171450">
              <a:buFont typeface="Arial" panose="020B0604020202020204" pitchFamily="34" charset="0"/>
              <a:buChar char="•"/>
            </a:pPr>
            <a:r>
              <a:rPr lang="en-US" altLang="ko-KR" sz="1400" b="1" dirty="0"/>
              <a:t>Receiving The Resultant Matrix And Convert It Back To .hex File</a:t>
            </a:r>
          </a:p>
          <a:p>
            <a:r>
              <a:rPr lang="ko-KR" altLang="en-US" sz="1400" dirty="0"/>
              <a:t>처리된 이미지 행렬을 다시 </a:t>
            </a:r>
            <a:r>
              <a:rPr lang="en-US" altLang="ko-KR" sz="1400" dirty="0"/>
              <a:t>.hex </a:t>
            </a:r>
            <a:r>
              <a:rPr lang="ko-KR" altLang="en-US" sz="1400" dirty="0"/>
              <a:t>파일로 변환</a:t>
            </a:r>
            <a:r>
              <a:rPr lang="en-US" altLang="ko-KR" sz="1400" dirty="0"/>
              <a:t>.</a:t>
            </a:r>
          </a:p>
          <a:p>
            <a:endParaRPr lang="en-US" altLang="ko-KR" sz="1400" dirty="0"/>
          </a:p>
          <a:p>
            <a:pPr marL="171450" indent="-171450">
              <a:buFont typeface="Arial" panose="020B0604020202020204" pitchFamily="34" charset="0"/>
              <a:buChar char="•"/>
            </a:pPr>
            <a:r>
              <a:rPr lang="en-US" altLang="ko-KR" sz="1400" b="1" dirty="0"/>
              <a:t>Finally Use The .hex File And Convert It Into Image Of Appropriate Extension</a:t>
            </a:r>
          </a:p>
          <a:p>
            <a:r>
              <a:rPr lang="ko-KR" altLang="en-US" sz="1400" dirty="0"/>
              <a:t>최종 </a:t>
            </a:r>
            <a:r>
              <a:rPr lang="en-US" altLang="ko-KR" sz="1400" dirty="0"/>
              <a:t>.hex </a:t>
            </a:r>
            <a:r>
              <a:rPr lang="ko-KR" altLang="en-US" sz="1400" dirty="0"/>
              <a:t>파일을 원하는 이미지 형식</a:t>
            </a:r>
            <a:r>
              <a:rPr lang="en-US" altLang="ko-KR" sz="1400" dirty="0"/>
              <a:t>(JPG, PNG </a:t>
            </a:r>
            <a:r>
              <a:rPr lang="ko-KR" altLang="en-US" sz="1400" dirty="0"/>
              <a:t>등</a:t>
            </a:r>
            <a:r>
              <a:rPr lang="en-US" altLang="ko-KR" sz="1400" dirty="0"/>
              <a:t>) </a:t>
            </a:r>
            <a:r>
              <a:rPr lang="ko-KR" altLang="en-US" sz="1400" dirty="0"/>
              <a:t>으로 다시 디코딩</a:t>
            </a:r>
          </a:p>
          <a:p>
            <a:endParaRPr lang="ko-KR" altLang="en-US" sz="1400" dirty="0"/>
          </a:p>
        </p:txBody>
      </p:sp>
      <p:sp>
        <p:nvSpPr>
          <p:cNvPr id="14" name="Rectangle 6">
            <a:extLst>
              <a:ext uri="{FF2B5EF4-FFF2-40B4-BE49-F238E27FC236}">
                <a16:creationId xmlns:a16="http://schemas.microsoft.com/office/drawing/2014/main" id="{CA301568-46B5-DF9D-87E6-30B8FB201F6C}"/>
              </a:ext>
            </a:extLst>
          </p:cNvPr>
          <p:cNvSpPr>
            <a:spLocks noChangeArrowheads="1"/>
          </p:cNvSpPr>
          <p:nvPr/>
        </p:nvSpPr>
        <p:spPr>
          <a:xfrm>
            <a:off x="369888" y="257175"/>
            <a:ext cx="8602662" cy="582613"/>
          </a:xfrm>
          <a:prstGeom prst="rect">
            <a:avLst/>
          </a:prstGeom>
          <a:noFill/>
          <a:ln>
            <a:noFill/>
          </a:ln>
          <a:effectLst/>
        </p:spPr>
        <p:txBody>
          <a:bodyPr/>
          <a:lstStyle/>
          <a:p>
            <a:pPr eaLnBrk="1" hangingPunct="1">
              <a:lnSpc>
                <a:spcPct val="120000"/>
              </a:lnSpc>
              <a:defRPr/>
            </a:pPr>
            <a:r>
              <a:rPr lang="en-US" altLang="ko-KR" sz="2800" b="1" dirty="0">
                <a:solidFill>
                  <a:srgbClr val="C00000"/>
                </a:solidFill>
                <a:latin typeface="맑은 고딕"/>
                <a:ea typeface="맑은 고딕"/>
              </a:rPr>
              <a:t>4. </a:t>
            </a:r>
            <a:r>
              <a:rPr lang="en-IN" altLang="ko-KR" sz="2800" b="1" dirty="0">
                <a:solidFill>
                  <a:srgbClr val="C00000"/>
                </a:solidFill>
              </a:rPr>
              <a:t>Flow Chart</a:t>
            </a:r>
            <a:endParaRPr lang="ko-KR" altLang="en-US" sz="2800" b="1" dirty="0">
              <a:solidFill>
                <a:srgbClr val="C00000"/>
              </a:solidFill>
              <a:latin typeface="맑은 고딕"/>
              <a:ea typeface="맑은 고딕"/>
            </a:endParaRPr>
          </a:p>
        </p:txBody>
      </p:sp>
    </p:spTree>
    <p:extLst>
      <p:ext uri="{BB962C8B-B14F-4D97-AF65-F5344CB8AC3E}">
        <p14:creationId xmlns:p14="http://schemas.microsoft.com/office/powerpoint/2010/main" val="3602584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슬라이드 번호 개체 틀 2">
            <a:extLst>
              <a:ext uri="{FF2B5EF4-FFF2-40B4-BE49-F238E27FC236}">
                <a16:creationId xmlns:a16="http://schemas.microsoft.com/office/drawing/2014/main" id="{1C6A7430-98EB-CBAD-7065-778AC0557EFE}"/>
              </a:ext>
            </a:extLst>
          </p:cNvPr>
          <p:cNvSpPr>
            <a:spLocks noGrp="1"/>
          </p:cNvSpPr>
          <p:nvPr>
            <p:ph type="sldNum" sz="quarter" idx="12"/>
          </p:nvPr>
        </p:nvSpPr>
        <p:spPr/>
        <p:txBody>
          <a:bodyPr/>
          <a:lstStyle/>
          <a:p>
            <a:pPr>
              <a:defRPr/>
            </a:pPr>
            <a:fld id="{1F4E2527-74B3-4516-855B-22166B3EDEE2}" type="slidenum">
              <a:rPr lang="en-US" altLang="ko-KR" smtClean="0"/>
              <a:pPr>
                <a:defRPr/>
              </a:pPr>
              <a:t>6</a:t>
            </a:fld>
            <a:endParaRPr lang="en-US" altLang="ko-KR"/>
          </a:p>
        </p:txBody>
      </p:sp>
      <p:sp>
        <p:nvSpPr>
          <p:cNvPr id="4" name="Rectangle 6">
            <a:extLst>
              <a:ext uri="{FF2B5EF4-FFF2-40B4-BE49-F238E27FC236}">
                <a16:creationId xmlns:a16="http://schemas.microsoft.com/office/drawing/2014/main" id="{7D4C5210-4609-13A9-E913-7844DEA5B653}"/>
              </a:ext>
            </a:extLst>
          </p:cNvPr>
          <p:cNvSpPr>
            <a:spLocks noChangeArrowheads="1"/>
          </p:cNvSpPr>
          <p:nvPr/>
        </p:nvSpPr>
        <p:spPr>
          <a:xfrm>
            <a:off x="369888" y="257175"/>
            <a:ext cx="8602662" cy="582613"/>
          </a:xfrm>
          <a:prstGeom prst="rect">
            <a:avLst/>
          </a:prstGeom>
          <a:noFill/>
          <a:ln>
            <a:noFill/>
          </a:ln>
          <a:effectLst/>
        </p:spPr>
        <p:txBody>
          <a:bodyPr/>
          <a:lstStyle/>
          <a:p>
            <a:pPr eaLnBrk="1" hangingPunct="1">
              <a:lnSpc>
                <a:spcPct val="120000"/>
              </a:lnSpc>
              <a:defRPr/>
            </a:pPr>
            <a:r>
              <a:rPr lang="en-US" altLang="ko-KR" sz="2800" b="1" dirty="0">
                <a:solidFill>
                  <a:srgbClr val="C00000"/>
                </a:solidFill>
                <a:latin typeface="맑은 고딕"/>
                <a:ea typeface="맑은 고딕"/>
              </a:rPr>
              <a:t>5. </a:t>
            </a:r>
            <a:r>
              <a:rPr lang="en-IN" altLang="ko-KR" sz="2800" b="1" dirty="0">
                <a:solidFill>
                  <a:srgbClr val="C00000"/>
                </a:solidFill>
              </a:rPr>
              <a:t>Architecture of the Design: The Software part</a:t>
            </a:r>
            <a:endParaRPr lang="ko-KR" altLang="en-US" sz="2800" b="1" dirty="0">
              <a:solidFill>
                <a:srgbClr val="C00000"/>
              </a:solidFill>
              <a:latin typeface="맑은 고딕"/>
              <a:ea typeface="맑은 고딕"/>
            </a:endParaRPr>
          </a:p>
        </p:txBody>
      </p:sp>
      <p:sp>
        <p:nvSpPr>
          <p:cNvPr id="6" name="TextBox 5">
            <a:extLst>
              <a:ext uri="{FF2B5EF4-FFF2-40B4-BE49-F238E27FC236}">
                <a16:creationId xmlns:a16="http://schemas.microsoft.com/office/drawing/2014/main" id="{71708CF2-D307-34C4-0684-8B3259AD4321}"/>
              </a:ext>
            </a:extLst>
          </p:cNvPr>
          <p:cNvSpPr txBox="1"/>
          <p:nvPr/>
        </p:nvSpPr>
        <p:spPr>
          <a:xfrm>
            <a:off x="1227813" y="1193844"/>
            <a:ext cx="7882850" cy="6086282"/>
          </a:xfrm>
          <a:prstGeom prst="rect">
            <a:avLst/>
          </a:prstGeom>
        </p:spPr>
        <p:txBody>
          <a:bodyPr wrap="square" rtlCol="0">
            <a:spAutoFit/>
          </a:bodyPr>
          <a:lstStyle/>
          <a:p>
            <a:pPr marL="182880" lvl="0" indent="-62229">
              <a:lnSpc>
                <a:spcPct val="115000"/>
              </a:lnSpc>
              <a:spcBef>
                <a:spcPts val="0"/>
              </a:spcBef>
              <a:spcAft>
                <a:spcPts val="0"/>
              </a:spcAft>
              <a:buSzPts val="1900"/>
            </a:pPr>
            <a:r>
              <a:rPr lang="en-US" altLang="ko-KR" sz="1800" b="1" dirty="0">
                <a:latin typeface="Calibri"/>
                <a:ea typeface="Calibri"/>
                <a:cs typeface="Calibri"/>
                <a:sym typeface="Calibri"/>
              </a:rPr>
              <a:t>Following is the detailed procedure that take place for applying Gaussian filter on the image. </a:t>
            </a:r>
          </a:p>
          <a:p>
            <a:pPr marL="182880" lvl="0" indent="-62229">
              <a:lnSpc>
                <a:spcPct val="115000"/>
              </a:lnSpc>
              <a:spcBef>
                <a:spcPts val="1600"/>
              </a:spcBef>
              <a:spcAft>
                <a:spcPts val="0"/>
              </a:spcAft>
              <a:buSzPts val="1900"/>
            </a:pPr>
            <a:r>
              <a:rPr lang="en-US" altLang="ko-KR" sz="1800" dirty="0">
                <a:solidFill>
                  <a:srgbClr val="980000"/>
                </a:solidFill>
                <a:latin typeface="Calibri"/>
                <a:ea typeface="Calibri"/>
                <a:cs typeface="Calibri"/>
                <a:sym typeface="Calibri"/>
              </a:rPr>
              <a:t>First of all, we have made </a:t>
            </a:r>
            <a:r>
              <a:rPr lang="en-US" altLang="ko-KR" sz="1800" b="1" dirty="0">
                <a:solidFill>
                  <a:srgbClr val="980000"/>
                </a:solidFill>
                <a:latin typeface="Calibri"/>
                <a:ea typeface="Calibri"/>
                <a:cs typeface="Calibri"/>
                <a:sym typeface="Calibri"/>
              </a:rPr>
              <a:t>two different testbenches</a:t>
            </a:r>
            <a:r>
              <a:rPr lang="en-US" altLang="ko-KR" sz="1800" dirty="0">
                <a:solidFill>
                  <a:srgbClr val="980000"/>
                </a:solidFill>
                <a:latin typeface="Calibri"/>
                <a:ea typeface="Calibri"/>
                <a:cs typeface="Calibri"/>
                <a:sym typeface="Calibri"/>
              </a:rPr>
              <a:t> for this project one for applying </a:t>
            </a:r>
            <a:r>
              <a:rPr lang="en-US" altLang="ko-KR" sz="1800" b="1" dirty="0">
                <a:solidFill>
                  <a:srgbClr val="980000"/>
                </a:solidFill>
                <a:latin typeface="Calibri"/>
                <a:ea typeface="Calibri"/>
                <a:cs typeface="Calibri"/>
                <a:sym typeface="Calibri"/>
              </a:rPr>
              <a:t>Gaussian filter to Colored images (</a:t>
            </a:r>
            <a:r>
              <a:rPr lang="en-US" altLang="ko-KR" sz="1800" b="1" dirty="0" err="1">
                <a:solidFill>
                  <a:srgbClr val="980000"/>
                </a:solidFill>
                <a:latin typeface="Calibri"/>
                <a:ea typeface="Calibri"/>
                <a:cs typeface="Calibri"/>
                <a:sym typeface="Calibri"/>
              </a:rPr>
              <a:t>testbench_color.v</a:t>
            </a:r>
            <a:r>
              <a:rPr lang="en-US" altLang="ko-KR" sz="1800" b="1" dirty="0">
                <a:solidFill>
                  <a:srgbClr val="980000"/>
                </a:solidFill>
                <a:latin typeface="Calibri"/>
                <a:ea typeface="Calibri"/>
                <a:cs typeface="Calibri"/>
                <a:sym typeface="Calibri"/>
              </a:rPr>
              <a:t>)</a:t>
            </a:r>
            <a:r>
              <a:rPr lang="en-US" altLang="ko-KR" sz="1800" dirty="0">
                <a:solidFill>
                  <a:srgbClr val="980000"/>
                </a:solidFill>
                <a:latin typeface="Calibri"/>
                <a:ea typeface="Calibri"/>
                <a:cs typeface="Calibri"/>
                <a:sym typeface="Calibri"/>
              </a:rPr>
              <a:t> and other for applying filter on </a:t>
            </a:r>
            <a:r>
              <a:rPr lang="en-US" altLang="ko-KR" sz="1800" b="1" dirty="0">
                <a:solidFill>
                  <a:srgbClr val="980000"/>
                </a:solidFill>
                <a:latin typeface="Calibri"/>
                <a:ea typeface="Calibri"/>
                <a:cs typeface="Calibri"/>
                <a:sym typeface="Calibri"/>
              </a:rPr>
              <a:t>Grayscale images (</a:t>
            </a:r>
            <a:r>
              <a:rPr lang="en-US" altLang="ko-KR" sz="1800" b="1" dirty="0" err="1">
                <a:solidFill>
                  <a:srgbClr val="980000"/>
                </a:solidFill>
                <a:latin typeface="Calibri"/>
                <a:ea typeface="Calibri"/>
                <a:cs typeface="Calibri"/>
                <a:sym typeface="Calibri"/>
              </a:rPr>
              <a:t>testbench.v</a:t>
            </a:r>
            <a:r>
              <a:rPr lang="en-US" altLang="ko-KR" sz="1800" b="1" dirty="0">
                <a:solidFill>
                  <a:srgbClr val="980000"/>
                </a:solidFill>
                <a:latin typeface="Calibri"/>
                <a:ea typeface="Calibri"/>
                <a:cs typeface="Calibri"/>
                <a:sym typeface="Calibri"/>
              </a:rPr>
              <a:t>).</a:t>
            </a:r>
          </a:p>
          <a:p>
            <a:pPr marL="457200" lvl="0" indent="-342900">
              <a:lnSpc>
                <a:spcPct val="115000"/>
              </a:lnSpc>
              <a:spcBef>
                <a:spcPts val="1600"/>
              </a:spcBef>
              <a:spcAft>
                <a:spcPts val="0"/>
              </a:spcAft>
              <a:buSzPts val="1800"/>
              <a:buFont typeface="Calibri"/>
              <a:buAutoNum type="arabicPeriod"/>
            </a:pPr>
            <a:r>
              <a:rPr lang="en-US" altLang="ko-KR" sz="1800" dirty="0">
                <a:latin typeface="Calibri"/>
                <a:ea typeface="Calibri"/>
                <a:cs typeface="Calibri"/>
                <a:sym typeface="Calibri"/>
              </a:rPr>
              <a:t>We need to give the modules of our test bench  input parameters - the input image , the kernel matrix order an integer in the range of {3,5,7}, rows of image, columns of image and size of image.</a:t>
            </a:r>
          </a:p>
          <a:p>
            <a:pPr marL="457200" lvl="0" indent="-342900">
              <a:lnSpc>
                <a:spcPct val="115000"/>
              </a:lnSpc>
              <a:spcBef>
                <a:spcPts val="1000"/>
              </a:spcBef>
              <a:spcAft>
                <a:spcPts val="0"/>
              </a:spcAft>
              <a:buSzPts val="1800"/>
              <a:buFont typeface="Calibri"/>
              <a:buAutoNum type="arabicPeriod"/>
            </a:pPr>
            <a:r>
              <a:rPr lang="en-US" altLang="ko-KR" sz="1800" dirty="0">
                <a:latin typeface="Calibri"/>
                <a:ea typeface="Calibri"/>
                <a:cs typeface="Calibri"/>
                <a:sym typeface="Calibri"/>
              </a:rPr>
              <a:t>Now this input image is required to be in a .hex file. So we need to convert the image file to .hex because Verilog is not able to read a .jpg/.bmp file directly. For this we have written two codes one in </a:t>
            </a:r>
            <a:r>
              <a:rPr lang="en-US" altLang="ko-KR" sz="1800" b="1" dirty="0">
                <a:solidFill>
                  <a:srgbClr val="783F04"/>
                </a:solidFill>
                <a:latin typeface="Calibri"/>
                <a:ea typeface="Calibri"/>
                <a:cs typeface="Calibri"/>
                <a:sym typeface="Calibri"/>
              </a:rPr>
              <a:t>MATLAB</a:t>
            </a:r>
            <a:r>
              <a:rPr lang="en-US" altLang="ko-KR" sz="1800" dirty="0">
                <a:latin typeface="Calibri"/>
                <a:ea typeface="Calibri"/>
                <a:cs typeface="Calibri"/>
                <a:sym typeface="Calibri"/>
              </a:rPr>
              <a:t> for converting .bmp file to .hex and other in </a:t>
            </a:r>
            <a:r>
              <a:rPr lang="en-US" altLang="ko-KR" sz="1800" b="1" dirty="0">
                <a:solidFill>
                  <a:srgbClr val="660000"/>
                </a:solidFill>
                <a:latin typeface="Calibri"/>
                <a:ea typeface="Calibri"/>
                <a:cs typeface="Calibri"/>
                <a:sym typeface="Calibri"/>
              </a:rPr>
              <a:t>PYTHON </a:t>
            </a:r>
            <a:r>
              <a:rPr lang="en-US" altLang="ko-KR" sz="1800" dirty="0">
                <a:latin typeface="Calibri"/>
                <a:ea typeface="Calibri"/>
                <a:cs typeface="Calibri"/>
                <a:sym typeface="Calibri"/>
              </a:rPr>
              <a:t> for converting .jpg file to .hex.(</a:t>
            </a:r>
            <a:r>
              <a:rPr lang="en-US" altLang="ko-KR" sz="1800" b="1" dirty="0">
                <a:latin typeface="Calibri"/>
                <a:ea typeface="Calibri"/>
                <a:cs typeface="Calibri"/>
                <a:sym typeface="Calibri"/>
              </a:rPr>
              <a:t>NOTE: Make sure that image is needed to be in Grayscale for using </a:t>
            </a:r>
            <a:r>
              <a:rPr lang="en-US" altLang="ko-KR" sz="1800" b="1" dirty="0" err="1">
                <a:latin typeface="Calibri"/>
                <a:ea typeface="Calibri"/>
                <a:cs typeface="Calibri"/>
                <a:sym typeface="Calibri"/>
              </a:rPr>
              <a:t>testbench.v</a:t>
            </a:r>
            <a:r>
              <a:rPr lang="en-US" altLang="ko-KR" sz="1800" dirty="0">
                <a:latin typeface="Calibri"/>
                <a:ea typeface="Calibri"/>
                <a:cs typeface="Calibri"/>
                <a:sym typeface="Calibri"/>
              </a:rPr>
              <a:t>)</a:t>
            </a:r>
          </a:p>
          <a:p>
            <a:pPr marL="182880" lvl="0" indent="-62229">
              <a:lnSpc>
                <a:spcPct val="90000"/>
              </a:lnSpc>
              <a:spcBef>
                <a:spcPts val="1000"/>
              </a:spcBef>
              <a:spcAft>
                <a:spcPts val="0"/>
              </a:spcAft>
              <a:buSzPts val="1900"/>
            </a:pPr>
            <a:endParaRPr lang="en-US" altLang="ko-KR" sz="1800" dirty="0">
              <a:solidFill>
                <a:srgbClr val="000000"/>
              </a:solidFill>
            </a:endParaRPr>
          </a:p>
          <a:p>
            <a:pPr marL="182880" lvl="0" indent="-62229">
              <a:lnSpc>
                <a:spcPct val="90000"/>
              </a:lnSpc>
              <a:spcBef>
                <a:spcPts val="1600"/>
              </a:spcBef>
              <a:spcAft>
                <a:spcPts val="1600"/>
              </a:spcAft>
              <a:buSzPts val="1900"/>
            </a:pPr>
            <a:endParaRPr lang="en-US" altLang="ko-KR" sz="1800" dirty="0"/>
          </a:p>
          <a:p>
            <a:endParaRPr lang="ko-KR" altLang="en-US" sz="1800" dirty="0"/>
          </a:p>
        </p:txBody>
      </p:sp>
    </p:spTree>
    <p:extLst>
      <p:ext uri="{BB962C8B-B14F-4D97-AF65-F5344CB8AC3E}">
        <p14:creationId xmlns:p14="http://schemas.microsoft.com/office/powerpoint/2010/main" val="1166046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6E1102-0760-3196-5889-498476BA67C1}"/>
            </a:ext>
          </a:extLst>
        </p:cNvPr>
        <p:cNvGrpSpPr/>
        <p:nvPr/>
      </p:nvGrpSpPr>
      <p:grpSpPr>
        <a:xfrm>
          <a:off x="0" y="0"/>
          <a:ext cx="0" cy="0"/>
          <a:chOff x="0" y="0"/>
          <a:chExt cx="0" cy="0"/>
        </a:xfrm>
      </p:grpSpPr>
      <p:sp>
        <p:nvSpPr>
          <p:cNvPr id="3" name="슬라이드 번호 개체 틀 2">
            <a:extLst>
              <a:ext uri="{FF2B5EF4-FFF2-40B4-BE49-F238E27FC236}">
                <a16:creationId xmlns:a16="http://schemas.microsoft.com/office/drawing/2014/main" id="{354D1FE4-212A-A859-32C8-F45D2D1C3814}"/>
              </a:ext>
            </a:extLst>
          </p:cNvPr>
          <p:cNvSpPr>
            <a:spLocks noGrp="1"/>
          </p:cNvSpPr>
          <p:nvPr>
            <p:ph type="sldNum" sz="quarter" idx="12"/>
          </p:nvPr>
        </p:nvSpPr>
        <p:spPr/>
        <p:txBody>
          <a:bodyPr/>
          <a:lstStyle/>
          <a:p>
            <a:pPr>
              <a:defRPr/>
            </a:pPr>
            <a:fld id="{1F4E2527-74B3-4516-855B-22166B3EDEE2}" type="slidenum">
              <a:rPr lang="en-US" altLang="ko-KR" smtClean="0"/>
              <a:pPr>
                <a:defRPr/>
              </a:pPr>
              <a:t>7</a:t>
            </a:fld>
            <a:endParaRPr lang="en-US" altLang="ko-KR"/>
          </a:p>
        </p:txBody>
      </p:sp>
      <p:sp>
        <p:nvSpPr>
          <p:cNvPr id="4" name="Rectangle 6">
            <a:extLst>
              <a:ext uri="{FF2B5EF4-FFF2-40B4-BE49-F238E27FC236}">
                <a16:creationId xmlns:a16="http://schemas.microsoft.com/office/drawing/2014/main" id="{5BE619C7-FB75-BF30-5CCB-831950C9B619}"/>
              </a:ext>
            </a:extLst>
          </p:cNvPr>
          <p:cNvSpPr>
            <a:spLocks noChangeArrowheads="1"/>
          </p:cNvSpPr>
          <p:nvPr/>
        </p:nvSpPr>
        <p:spPr>
          <a:xfrm>
            <a:off x="369888" y="257175"/>
            <a:ext cx="8602662" cy="582613"/>
          </a:xfrm>
          <a:prstGeom prst="rect">
            <a:avLst/>
          </a:prstGeom>
          <a:noFill/>
          <a:ln>
            <a:noFill/>
          </a:ln>
          <a:effectLst/>
        </p:spPr>
        <p:txBody>
          <a:bodyPr/>
          <a:lstStyle/>
          <a:p>
            <a:pPr eaLnBrk="1" hangingPunct="1">
              <a:lnSpc>
                <a:spcPct val="120000"/>
              </a:lnSpc>
              <a:defRPr/>
            </a:pPr>
            <a:r>
              <a:rPr lang="en-US" altLang="ko-KR" sz="2800" b="1" dirty="0">
                <a:solidFill>
                  <a:srgbClr val="C00000"/>
                </a:solidFill>
                <a:latin typeface="맑은 고딕"/>
                <a:ea typeface="맑은 고딕"/>
              </a:rPr>
              <a:t>5. </a:t>
            </a:r>
            <a:r>
              <a:rPr lang="en-IN" altLang="ko-KR" sz="2800" b="1" dirty="0">
                <a:solidFill>
                  <a:srgbClr val="C00000"/>
                </a:solidFill>
              </a:rPr>
              <a:t>Architecture of the Design: The Software part</a:t>
            </a:r>
            <a:endParaRPr lang="ko-KR" altLang="en-US" sz="2800" b="1" dirty="0">
              <a:solidFill>
                <a:srgbClr val="C00000"/>
              </a:solidFill>
              <a:latin typeface="맑은 고딕"/>
              <a:ea typeface="맑은 고딕"/>
            </a:endParaRPr>
          </a:p>
        </p:txBody>
      </p:sp>
      <p:sp>
        <p:nvSpPr>
          <p:cNvPr id="6" name="TextBox 5">
            <a:extLst>
              <a:ext uri="{FF2B5EF4-FFF2-40B4-BE49-F238E27FC236}">
                <a16:creationId xmlns:a16="http://schemas.microsoft.com/office/drawing/2014/main" id="{5CD71E26-B101-2F9E-8493-F1319C9ACD0D}"/>
              </a:ext>
            </a:extLst>
          </p:cNvPr>
          <p:cNvSpPr txBox="1"/>
          <p:nvPr/>
        </p:nvSpPr>
        <p:spPr>
          <a:xfrm>
            <a:off x="257133" y="689669"/>
            <a:ext cx="10317162" cy="7412799"/>
          </a:xfrm>
          <a:prstGeom prst="rect">
            <a:avLst/>
          </a:prstGeom>
        </p:spPr>
        <p:txBody>
          <a:bodyPr wrap="square" rtlCol="0">
            <a:spAutoFit/>
          </a:bodyPr>
          <a:lstStyle/>
          <a:p>
            <a:pPr marL="114300" lvl="0">
              <a:lnSpc>
                <a:spcPct val="115000"/>
              </a:lnSpc>
              <a:spcBef>
                <a:spcPts val="0"/>
              </a:spcBef>
              <a:spcAft>
                <a:spcPts val="0"/>
              </a:spcAft>
              <a:buSzPts val="1800"/>
            </a:pPr>
            <a:r>
              <a:rPr lang="en-US" altLang="ko-KR" sz="1800" dirty="0">
                <a:latin typeface="Calibri"/>
                <a:ea typeface="Calibri"/>
                <a:cs typeface="Calibri"/>
                <a:sym typeface="Calibri"/>
              </a:rPr>
              <a:t>3. Now we will discuss about the structure of the module called by our testbench:</a:t>
            </a:r>
          </a:p>
          <a:p>
            <a:pPr marL="914400" lvl="1" indent="-330200">
              <a:lnSpc>
                <a:spcPct val="115000"/>
              </a:lnSpc>
              <a:spcBef>
                <a:spcPts val="0"/>
              </a:spcBef>
              <a:spcAft>
                <a:spcPts val="0"/>
              </a:spcAft>
              <a:buClr>
                <a:srgbClr val="000000"/>
              </a:buClr>
              <a:buSzPts val="1600"/>
              <a:buFont typeface="Calibri"/>
              <a:buAutoNum type="alphaLcParenR"/>
            </a:pPr>
            <a:r>
              <a:rPr lang="en-US" altLang="ko-KR" sz="1800" i="1" dirty="0">
                <a:latin typeface="Calibri"/>
                <a:ea typeface="Calibri"/>
                <a:cs typeface="Calibri"/>
                <a:sym typeface="Calibri"/>
              </a:rPr>
              <a:t>First a function(</a:t>
            </a:r>
            <a:r>
              <a:rPr lang="en-US" altLang="ko-KR" sz="1800" b="1" dirty="0">
                <a:solidFill>
                  <a:srgbClr val="660000"/>
                </a:solidFill>
                <a:latin typeface="Calibri"/>
                <a:ea typeface="Calibri"/>
                <a:cs typeface="Calibri"/>
                <a:sym typeface="Calibri"/>
              </a:rPr>
              <a:t>Verilog $</a:t>
            </a:r>
            <a:r>
              <a:rPr lang="en-US" altLang="ko-KR" sz="1800" b="1" dirty="0" err="1">
                <a:solidFill>
                  <a:srgbClr val="660000"/>
                </a:solidFill>
                <a:latin typeface="Calibri"/>
                <a:ea typeface="Calibri"/>
                <a:cs typeface="Calibri"/>
                <a:sym typeface="Calibri"/>
              </a:rPr>
              <a:t>readmemh</a:t>
            </a:r>
            <a:r>
              <a:rPr lang="en-US" altLang="ko-KR" sz="1800" b="1" dirty="0">
                <a:solidFill>
                  <a:srgbClr val="660000"/>
                </a:solidFill>
                <a:latin typeface="Calibri"/>
                <a:ea typeface="Calibri"/>
                <a:cs typeface="Calibri"/>
                <a:sym typeface="Calibri"/>
              </a:rPr>
              <a:t>() property</a:t>
            </a:r>
            <a:r>
              <a:rPr lang="en-US" altLang="ko-KR" sz="1800" i="1" dirty="0">
                <a:latin typeface="Calibri"/>
                <a:ea typeface="Calibri"/>
                <a:cs typeface="Calibri"/>
                <a:sym typeface="Calibri"/>
              </a:rPr>
              <a:t>) is called that converts the .hex file to a Rectangular Matrix of order </a:t>
            </a:r>
            <a:r>
              <a:rPr lang="en-US" altLang="ko-KR" sz="1800" dirty="0">
                <a:latin typeface="Calibri"/>
                <a:ea typeface="Calibri"/>
                <a:cs typeface="Calibri"/>
                <a:sym typeface="Calibri"/>
              </a:rPr>
              <a:t>M X N</a:t>
            </a:r>
            <a:r>
              <a:rPr lang="en-US" altLang="ko-KR" sz="1800" i="1" dirty="0">
                <a:latin typeface="Calibri"/>
                <a:ea typeface="Calibri"/>
                <a:cs typeface="Calibri"/>
                <a:sym typeface="Calibri"/>
              </a:rPr>
              <a:t> (passed as a row and column parameter by our testbench)                                                                                           </a:t>
            </a:r>
          </a:p>
          <a:p>
            <a:pPr marL="914400" lvl="1" indent="-330200">
              <a:lnSpc>
                <a:spcPct val="115000"/>
              </a:lnSpc>
              <a:spcBef>
                <a:spcPts val="1000"/>
              </a:spcBef>
              <a:spcAft>
                <a:spcPts val="0"/>
              </a:spcAft>
              <a:buClr>
                <a:srgbClr val="000000"/>
              </a:buClr>
              <a:buSzPts val="1600"/>
              <a:buFont typeface="Calibri"/>
              <a:buAutoNum type="alphaLcParenR" startAt="2"/>
            </a:pPr>
            <a:r>
              <a:rPr lang="en-US" altLang="ko-KR" sz="1800" i="1" dirty="0">
                <a:latin typeface="Calibri"/>
                <a:ea typeface="Calibri"/>
                <a:cs typeface="Calibri"/>
                <a:sym typeface="Calibri"/>
              </a:rPr>
              <a:t>Then from the integer input we received ,by using one of our self made function it designs a Kernel( using </a:t>
            </a:r>
            <a:r>
              <a:rPr lang="en-US" altLang="ko-KR" sz="1800" b="1" i="1" dirty="0">
                <a:solidFill>
                  <a:srgbClr val="660000"/>
                </a:solidFill>
                <a:latin typeface="Calibri"/>
                <a:ea typeface="Calibri"/>
                <a:cs typeface="Calibri"/>
                <a:sym typeface="Calibri"/>
              </a:rPr>
              <a:t>Verilog functions and loops)</a:t>
            </a:r>
            <a:r>
              <a:rPr lang="en-US" altLang="ko-KR" sz="1800" i="1" dirty="0">
                <a:solidFill>
                  <a:srgbClr val="660000"/>
                </a:solidFill>
                <a:latin typeface="Calibri"/>
                <a:ea typeface="Calibri"/>
                <a:cs typeface="Calibri"/>
                <a:sym typeface="Calibri"/>
              </a:rPr>
              <a:t>.</a:t>
            </a:r>
          </a:p>
          <a:p>
            <a:pPr marL="914400" lvl="1" indent="-317500">
              <a:lnSpc>
                <a:spcPct val="115000"/>
              </a:lnSpc>
              <a:spcBef>
                <a:spcPts val="1200"/>
              </a:spcBef>
              <a:spcAft>
                <a:spcPts val="0"/>
              </a:spcAft>
              <a:buClr>
                <a:srgbClr val="000000"/>
              </a:buClr>
              <a:buSzPts val="1400"/>
              <a:buFont typeface="Calibri"/>
              <a:buAutoNum type="alphaLcParenR" startAt="2"/>
            </a:pPr>
            <a:r>
              <a:rPr lang="en-US" altLang="ko-KR" sz="1800" i="1" dirty="0">
                <a:latin typeface="Calibri"/>
                <a:ea typeface="Calibri"/>
                <a:cs typeface="Calibri"/>
                <a:sym typeface="Calibri"/>
              </a:rPr>
              <a:t>Once our </a:t>
            </a:r>
            <a:r>
              <a:rPr lang="en-US" altLang="ko-KR" sz="1800" b="1" i="1" dirty="0">
                <a:latin typeface="Calibri"/>
                <a:ea typeface="Calibri"/>
                <a:cs typeface="Calibri"/>
                <a:sym typeface="Calibri"/>
              </a:rPr>
              <a:t>Kernel</a:t>
            </a:r>
            <a:r>
              <a:rPr lang="en-US" altLang="ko-KR" sz="1800" i="1" dirty="0">
                <a:latin typeface="Calibri"/>
                <a:ea typeface="Calibri"/>
                <a:cs typeface="Calibri"/>
                <a:sym typeface="Calibri"/>
              </a:rPr>
              <a:t> and</a:t>
            </a:r>
            <a:r>
              <a:rPr lang="en-US" altLang="ko-KR" sz="1800" b="1" i="1" dirty="0">
                <a:latin typeface="Calibri"/>
                <a:ea typeface="Calibri"/>
                <a:cs typeface="Calibri"/>
                <a:sym typeface="Calibri"/>
              </a:rPr>
              <a:t> Matrix</a:t>
            </a:r>
            <a:r>
              <a:rPr lang="en-US" altLang="ko-KR" sz="1800" i="1" dirty="0">
                <a:latin typeface="Calibri"/>
                <a:ea typeface="Calibri"/>
                <a:cs typeface="Calibri"/>
                <a:sym typeface="Calibri"/>
              </a:rPr>
              <a:t> are made the module performs the processing of the image matrix (</a:t>
            </a:r>
            <a:r>
              <a:rPr lang="en-US" altLang="ko-KR" sz="1800" b="1" i="1" dirty="0">
                <a:latin typeface="Calibri"/>
                <a:ea typeface="Calibri"/>
                <a:cs typeface="Calibri"/>
                <a:sym typeface="Calibri"/>
              </a:rPr>
              <a:t>backbone of the project)</a:t>
            </a:r>
            <a:r>
              <a:rPr lang="en-US" altLang="ko-KR" sz="1800" i="1" dirty="0">
                <a:latin typeface="Calibri"/>
                <a:ea typeface="Calibri"/>
                <a:cs typeface="Calibri"/>
                <a:sym typeface="Calibri"/>
              </a:rPr>
              <a:t> i.e. </a:t>
            </a:r>
            <a:r>
              <a:rPr lang="en-US" altLang="ko-KR" sz="1800" b="1" i="1" dirty="0">
                <a:solidFill>
                  <a:srgbClr val="660000"/>
                </a:solidFill>
                <a:latin typeface="Calibri"/>
                <a:ea typeface="Calibri"/>
                <a:cs typeface="Calibri"/>
                <a:sym typeface="Calibri"/>
              </a:rPr>
              <a:t>CONVOLUTION</a:t>
            </a:r>
            <a:r>
              <a:rPr lang="en-US" altLang="ko-KR" sz="1800" i="1" dirty="0">
                <a:latin typeface="Calibri"/>
                <a:ea typeface="Calibri"/>
                <a:cs typeface="Calibri"/>
                <a:sym typeface="Calibri"/>
              </a:rPr>
              <a:t>  using another of our function, which finally gives an </a:t>
            </a:r>
            <a:r>
              <a:rPr lang="en-US" altLang="ko-KR" sz="1800" b="1" i="1" dirty="0">
                <a:latin typeface="Calibri"/>
                <a:ea typeface="Calibri"/>
                <a:cs typeface="Calibri"/>
                <a:sym typeface="Calibri"/>
              </a:rPr>
              <a:t>output matrix</a:t>
            </a:r>
            <a:r>
              <a:rPr lang="en-US" altLang="ko-KR" sz="1800" i="1" dirty="0">
                <a:latin typeface="Calibri"/>
                <a:ea typeface="Calibri"/>
                <a:cs typeface="Calibri"/>
                <a:sym typeface="Calibri"/>
              </a:rPr>
              <a:t> of </a:t>
            </a:r>
            <a:r>
              <a:rPr lang="en-US" altLang="ko-KR" sz="1800" b="1" i="1" dirty="0">
                <a:latin typeface="Calibri"/>
                <a:ea typeface="Calibri"/>
                <a:cs typeface="Calibri"/>
                <a:sym typeface="Calibri"/>
              </a:rPr>
              <a:t>order </a:t>
            </a:r>
            <a:r>
              <a:rPr lang="en-US" altLang="ko-KR" sz="1800" b="1" dirty="0">
                <a:latin typeface="Calibri"/>
                <a:ea typeface="Calibri"/>
                <a:cs typeface="Calibri"/>
                <a:sym typeface="Calibri"/>
              </a:rPr>
              <a:t>M X N</a:t>
            </a:r>
            <a:r>
              <a:rPr lang="en-US" altLang="ko-KR" sz="1800" i="1" dirty="0">
                <a:latin typeface="Calibri"/>
                <a:ea typeface="Calibri"/>
                <a:cs typeface="Calibri"/>
                <a:sym typeface="Calibri"/>
              </a:rPr>
              <a:t>.</a:t>
            </a:r>
          </a:p>
          <a:p>
            <a:pPr marL="914400" lvl="1" indent="-330200">
              <a:lnSpc>
                <a:spcPct val="115000"/>
              </a:lnSpc>
              <a:spcBef>
                <a:spcPts val="1600"/>
              </a:spcBef>
              <a:spcAft>
                <a:spcPts val="0"/>
              </a:spcAft>
              <a:buClr>
                <a:srgbClr val="000000"/>
              </a:buClr>
              <a:buSzPts val="1600"/>
              <a:buFont typeface="Calibri"/>
              <a:buAutoNum type="alphaLcParenR" startAt="2"/>
            </a:pPr>
            <a:r>
              <a:rPr lang="en-US" altLang="ko-KR" sz="1800" i="1" dirty="0">
                <a:latin typeface="Calibri"/>
                <a:ea typeface="Calibri"/>
                <a:cs typeface="Calibri"/>
                <a:sym typeface="Calibri"/>
              </a:rPr>
              <a:t>Finally this output matrix is converted to a .hex file for further use and marking </a:t>
            </a:r>
            <a:r>
              <a:rPr lang="en-US" altLang="ko-KR" sz="1800" b="1" i="1" dirty="0">
                <a:latin typeface="Calibri"/>
                <a:ea typeface="Calibri"/>
                <a:cs typeface="Calibri"/>
                <a:sym typeface="Calibri"/>
              </a:rPr>
              <a:t>the end of our </a:t>
            </a:r>
            <a:r>
              <a:rPr lang="en-US" altLang="ko-KR" sz="1800" b="1" i="1" dirty="0" err="1">
                <a:latin typeface="Calibri"/>
                <a:ea typeface="Calibri"/>
                <a:cs typeface="Calibri"/>
                <a:sym typeface="Calibri"/>
              </a:rPr>
              <a:t>verilog</a:t>
            </a:r>
            <a:r>
              <a:rPr lang="en-US" altLang="ko-KR" sz="1800" b="1" i="1" dirty="0">
                <a:latin typeface="Calibri"/>
                <a:ea typeface="Calibri"/>
                <a:cs typeface="Calibri"/>
                <a:sym typeface="Calibri"/>
              </a:rPr>
              <a:t> code.</a:t>
            </a:r>
          </a:p>
          <a:p>
            <a:pPr marL="457200" lvl="0" indent="-342900">
              <a:lnSpc>
                <a:spcPct val="150000"/>
              </a:lnSpc>
              <a:spcBef>
                <a:spcPts val="1200"/>
              </a:spcBef>
              <a:spcAft>
                <a:spcPts val="0"/>
              </a:spcAft>
              <a:buClr>
                <a:srgbClr val="000000"/>
              </a:buClr>
              <a:buSzPts val="1800"/>
              <a:buFont typeface="Calibri"/>
              <a:buAutoNum type="arabicPeriod" startAt="4"/>
            </a:pPr>
            <a:r>
              <a:rPr lang="en-US" altLang="ko-KR" sz="1800" dirty="0">
                <a:latin typeface="Calibri"/>
                <a:ea typeface="Calibri"/>
                <a:cs typeface="Calibri"/>
                <a:sym typeface="Calibri"/>
              </a:rPr>
              <a:t>Now, from this .hex file we generate the new output image Using </a:t>
            </a:r>
            <a:r>
              <a:rPr lang="en-US" altLang="ko-KR" sz="1800" b="1" dirty="0">
                <a:solidFill>
                  <a:srgbClr val="660000"/>
                </a:solidFill>
                <a:latin typeface="Calibri"/>
                <a:ea typeface="Calibri"/>
                <a:cs typeface="Calibri"/>
                <a:sym typeface="Calibri"/>
              </a:rPr>
              <a:t>PYTHON.</a:t>
            </a:r>
          </a:p>
          <a:p>
            <a:pPr marL="457200" lvl="0" indent="-342900">
              <a:lnSpc>
                <a:spcPct val="150000"/>
              </a:lnSpc>
              <a:spcBef>
                <a:spcPts val="0"/>
              </a:spcBef>
              <a:spcAft>
                <a:spcPts val="0"/>
              </a:spcAft>
              <a:buClr>
                <a:srgbClr val="000000"/>
              </a:buClr>
              <a:buSzPts val="1800"/>
              <a:buFont typeface="Calibri"/>
              <a:buAutoNum type="arabicPeriod" startAt="4"/>
            </a:pPr>
            <a:r>
              <a:rPr lang="en-US" altLang="ko-KR" sz="1800" dirty="0">
                <a:solidFill>
                  <a:srgbClr val="000000"/>
                </a:solidFill>
                <a:latin typeface="Calibri"/>
                <a:ea typeface="Calibri"/>
                <a:cs typeface="Calibri"/>
                <a:sym typeface="Calibri"/>
              </a:rPr>
              <a:t>Also, to test our result we directly apply gaussian filter on the same image using one of the function in </a:t>
            </a:r>
            <a:r>
              <a:rPr lang="en-US" altLang="ko-KR" sz="1800" b="1" dirty="0">
                <a:solidFill>
                  <a:srgbClr val="660000"/>
                </a:solidFill>
                <a:latin typeface="Calibri"/>
                <a:ea typeface="Calibri"/>
                <a:cs typeface="Calibri"/>
                <a:sym typeface="Calibri"/>
              </a:rPr>
              <a:t>PYTHON</a:t>
            </a:r>
            <a:r>
              <a:rPr lang="en-US" altLang="ko-KR" sz="1800" dirty="0">
                <a:solidFill>
                  <a:srgbClr val="000000"/>
                </a:solidFill>
                <a:latin typeface="Calibri"/>
                <a:ea typeface="Calibri"/>
                <a:cs typeface="Calibri"/>
                <a:sym typeface="Calibri"/>
              </a:rPr>
              <a:t>.</a:t>
            </a:r>
          </a:p>
          <a:p>
            <a:pPr lvl="0">
              <a:lnSpc>
                <a:spcPct val="150000"/>
              </a:lnSpc>
              <a:spcBef>
                <a:spcPts val="1600"/>
              </a:spcBef>
              <a:spcAft>
                <a:spcPts val="1600"/>
              </a:spcAft>
              <a:buClr>
                <a:schemeClr val="dk1"/>
              </a:buClr>
              <a:buSzPts val="1100"/>
            </a:pPr>
            <a:r>
              <a:rPr lang="en-US" altLang="ko-KR" sz="1800" dirty="0">
                <a:latin typeface="Calibri"/>
                <a:ea typeface="Calibri"/>
                <a:cs typeface="Calibri"/>
                <a:sym typeface="Calibri"/>
              </a:rPr>
              <a:t>The </a:t>
            </a:r>
            <a:r>
              <a:rPr lang="en-US" altLang="ko-KR" sz="1800" b="1" dirty="0">
                <a:latin typeface="Calibri"/>
                <a:ea typeface="Calibri"/>
                <a:cs typeface="Calibri"/>
                <a:sym typeface="Calibri"/>
              </a:rPr>
              <a:t>new image</a:t>
            </a:r>
            <a:r>
              <a:rPr lang="en-US" altLang="ko-KR" sz="1800" dirty="0">
                <a:latin typeface="Calibri"/>
                <a:ea typeface="Calibri"/>
                <a:cs typeface="Calibri"/>
                <a:sym typeface="Calibri"/>
              </a:rPr>
              <a:t> is the same image as input but with the </a:t>
            </a:r>
            <a:r>
              <a:rPr lang="en-US" altLang="ko-KR" sz="1800" b="1" dirty="0">
                <a:latin typeface="Calibri"/>
                <a:ea typeface="Calibri"/>
                <a:cs typeface="Calibri"/>
                <a:sym typeface="Calibri"/>
              </a:rPr>
              <a:t>Gaussian Filter applied</a:t>
            </a:r>
            <a:r>
              <a:rPr lang="en-US" altLang="ko-KR" sz="1800" dirty="0">
                <a:latin typeface="Calibri"/>
                <a:ea typeface="Calibri"/>
                <a:cs typeface="Calibri"/>
                <a:sym typeface="Calibri"/>
              </a:rPr>
              <a:t> on it i.e. we get a much </a:t>
            </a:r>
            <a:r>
              <a:rPr lang="en-US" altLang="ko-KR" sz="1800" b="1" dirty="0">
                <a:latin typeface="Calibri"/>
                <a:ea typeface="Calibri"/>
                <a:cs typeface="Calibri"/>
                <a:sym typeface="Calibri"/>
              </a:rPr>
              <a:t>smoother image</a:t>
            </a:r>
            <a:r>
              <a:rPr lang="en-US" altLang="ko-KR" sz="1800" dirty="0">
                <a:latin typeface="Calibri"/>
                <a:ea typeface="Calibri"/>
                <a:cs typeface="Calibri"/>
                <a:sym typeface="Calibri"/>
              </a:rPr>
              <a:t> than the input which is</a:t>
            </a:r>
            <a:r>
              <a:rPr lang="en-US" altLang="ko-KR" sz="1800" b="1" dirty="0">
                <a:latin typeface="Calibri"/>
                <a:ea typeface="Calibri"/>
                <a:cs typeface="Calibri"/>
                <a:sym typeface="Calibri"/>
              </a:rPr>
              <a:t> all set to be used for further processing</a:t>
            </a:r>
            <a:r>
              <a:rPr lang="en-US" altLang="ko-KR" sz="1800" dirty="0">
                <a:latin typeface="Calibri"/>
                <a:ea typeface="Calibri"/>
                <a:cs typeface="Calibri"/>
                <a:sym typeface="Calibri"/>
              </a:rPr>
              <a:t>.</a:t>
            </a:r>
            <a:endParaRPr lang="en-US" altLang="ko-KR" sz="1800" dirty="0"/>
          </a:p>
          <a:p>
            <a:pPr lvl="0">
              <a:lnSpc>
                <a:spcPct val="115000"/>
              </a:lnSpc>
              <a:spcBef>
                <a:spcPts val="1600"/>
              </a:spcBef>
              <a:spcAft>
                <a:spcPts val="0"/>
              </a:spcAft>
            </a:pPr>
            <a:endParaRPr lang="en-US" altLang="ko-KR" sz="1800" dirty="0">
              <a:solidFill>
                <a:srgbClr val="000000"/>
              </a:solidFill>
              <a:latin typeface="Calibri"/>
              <a:ea typeface="Calibri"/>
              <a:cs typeface="Calibri"/>
              <a:sym typeface="Calibri"/>
            </a:endParaRPr>
          </a:p>
          <a:p>
            <a:pPr lvl="0">
              <a:spcBef>
                <a:spcPts val="1600"/>
              </a:spcBef>
              <a:spcAft>
                <a:spcPts val="1600"/>
              </a:spcAft>
            </a:pPr>
            <a:endParaRPr lang="en-US" altLang="ko-KR" sz="1800" b="1" dirty="0">
              <a:solidFill>
                <a:srgbClr val="660000"/>
              </a:solidFill>
            </a:endParaRPr>
          </a:p>
        </p:txBody>
      </p:sp>
    </p:spTree>
    <p:extLst>
      <p:ext uri="{BB962C8B-B14F-4D97-AF65-F5344CB8AC3E}">
        <p14:creationId xmlns:p14="http://schemas.microsoft.com/office/powerpoint/2010/main" val="4004063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C482F4-F8C0-A106-9349-DD4339044256}"/>
            </a:ext>
          </a:extLst>
        </p:cNvPr>
        <p:cNvGrpSpPr/>
        <p:nvPr/>
      </p:nvGrpSpPr>
      <p:grpSpPr>
        <a:xfrm>
          <a:off x="0" y="0"/>
          <a:ext cx="0" cy="0"/>
          <a:chOff x="0" y="0"/>
          <a:chExt cx="0" cy="0"/>
        </a:xfrm>
      </p:grpSpPr>
      <p:sp>
        <p:nvSpPr>
          <p:cNvPr id="3" name="슬라이드 번호 개체 틀 2">
            <a:extLst>
              <a:ext uri="{FF2B5EF4-FFF2-40B4-BE49-F238E27FC236}">
                <a16:creationId xmlns:a16="http://schemas.microsoft.com/office/drawing/2014/main" id="{AB6BDE0D-E126-4678-1393-DB1363BFCDA0}"/>
              </a:ext>
            </a:extLst>
          </p:cNvPr>
          <p:cNvSpPr>
            <a:spLocks noGrp="1"/>
          </p:cNvSpPr>
          <p:nvPr>
            <p:ph type="sldNum" sz="quarter" idx="12"/>
          </p:nvPr>
        </p:nvSpPr>
        <p:spPr/>
        <p:txBody>
          <a:bodyPr/>
          <a:lstStyle/>
          <a:p>
            <a:pPr>
              <a:defRPr/>
            </a:pPr>
            <a:fld id="{1F4E2527-74B3-4516-855B-22166B3EDEE2}" type="slidenum">
              <a:rPr lang="en-US" altLang="ko-KR" smtClean="0"/>
              <a:pPr>
                <a:defRPr/>
              </a:pPr>
              <a:t>8</a:t>
            </a:fld>
            <a:endParaRPr lang="en-US" altLang="ko-KR"/>
          </a:p>
        </p:txBody>
      </p:sp>
      <p:sp>
        <p:nvSpPr>
          <p:cNvPr id="4" name="Rectangle 6">
            <a:extLst>
              <a:ext uri="{FF2B5EF4-FFF2-40B4-BE49-F238E27FC236}">
                <a16:creationId xmlns:a16="http://schemas.microsoft.com/office/drawing/2014/main" id="{3EF22011-7957-345B-20BF-6DC455FCBBCC}"/>
              </a:ext>
            </a:extLst>
          </p:cNvPr>
          <p:cNvSpPr>
            <a:spLocks noChangeArrowheads="1"/>
          </p:cNvSpPr>
          <p:nvPr/>
        </p:nvSpPr>
        <p:spPr>
          <a:xfrm>
            <a:off x="369888" y="257175"/>
            <a:ext cx="8602662" cy="582613"/>
          </a:xfrm>
          <a:prstGeom prst="rect">
            <a:avLst/>
          </a:prstGeom>
          <a:noFill/>
          <a:ln>
            <a:noFill/>
          </a:ln>
          <a:effectLst/>
        </p:spPr>
        <p:txBody>
          <a:bodyPr/>
          <a:lstStyle/>
          <a:p>
            <a:pPr eaLnBrk="1" hangingPunct="1">
              <a:lnSpc>
                <a:spcPct val="120000"/>
              </a:lnSpc>
              <a:defRPr/>
            </a:pPr>
            <a:r>
              <a:rPr lang="en-US" altLang="ko-KR" sz="2800" b="1" dirty="0">
                <a:solidFill>
                  <a:srgbClr val="C00000"/>
                </a:solidFill>
                <a:latin typeface="맑은 고딕"/>
                <a:ea typeface="맑은 고딕"/>
              </a:rPr>
              <a:t>6. </a:t>
            </a:r>
            <a:r>
              <a:rPr lang="en-IN" altLang="ko-KR" sz="2800" b="1" dirty="0">
                <a:solidFill>
                  <a:srgbClr val="C00000"/>
                </a:solidFill>
              </a:rPr>
              <a:t>Simulation Results</a:t>
            </a:r>
            <a:endParaRPr lang="ko-KR" altLang="en-US" sz="2800" b="1" dirty="0">
              <a:solidFill>
                <a:srgbClr val="C00000"/>
              </a:solidFill>
              <a:latin typeface="맑은 고딕"/>
              <a:ea typeface="맑은 고딕"/>
            </a:endParaRPr>
          </a:p>
        </p:txBody>
      </p:sp>
      <p:pic>
        <p:nvPicPr>
          <p:cNvPr id="2" name="Google Shape;158;p8">
            <a:extLst>
              <a:ext uri="{FF2B5EF4-FFF2-40B4-BE49-F238E27FC236}">
                <a16:creationId xmlns:a16="http://schemas.microsoft.com/office/drawing/2014/main" id="{ABD83605-541D-4ADF-98F6-77AC8C667FAE}"/>
              </a:ext>
            </a:extLst>
          </p:cNvPr>
          <p:cNvPicPr preferRelativeResize="0"/>
          <p:nvPr/>
        </p:nvPicPr>
        <p:blipFill>
          <a:blip r:embed="rId3">
            <a:alphaModFix/>
          </a:blip>
          <a:stretch>
            <a:fillRect/>
          </a:stretch>
        </p:blipFill>
        <p:spPr>
          <a:xfrm>
            <a:off x="513500" y="1704353"/>
            <a:ext cx="2095500" cy="1600200"/>
          </a:xfrm>
          <a:prstGeom prst="rect">
            <a:avLst/>
          </a:prstGeom>
          <a:noFill/>
          <a:ln>
            <a:noFill/>
          </a:ln>
        </p:spPr>
      </p:pic>
      <p:sp>
        <p:nvSpPr>
          <p:cNvPr id="5" name="Google Shape;163;p8">
            <a:extLst>
              <a:ext uri="{FF2B5EF4-FFF2-40B4-BE49-F238E27FC236}">
                <a16:creationId xmlns:a16="http://schemas.microsoft.com/office/drawing/2014/main" id="{3EE38F03-3056-B8D8-FB09-51CC7744BAE0}"/>
              </a:ext>
            </a:extLst>
          </p:cNvPr>
          <p:cNvSpPr txBox="1"/>
          <p:nvPr/>
        </p:nvSpPr>
        <p:spPr>
          <a:xfrm>
            <a:off x="568400" y="847903"/>
            <a:ext cx="1985700" cy="43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IN" sz="1900" b="1" dirty="0">
                <a:solidFill>
                  <a:srgbClr val="C00000"/>
                </a:solidFill>
                <a:latin typeface="Old Standard TT"/>
                <a:ea typeface="Old Standard TT"/>
                <a:cs typeface="Old Standard TT"/>
                <a:sym typeface="Old Standard TT"/>
              </a:rPr>
              <a:t>INPUT</a:t>
            </a:r>
            <a:r>
              <a:rPr lang="en-IN" sz="1900" b="1" dirty="0">
                <a:solidFill>
                  <a:schemeClr val="dk1"/>
                </a:solidFill>
                <a:latin typeface="Old Standard TT"/>
                <a:ea typeface="Old Standard TT"/>
                <a:cs typeface="Old Standard TT"/>
                <a:sym typeface="Old Standard TT"/>
              </a:rPr>
              <a:t> </a:t>
            </a:r>
            <a:r>
              <a:rPr lang="en-IN" sz="1900" b="1" dirty="0">
                <a:solidFill>
                  <a:srgbClr val="C00000"/>
                </a:solidFill>
                <a:latin typeface="Old Standard TT"/>
                <a:ea typeface="Old Standard TT"/>
                <a:cs typeface="Old Standard TT"/>
                <a:sym typeface="Old Standard TT"/>
              </a:rPr>
              <a:t>IMAGE</a:t>
            </a:r>
            <a:endParaRPr sz="1900" b="1" dirty="0">
              <a:solidFill>
                <a:srgbClr val="C00000"/>
              </a:solidFill>
              <a:latin typeface="Old Standard TT"/>
              <a:ea typeface="Old Standard TT"/>
              <a:cs typeface="Old Standard TT"/>
              <a:sym typeface="Old Standard TT"/>
            </a:endParaRPr>
          </a:p>
          <a:p>
            <a:pPr marL="0" lvl="0" indent="0" algn="l" rtl="0">
              <a:spcBef>
                <a:spcPts val="0"/>
              </a:spcBef>
              <a:spcAft>
                <a:spcPts val="0"/>
              </a:spcAft>
              <a:buNone/>
            </a:pPr>
            <a:endParaRPr dirty="0">
              <a:latin typeface="Old Standard TT"/>
              <a:ea typeface="Old Standard TT"/>
              <a:cs typeface="Old Standard TT"/>
              <a:sym typeface="Old Standard TT"/>
            </a:endParaRPr>
          </a:p>
        </p:txBody>
      </p:sp>
      <p:pic>
        <p:nvPicPr>
          <p:cNvPr id="7" name="Google Shape;155;p8">
            <a:extLst>
              <a:ext uri="{FF2B5EF4-FFF2-40B4-BE49-F238E27FC236}">
                <a16:creationId xmlns:a16="http://schemas.microsoft.com/office/drawing/2014/main" id="{20314C54-321C-FE02-0763-7E16C904FC9B}"/>
              </a:ext>
            </a:extLst>
          </p:cNvPr>
          <p:cNvPicPr preferRelativeResize="0"/>
          <p:nvPr/>
        </p:nvPicPr>
        <p:blipFill>
          <a:blip r:embed="rId4">
            <a:alphaModFix/>
          </a:blip>
          <a:stretch>
            <a:fillRect/>
          </a:stretch>
        </p:blipFill>
        <p:spPr>
          <a:xfrm>
            <a:off x="3712100" y="1655378"/>
            <a:ext cx="2095500" cy="1600200"/>
          </a:xfrm>
          <a:prstGeom prst="rect">
            <a:avLst/>
          </a:prstGeom>
          <a:noFill/>
          <a:ln>
            <a:noFill/>
          </a:ln>
        </p:spPr>
      </p:pic>
      <p:pic>
        <p:nvPicPr>
          <p:cNvPr id="8" name="Google Shape;156;p8">
            <a:extLst>
              <a:ext uri="{FF2B5EF4-FFF2-40B4-BE49-F238E27FC236}">
                <a16:creationId xmlns:a16="http://schemas.microsoft.com/office/drawing/2014/main" id="{F07A9393-C6A4-F681-7142-443AE14488C6}"/>
              </a:ext>
            </a:extLst>
          </p:cNvPr>
          <p:cNvPicPr preferRelativeResize="0"/>
          <p:nvPr/>
        </p:nvPicPr>
        <p:blipFill>
          <a:blip r:embed="rId5">
            <a:alphaModFix/>
          </a:blip>
          <a:stretch>
            <a:fillRect/>
          </a:stretch>
        </p:blipFill>
        <p:spPr>
          <a:xfrm>
            <a:off x="6059425" y="1655378"/>
            <a:ext cx="2095500" cy="1649175"/>
          </a:xfrm>
          <a:prstGeom prst="rect">
            <a:avLst/>
          </a:prstGeom>
          <a:noFill/>
          <a:ln>
            <a:noFill/>
          </a:ln>
        </p:spPr>
      </p:pic>
      <p:pic>
        <p:nvPicPr>
          <p:cNvPr id="9" name="Google Shape;157;p8">
            <a:extLst>
              <a:ext uri="{FF2B5EF4-FFF2-40B4-BE49-F238E27FC236}">
                <a16:creationId xmlns:a16="http://schemas.microsoft.com/office/drawing/2014/main" id="{0AD46699-6FFE-4EC6-4AB0-07A4BE0BABEF}"/>
              </a:ext>
            </a:extLst>
          </p:cNvPr>
          <p:cNvPicPr preferRelativeResize="0"/>
          <p:nvPr/>
        </p:nvPicPr>
        <p:blipFill>
          <a:blip r:embed="rId6">
            <a:alphaModFix/>
          </a:blip>
          <a:stretch>
            <a:fillRect/>
          </a:stretch>
        </p:blipFill>
        <p:spPr>
          <a:xfrm>
            <a:off x="8465350" y="1655378"/>
            <a:ext cx="2095500" cy="1649175"/>
          </a:xfrm>
          <a:prstGeom prst="rect">
            <a:avLst/>
          </a:prstGeom>
          <a:noFill/>
          <a:ln>
            <a:noFill/>
          </a:ln>
        </p:spPr>
      </p:pic>
      <p:sp>
        <p:nvSpPr>
          <p:cNvPr id="10" name="Google Shape;159;p8">
            <a:extLst>
              <a:ext uri="{FF2B5EF4-FFF2-40B4-BE49-F238E27FC236}">
                <a16:creationId xmlns:a16="http://schemas.microsoft.com/office/drawing/2014/main" id="{AB1DB0FB-5003-D989-8BDB-5F5A70C2F1F3}"/>
              </a:ext>
            </a:extLst>
          </p:cNvPr>
          <p:cNvSpPr txBox="1"/>
          <p:nvPr/>
        </p:nvSpPr>
        <p:spPr>
          <a:xfrm>
            <a:off x="5733025" y="1025403"/>
            <a:ext cx="2557800" cy="32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dirty="0">
                <a:latin typeface="Old Standard TT"/>
                <a:ea typeface="Old Standard TT"/>
                <a:cs typeface="Old Standard TT"/>
                <a:sym typeface="Old Standard TT"/>
              </a:rPr>
              <a:t> </a:t>
            </a:r>
            <a:r>
              <a:rPr lang="en-IN" sz="1900" b="1" dirty="0">
                <a:solidFill>
                  <a:srgbClr val="C00000"/>
                </a:solidFill>
                <a:latin typeface="Old Standard TT"/>
                <a:ea typeface="Old Standard TT"/>
                <a:cs typeface="Old Standard TT"/>
                <a:sym typeface="Old Standard TT"/>
              </a:rPr>
              <a:t>OUTPUT</a:t>
            </a:r>
            <a:r>
              <a:rPr lang="en-IN" sz="1900" b="1" dirty="0">
                <a:solidFill>
                  <a:schemeClr val="dk1"/>
                </a:solidFill>
                <a:latin typeface="Old Standard TT"/>
                <a:ea typeface="Old Standard TT"/>
                <a:cs typeface="Old Standard TT"/>
                <a:sym typeface="Old Standard TT"/>
              </a:rPr>
              <a:t> </a:t>
            </a:r>
            <a:r>
              <a:rPr lang="en-IN" sz="1900" b="1" dirty="0">
                <a:solidFill>
                  <a:srgbClr val="C00000"/>
                </a:solidFill>
                <a:latin typeface="Old Standard TT"/>
                <a:ea typeface="Old Standard TT"/>
                <a:cs typeface="Old Standard TT"/>
                <a:sym typeface="Old Standard TT"/>
              </a:rPr>
              <a:t>IMAGE</a:t>
            </a:r>
            <a:endParaRPr sz="1900" b="1" dirty="0">
              <a:solidFill>
                <a:srgbClr val="C00000"/>
              </a:solidFill>
              <a:latin typeface="Old Standard TT"/>
              <a:ea typeface="Old Standard TT"/>
              <a:cs typeface="Old Standard TT"/>
              <a:sym typeface="Old Standard TT"/>
            </a:endParaRPr>
          </a:p>
          <a:p>
            <a:pPr marL="0" lvl="0" indent="0" algn="l" rtl="0">
              <a:spcBef>
                <a:spcPts val="0"/>
              </a:spcBef>
              <a:spcAft>
                <a:spcPts val="0"/>
              </a:spcAft>
              <a:buNone/>
            </a:pPr>
            <a:endParaRPr dirty="0">
              <a:latin typeface="Old Standard TT"/>
              <a:ea typeface="Old Standard TT"/>
              <a:cs typeface="Old Standard TT"/>
              <a:sym typeface="Old Standard TT"/>
            </a:endParaRPr>
          </a:p>
        </p:txBody>
      </p:sp>
      <p:sp>
        <p:nvSpPr>
          <p:cNvPr id="14" name="Google Shape;183;g88a62f74cc_0_31">
            <a:extLst>
              <a:ext uri="{FF2B5EF4-FFF2-40B4-BE49-F238E27FC236}">
                <a16:creationId xmlns:a16="http://schemas.microsoft.com/office/drawing/2014/main" id="{55B6809E-55F7-5A23-1EB4-DB4DF21EDE13}"/>
              </a:ext>
            </a:extLst>
          </p:cNvPr>
          <p:cNvSpPr txBox="1"/>
          <p:nvPr/>
        </p:nvSpPr>
        <p:spPr>
          <a:xfrm rot="-355">
            <a:off x="3305599" y="4064538"/>
            <a:ext cx="2908500" cy="39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600" b="1">
                <a:solidFill>
                  <a:srgbClr val="CC0000"/>
                </a:solidFill>
                <a:latin typeface="Old Standard TT"/>
                <a:ea typeface="Old Standard TT"/>
                <a:cs typeface="Old Standard TT"/>
                <a:sym typeface="Old Standard TT"/>
              </a:rPr>
              <a:t>PYTHON FILTER RESULT</a:t>
            </a:r>
            <a:endParaRPr sz="1600" b="1">
              <a:solidFill>
                <a:srgbClr val="CC0000"/>
              </a:solidFill>
              <a:latin typeface="Old Standard TT"/>
              <a:ea typeface="Old Standard TT"/>
              <a:cs typeface="Old Standard TT"/>
              <a:sym typeface="Old Standard TT"/>
            </a:endParaRPr>
          </a:p>
        </p:txBody>
      </p:sp>
      <p:sp>
        <p:nvSpPr>
          <p:cNvPr id="15" name="Google Shape;184;g88a62f74cc_0_31">
            <a:extLst>
              <a:ext uri="{FF2B5EF4-FFF2-40B4-BE49-F238E27FC236}">
                <a16:creationId xmlns:a16="http://schemas.microsoft.com/office/drawing/2014/main" id="{5A67CCEB-A71F-8FE1-7DF5-17430D781DDF}"/>
              </a:ext>
            </a:extLst>
          </p:cNvPr>
          <p:cNvSpPr txBox="1"/>
          <p:nvPr/>
        </p:nvSpPr>
        <p:spPr>
          <a:xfrm rot="390">
            <a:off x="6428411" y="4052127"/>
            <a:ext cx="2644500" cy="39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600" b="1">
                <a:solidFill>
                  <a:srgbClr val="CC0000"/>
                </a:solidFill>
                <a:latin typeface="Old Standard TT"/>
                <a:ea typeface="Old Standard TT"/>
                <a:cs typeface="Old Standard TT"/>
                <a:sym typeface="Old Standard TT"/>
              </a:rPr>
              <a:t>OUR OUTPUT RESULT</a:t>
            </a:r>
            <a:endParaRPr sz="1600" b="1">
              <a:solidFill>
                <a:srgbClr val="CC0000"/>
              </a:solidFill>
              <a:latin typeface="Old Standard TT"/>
              <a:ea typeface="Old Standard TT"/>
              <a:cs typeface="Old Standard TT"/>
              <a:sym typeface="Old Standard TT"/>
            </a:endParaRPr>
          </a:p>
        </p:txBody>
      </p:sp>
      <p:pic>
        <p:nvPicPr>
          <p:cNvPr id="16" name="Google Shape;185;g88a62f74cc_0_31">
            <a:extLst>
              <a:ext uri="{FF2B5EF4-FFF2-40B4-BE49-F238E27FC236}">
                <a16:creationId xmlns:a16="http://schemas.microsoft.com/office/drawing/2014/main" id="{7BFD61EF-A26D-3AE6-3315-C03776CCDDD5}"/>
              </a:ext>
            </a:extLst>
          </p:cNvPr>
          <p:cNvPicPr preferRelativeResize="0"/>
          <p:nvPr/>
        </p:nvPicPr>
        <p:blipFill>
          <a:blip r:embed="rId4">
            <a:alphaModFix/>
          </a:blip>
          <a:stretch>
            <a:fillRect/>
          </a:stretch>
        </p:blipFill>
        <p:spPr>
          <a:xfrm>
            <a:off x="6883624" y="4673778"/>
            <a:ext cx="2043400" cy="1600200"/>
          </a:xfrm>
          <a:prstGeom prst="rect">
            <a:avLst/>
          </a:prstGeom>
          <a:noFill/>
          <a:ln>
            <a:noFill/>
          </a:ln>
        </p:spPr>
      </p:pic>
      <p:pic>
        <p:nvPicPr>
          <p:cNvPr id="17" name="Google Shape;186;g88a62f74cc_0_31">
            <a:extLst>
              <a:ext uri="{FF2B5EF4-FFF2-40B4-BE49-F238E27FC236}">
                <a16:creationId xmlns:a16="http://schemas.microsoft.com/office/drawing/2014/main" id="{99FC4EAB-3AFE-500F-5338-316419E4840B}"/>
              </a:ext>
            </a:extLst>
          </p:cNvPr>
          <p:cNvPicPr preferRelativeResize="0"/>
          <p:nvPr/>
        </p:nvPicPr>
        <p:blipFill>
          <a:blip r:embed="rId7">
            <a:alphaModFix/>
          </a:blip>
          <a:stretch>
            <a:fillRect/>
          </a:stretch>
        </p:blipFill>
        <p:spPr>
          <a:xfrm>
            <a:off x="4016025" y="4740059"/>
            <a:ext cx="2043400" cy="1600200"/>
          </a:xfrm>
          <a:prstGeom prst="rect">
            <a:avLst/>
          </a:prstGeom>
          <a:noFill/>
          <a:ln>
            <a:noFill/>
          </a:ln>
        </p:spPr>
      </p:pic>
      <p:sp>
        <p:nvSpPr>
          <p:cNvPr id="18" name="Google Shape;159;p8">
            <a:extLst>
              <a:ext uri="{FF2B5EF4-FFF2-40B4-BE49-F238E27FC236}">
                <a16:creationId xmlns:a16="http://schemas.microsoft.com/office/drawing/2014/main" id="{1DDABEA1-3248-716D-E9D7-E99B505D9AB9}"/>
              </a:ext>
            </a:extLst>
          </p:cNvPr>
          <p:cNvSpPr txBox="1"/>
          <p:nvPr/>
        </p:nvSpPr>
        <p:spPr>
          <a:xfrm>
            <a:off x="3628126" y="3295983"/>
            <a:ext cx="2557800" cy="325200"/>
          </a:xfrm>
          <a:prstGeom prst="rect">
            <a:avLst/>
          </a:prstGeom>
          <a:noFill/>
          <a:ln>
            <a:noFill/>
          </a:ln>
        </p:spPr>
        <p:txBody>
          <a:bodyPr spcFirstLastPara="1" wrap="square" lIns="91425" tIns="91425" rIns="91425" bIns="91425" anchor="t" anchorCtr="0">
            <a:noAutofit/>
          </a:bodyPr>
          <a:lstStyle/>
          <a:p>
            <a:pPr marL="342900" lvl="0" indent="-342900" algn="l" rtl="0">
              <a:spcBef>
                <a:spcPts val="0"/>
              </a:spcBef>
              <a:spcAft>
                <a:spcPts val="0"/>
              </a:spcAft>
              <a:buFont typeface="Arial" panose="020B0604020202020204" pitchFamily="34" charset="0"/>
              <a:buChar char="•"/>
            </a:pPr>
            <a:r>
              <a:rPr lang="en-US" sz="1900" b="1" dirty="0">
                <a:solidFill>
                  <a:srgbClr val="C00000"/>
                </a:solidFill>
                <a:latin typeface="Old Standard TT"/>
                <a:ea typeface="Old Standard TT"/>
                <a:cs typeface="Old Standard TT"/>
                <a:sym typeface="Old Standard TT"/>
              </a:rPr>
              <a:t>Order</a:t>
            </a:r>
            <a:r>
              <a:rPr lang="ko-KR" altLang="en-US" sz="1900" b="1" dirty="0">
                <a:solidFill>
                  <a:srgbClr val="C00000"/>
                </a:solidFill>
                <a:latin typeface="Old Standard TT"/>
                <a:ea typeface="Old Standard TT"/>
                <a:cs typeface="Old Standard TT"/>
                <a:sym typeface="Old Standard TT"/>
              </a:rPr>
              <a:t> </a:t>
            </a:r>
            <a:r>
              <a:rPr lang="en-US" altLang="ko-KR" sz="1900" b="1" dirty="0">
                <a:solidFill>
                  <a:srgbClr val="C00000"/>
                </a:solidFill>
                <a:latin typeface="Old Standard TT"/>
                <a:ea typeface="Old Standard TT"/>
                <a:cs typeface="Old Standard TT"/>
                <a:sym typeface="Old Standard TT"/>
              </a:rPr>
              <a:t>3</a:t>
            </a:r>
            <a:r>
              <a:rPr lang="ko-KR" altLang="en-US" sz="1900" b="1" dirty="0">
                <a:solidFill>
                  <a:srgbClr val="C00000"/>
                </a:solidFill>
                <a:latin typeface="Old Standard TT"/>
                <a:ea typeface="Old Standard TT"/>
                <a:cs typeface="Old Standard TT"/>
                <a:sym typeface="Old Standard TT"/>
              </a:rPr>
              <a:t> </a:t>
            </a:r>
            <a:r>
              <a:rPr lang="en-US" altLang="ko-KR" sz="1900" b="1" dirty="0">
                <a:solidFill>
                  <a:srgbClr val="C00000"/>
                </a:solidFill>
                <a:latin typeface="Old Standard TT"/>
                <a:ea typeface="Old Standard TT"/>
                <a:cs typeface="Old Standard TT"/>
                <a:sym typeface="Old Standard TT"/>
              </a:rPr>
              <a:t>Kernel</a:t>
            </a:r>
            <a:endParaRPr sz="1900" b="1" dirty="0">
              <a:solidFill>
                <a:srgbClr val="C00000"/>
              </a:solidFill>
              <a:latin typeface="Old Standard TT"/>
              <a:ea typeface="Old Standard TT"/>
              <a:cs typeface="Old Standard TT"/>
              <a:sym typeface="Old Standard TT"/>
            </a:endParaRPr>
          </a:p>
          <a:p>
            <a:pPr marL="0" lvl="0" indent="0" algn="l" rtl="0">
              <a:spcBef>
                <a:spcPts val="0"/>
              </a:spcBef>
              <a:spcAft>
                <a:spcPts val="0"/>
              </a:spcAft>
              <a:buNone/>
            </a:pPr>
            <a:endParaRPr b="1" dirty="0">
              <a:latin typeface="Old Standard TT"/>
              <a:ea typeface="Old Standard TT"/>
              <a:cs typeface="Old Standard TT"/>
              <a:sym typeface="Old Standard TT"/>
            </a:endParaRPr>
          </a:p>
        </p:txBody>
      </p:sp>
      <p:sp>
        <p:nvSpPr>
          <p:cNvPr id="20" name="Google Shape;159;p8">
            <a:extLst>
              <a:ext uri="{FF2B5EF4-FFF2-40B4-BE49-F238E27FC236}">
                <a16:creationId xmlns:a16="http://schemas.microsoft.com/office/drawing/2014/main" id="{06557055-4B8F-47D4-8140-B35D1395712B}"/>
              </a:ext>
            </a:extLst>
          </p:cNvPr>
          <p:cNvSpPr txBox="1"/>
          <p:nvPr/>
        </p:nvSpPr>
        <p:spPr>
          <a:xfrm>
            <a:off x="5926152" y="3344958"/>
            <a:ext cx="2557800" cy="325200"/>
          </a:xfrm>
          <a:prstGeom prst="rect">
            <a:avLst/>
          </a:prstGeom>
          <a:noFill/>
          <a:ln>
            <a:noFill/>
          </a:ln>
        </p:spPr>
        <p:txBody>
          <a:bodyPr spcFirstLastPara="1" wrap="square" lIns="91425" tIns="91425" rIns="91425" bIns="91425" anchor="t" anchorCtr="0">
            <a:noAutofit/>
          </a:bodyPr>
          <a:lstStyle/>
          <a:p>
            <a:pPr marL="342900" lvl="0" indent="-342900" algn="l" rtl="0">
              <a:spcBef>
                <a:spcPts val="0"/>
              </a:spcBef>
              <a:spcAft>
                <a:spcPts val="0"/>
              </a:spcAft>
              <a:buFont typeface="Arial" panose="020B0604020202020204" pitchFamily="34" charset="0"/>
              <a:buChar char="•"/>
            </a:pPr>
            <a:r>
              <a:rPr lang="en-US" sz="1900" b="1" dirty="0">
                <a:solidFill>
                  <a:srgbClr val="C00000"/>
                </a:solidFill>
                <a:latin typeface="Old Standard TT"/>
                <a:ea typeface="Old Standard TT"/>
                <a:cs typeface="Old Standard TT"/>
                <a:sym typeface="Old Standard TT"/>
              </a:rPr>
              <a:t>Order</a:t>
            </a:r>
            <a:r>
              <a:rPr lang="ko-KR" altLang="en-US" sz="1900" b="1" dirty="0">
                <a:solidFill>
                  <a:srgbClr val="C00000"/>
                </a:solidFill>
                <a:latin typeface="Old Standard TT"/>
                <a:ea typeface="Old Standard TT"/>
                <a:cs typeface="Old Standard TT"/>
                <a:sym typeface="Old Standard TT"/>
              </a:rPr>
              <a:t> </a:t>
            </a:r>
            <a:r>
              <a:rPr lang="en-US" altLang="ko-KR" sz="1900" b="1" dirty="0">
                <a:solidFill>
                  <a:srgbClr val="C00000"/>
                </a:solidFill>
                <a:latin typeface="Old Standard TT"/>
                <a:ea typeface="Old Standard TT"/>
                <a:cs typeface="Old Standard TT"/>
                <a:sym typeface="Old Standard TT"/>
              </a:rPr>
              <a:t>5</a:t>
            </a:r>
            <a:r>
              <a:rPr lang="ko-KR" altLang="en-US" sz="1900" b="1" dirty="0">
                <a:solidFill>
                  <a:srgbClr val="C00000"/>
                </a:solidFill>
                <a:latin typeface="Old Standard TT"/>
                <a:ea typeface="Old Standard TT"/>
                <a:cs typeface="Old Standard TT"/>
                <a:sym typeface="Old Standard TT"/>
              </a:rPr>
              <a:t> </a:t>
            </a:r>
            <a:r>
              <a:rPr lang="en-US" altLang="ko-KR" sz="1900" b="1" dirty="0">
                <a:solidFill>
                  <a:srgbClr val="C00000"/>
                </a:solidFill>
                <a:latin typeface="Old Standard TT"/>
                <a:ea typeface="Old Standard TT"/>
                <a:cs typeface="Old Standard TT"/>
                <a:sym typeface="Old Standard TT"/>
              </a:rPr>
              <a:t>Kernel</a:t>
            </a:r>
            <a:endParaRPr sz="1900" b="1" dirty="0">
              <a:solidFill>
                <a:srgbClr val="C00000"/>
              </a:solidFill>
              <a:latin typeface="Old Standard TT"/>
              <a:ea typeface="Old Standard TT"/>
              <a:cs typeface="Old Standard TT"/>
              <a:sym typeface="Old Standard TT"/>
            </a:endParaRPr>
          </a:p>
          <a:p>
            <a:pPr marL="0" lvl="0" indent="0" algn="l" rtl="0">
              <a:spcBef>
                <a:spcPts val="0"/>
              </a:spcBef>
              <a:spcAft>
                <a:spcPts val="0"/>
              </a:spcAft>
              <a:buNone/>
            </a:pPr>
            <a:endParaRPr b="1" dirty="0">
              <a:latin typeface="Old Standard TT"/>
              <a:ea typeface="Old Standard TT"/>
              <a:cs typeface="Old Standard TT"/>
              <a:sym typeface="Old Standard TT"/>
            </a:endParaRPr>
          </a:p>
        </p:txBody>
      </p:sp>
      <p:sp>
        <p:nvSpPr>
          <p:cNvPr id="21" name="Google Shape;159;p8">
            <a:extLst>
              <a:ext uri="{FF2B5EF4-FFF2-40B4-BE49-F238E27FC236}">
                <a16:creationId xmlns:a16="http://schemas.microsoft.com/office/drawing/2014/main" id="{15306212-ED03-D8C5-175D-8BA373797AFF}"/>
              </a:ext>
            </a:extLst>
          </p:cNvPr>
          <p:cNvSpPr txBox="1"/>
          <p:nvPr/>
        </p:nvSpPr>
        <p:spPr>
          <a:xfrm>
            <a:off x="8239104" y="3373267"/>
            <a:ext cx="2557800" cy="325200"/>
          </a:xfrm>
          <a:prstGeom prst="rect">
            <a:avLst/>
          </a:prstGeom>
          <a:noFill/>
          <a:ln>
            <a:noFill/>
          </a:ln>
        </p:spPr>
        <p:txBody>
          <a:bodyPr spcFirstLastPara="1" wrap="square" lIns="91425" tIns="91425" rIns="91425" bIns="91425" anchor="t" anchorCtr="0">
            <a:noAutofit/>
          </a:bodyPr>
          <a:lstStyle/>
          <a:p>
            <a:pPr marL="342900" lvl="0" indent="-342900" algn="l" rtl="0">
              <a:spcBef>
                <a:spcPts val="0"/>
              </a:spcBef>
              <a:spcAft>
                <a:spcPts val="0"/>
              </a:spcAft>
              <a:buFont typeface="Arial" panose="020B0604020202020204" pitchFamily="34" charset="0"/>
              <a:buChar char="•"/>
            </a:pPr>
            <a:r>
              <a:rPr lang="en-US" sz="1900" b="1" dirty="0">
                <a:solidFill>
                  <a:srgbClr val="C00000"/>
                </a:solidFill>
                <a:latin typeface="Old Standard TT"/>
                <a:ea typeface="Old Standard TT"/>
                <a:cs typeface="Old Standard TT"/>
                <a:sym typeface="Old Standard TT"/>
              </a:rPr>
              <a:t>Order</a:t>
            </a:r>
            <a:r>
              <a:rPr lang="ko-KR" altLang="en-US" sz="1900" b="1" dirty="0">
                <a:solidFill>
                  <a:srgbClr val="C00000"/>
                </a:solidFill>
                <a:latin typeface="Old Standard TT"/>
                <a:ea typeface="Old Standard TT"/>
                <a:cs typeface="Old Standard TT"/>
                <a:sym typeface="Old Standard TT"/>
              </a:rPr>
              <a:t> </a:t>
            </a:r>
            <a:r>
              <a:rPr lang="en-US" altLang="ko-KR" sz="1900" b="1" dirty="0">
                <a:solidFill>
                  <a:srgbClr val="C00000"/>
                </a:solidFill>
                <a:latin typeface="Old Standard TT"/>
                <a:ea typeface="Old Standard TT"/>
                <a:cs typeface="Old Standard TT"/>
                <a:sym typeface="Old Standard TT"/>
              </a:rPr>
              <a:t>7</a:t>
            </a:r>
            <a:r>
              <a:rPr lang="ko-KR" altLang="en-US" sz="1900" b="1" dirty="0">
                <a:solidFill>
                  <a:srgbClr val="C00000"/>
                </a:solidFill>
                <a:latin typeface="Old Standard TT"/>
                <a:ea typeface="Old Standard TT"/>
                <a:cs typeface="Old Standard TT"/>
                <a:sym typeface="Old Standard TT"/>
              </a:rPr>
              <a:t> </a:t>
            </a:r>
            <a:r>
              <a:rPr lang="en-US" altLang="ko-KR" sz="1900" b="1" dirty="0">
                <a:solidFill>
                  <a:srgbClr val="C00000"/>
                </a:solidFill>
                <a:latin typeface="Old Standard TT"/>
                <a:ea typeface="Old Standard TT"/>
                <a:cs typeface="Old Standard TT"/>
                <a:sym typeface="Old Standard TT"/>
              </a:rPr>
              <a:t>Kernel</a:t>
            </a:r>
            <a:endParaRPr sz="1900" b="1" dirty="0">
              <a:solidFill>
                <a:srgbClr val="C00000"/>
              </a:solidFill>
              <a:latin typeface="Old Standard TT"/>
              <a:ea typeface="Old Standard TT"/>
              <a:cs typeface="Old Standard TT"/>
              <a:sym typeface="Old Standard TT"/>
            </a:endParaRPr>
          </a:p>
          <a:p>
            <a:pPr marL="0" lvl="0" indent="0" algn="l" rtl="0">
              <a:spcBef>
                <a:spcPts val="0"/>
              </a:spcBef>
              <a:spcAft>
                <a:spcPts val="0"/>
              </a:spcAft>
              <a:buNone/>
            </a:pPr>
            <a:endParaRPr b="1" dirty="0">
              <a:latin typeface="Old Standard TT"/>
              <a:ea typeface="Old Standard TT"/>
              <a:cs typeface="Old Standard TT"/>
              <a:sym typeface="Old Standard TT"/>
            </a:endParaRPr>
          </a:p>
        </p:txBody>
      </p:sp>
    </p:spTree>
    <p:extLst>
      <p:ext uri="{BB962C8B-B14F-4D97-AF65-F5344CB8AC3E}">
        <p14:creationId xmlns:p14="http://schemas.microsoft.com/office/powerpoint/2010/main" val="2615850742"/>
      </p:ext>
    </p:extLst>
  </p:cSld>
  <p:clrMapOvr>
    <a:masterClrMapping/>
  </p:clrMapOvr>
</p:sld>
</file>

<file path=ppt/theme/theme1.xml><?xml version="1.0" encoding="utf-8"?>
<a:theme xmlns:a="http://schemas.openxmlformats.org/drawingml/2006/main" name="제목 슬라이드">
  <a:themeElements>
    <a:clrScheme name="">
      <a:dk1>
        <a:srgbClr val="000000"/>
      </a:dk1>
      <a:lt1>
        <a:srgbClr val="FFFFFF"/>
      </a:lt1>
      <a:dk2>
        <a:srgbClr val="000000"/>
      </a:dk2>
      <a:lt2>
        <a:srgbClr val="C8C8B1"/>
      </a:lt2>
      <a:accent1>
        <a:srgbClr val="7A7A7A"/>
      </a:accent1>
      <a:accent2>
        <a:srgbClr val="F5C201"/>
      </a:accent2>
      <a:accent3>
        <a:srgbClr val="FFFFFF"/>
      </a:accent3>
      <a:accent4>
        <a:srgbClr val="000000"/>
      </a:accent4>
      <a:accent5>
        <a:srgbClr val="BEBEBE"/>
      </a:accent5>
      <a:accent6>
        <a:srgbClr val="DEB001"/>
      </a:accent6>
      <a:hlink>
        <a:srgbClr val="CC9900"/>
      </a:hlink>
      <a:folHlink>
        <a:srgbClr val="969696"/>
      </a:folHlink>
    </a:clrScheme>
    <a:fontScheme name="제목 슬라이드">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9525" cap="flat" cmpd="sng" algn="ctr">
          <a:solidFill>
            <a:schemeClr val="tx1"/>
          </a:solidFill>
          <a:prstDash val="solid"/>
          <a:roun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30000"/>
          </a:spcBef>
          <a:spcAft>
            <a:spcPct val="0"/>
          </a:spcAft>
          <a:buClrTx/>
          <a:buFontTx/>
          <a:buNone/>
          <a:defRPr kumimoji="1" lang="en-US" altLang="en-US" sz="1200" b="0" i="0" u="none" strike="noStrike" cap="none" normalizeH="0" baseline="0" smtClean="0">
            <a:solidFill>
              <a:schemeClr val="tx1"/>
            </a:solidFill>
            <a:effectLst/>
            <a:latin typeface="Arial"/>
            <a:cs typeface="Arial"/>
          </a:defRPr>
        </a:defPPr>
      </a:lstStyle>
    </a:spDef>
    <a:lnDef>
      <a:spPr>
        <a:solidFill>
          <a:schemeClr val="accent1"/>
        </a:solidFill>
        <a:ln w="9525" cap="flat" cmpd="sng" algn="ctr">
          <a:solidFill>
            <a:schemeClr val="tx1"/>
          </a:solidFill>
          <a:prstDash val="solid"/>
          <a:roun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30000"/>
          </a:spcBef>
          <a:spcAft>
            <a:spcPct val="0"/>
          </a:spcAft>
          <a:buClrTx/>
          <a:buFontTx/>
          <a:buNone/>
          <a:defRPr kumimoji="1" lang="en-US" altLang="en-US" sz="1200" b="0" i="0" u="none" strike="noStrike" cap="none" normalizeH="0" baseline="0" smtClean="0">
            <a:solidFill>
              <a:schemeClr val="tx1"/>
            </a:solidFill>
            <a:effectLst/>
            <a:latin typeface="Arial"/>
            <a:cs typeface="Arial"/>
          </a:defRPr>
        </a:defPPr>
      </a:lstStyle>
    </a:lnDef>
    <a:txDef>
      <a:spPr/>
      <a:bodyPr/>
      <a:lstStyle/>
    </a:txDef>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21474836470000000000"/>
        <a:ea typeface=""/>
        <a:cs typeface=""/>
        <a:font script="Jpan" typeface="Yu Gothic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21474836470000000000"/>
        <a:ea typeface=""/>
        <a:cs typeface=""/>
        <a:font script="Jpan" typeface="Yu Gothic"/>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254</TotalTime>
  <Words>1392</Words>
  <Application>Microsoft Office PowerPoint</Application>
  <PresentationFormat>사용자 지정</PresentationFormat>
  <Paragraphs>98</Paragraphs>
  <Slides>8</Slides>
  <Notes>4</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8</vt:i4>
      </vt:variant>
    </vt:vector>
  </HeadingPairs>
  <TitlesOfParts>
    <vt:vector size="15" baseType="lpstr">
      <vt:lpstr>굴림</vt:lpstr>
      <vt:lpstr>맑은 고딕</vt:lpstr>
      <vt:lpstr>Arial</vt:lpstr>
      <vt:lpstr>Calibri</vt:lpstr>
      <vt:lpstr>Nunito</vt:lpstr>
      <vt:lpstr>Old Standard TT</vt:lpstr>
      <vt:lpstr>제목 슬라이드</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정보근</dc:creator>
  <cp:lastModifiedBy>김태현</cp:lastModifiedBy>
  <cp:revision>331</cp:revision>
  <dcterms:created xsi:type="dcterms:W3CDTF">2020-01-20T02:26:53Z</dcterms:created>
  <dcterms:modified xsi:type="dcterms:W3CDTF">2025-07-09T08:44:06Z</dcterms:modified>
  <cp:version>1000.0000.01</cp:version>
</cp:coreProperties>
</file>