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latin typeface="Arial"/>
              </a:rPr>
              <a:t>MP.1 DATA BUFFER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2559240" y="2232000"/>
            <a:ext cx="4856760" cy="1893240"/>
          </a:xfrm>
          <a:prstGeom prst="rect">
            <a:avLst/>
          </a:prstGeom>
          <a:ln>
            <a:noFill/>
          </a:ln>
        </p:spPr>
      </p:pic>
      <p:sp>
        <p:nvSpPr>
          <p:cNvPr id="40" name="TextShape 2"/>
          <p:cNvSpPr txBox="1"/>
          <p:nvPr/>
        </p:nvSpPr>
        <p:spPr>
          <a:xfrm>
            <a:off x="144000" y="1152000"/>
            <a:ext cx="9792000" cy="162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800" spc="-1" strike="noStrike">
                <a:latin typeface="Arial"/>
              </a:rPr>
              <a:t>Implement a vector for dataBuffer objects whose size does not exceed a limit (e.g. 2 elements). This can be achieved by pushing in new elements on one end and removing elements on the other end.</a:t>
            </a: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latin typeface="Arial"/>
              </a:rPr>
              <a:t>MP.7 &amp; MP.8 &amp; MP.9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288000" y="1008000"/>
            <a:ext cx="187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latin typeface="Arial"/>
              </a:rPr>
              <a:t>4. BRISK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944000" y="1328400"/>
            <a:ext cx="6047640" cy="428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latin typeface="Arial"/>
              </a:rPr>
              <a:t>MP.7 &amp; MP.8 &amp; MP.9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288000" y="1008000"/>
            <a:ext cx="187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latin typeface="Arial"/>
              </a:rPr>
              <a:t>5. ORB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2016000" y="1354320"/>
            <a:ext cx="6047640" cy="428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latin typeface="Arial"/>
              </a:rPr>
              <a:t>MP.7 &amp; MP.8 &amp; MP.9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288000" y="1008000"/>
            <a:ext cx="187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latin typeface="Arial"/>
              </a:rPr>
              <a:t>6. AKAZE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984320" y="1345680"/>
            <a:ext cx="6047640" cy="428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latin typeface="Arial"/>
              </a:rPr>
              <a:t>MP.7 &amp; MP.8 &amp; MP.9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88000" y="1008000"/>
            <a:ext cx="187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latin typeface="Arial"/>
              </a:rPr>
              <a:t>7. SIFT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2088000" y="1368000"/>
            <a:ext cx="6047640" cy="428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latin typeface="Arial"/>
              </a:rPr>
              <a:t>Conclusion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288000" y="1008000"/>
            <a:ext cx="259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latin typeface="Arial"/>
              </a:rPr>
              <a:t>TOP 3 combinations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2520000" y="2160000"/>
            <a:ext cx="511164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latin typeface="Arial"/>
              </a:rPr>
              <a:t>1. FAST + BRIEF (BEST RUN TIME)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latin typeface="Arial"/>
              </a:rPr>
              <a:t>2. ORB +ORB  (ROBUST IN SCALE CHANGE)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latin typeface="Arial"/>
              </a:rPr>
              <a:t>3. SHI-TOMASI + BRISK (BEST MATCH)</a:t>
            </a: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latin typeface="Arial"/>
              </a:rPr>
              <a:t>MP.2 Keypoint Detection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44000" y="1152000"/>
            <a:ext cx="9792000" cy="162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800" spc="-1" strike="noStrike">
                <a:latin typeface="Arial"/>
              </a:rPr>
              <a:t>Implement detectors HARRIS, FAST, BRISK, ORB, AKAZE, and SIFT and make them selectable by setting a string accordingly.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27520" y="1728000"/>
            <a:ext cx="3600000" cy="1656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216000" y="3240000"/>
            <a:ext cx="4176000" cy="235476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4759920" y="1761120"/>
            <a:ext cx="5176080" cy="378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latin typeface="Arial"/>
              </a:rPr>
              <a:t>MP.3 Keypoint Removal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144000" y="1152000"/>
            <a:ext cx="9792000" cy="162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800" spc="-1" strike="noStrike">
                <a:latin typeface="Arial"/>
              </a:rPr>
              <a:t>Remove all keypoints outside of a pre-defined rectangle and only use the keypoints within the rectangle for further processing.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232000" y="1944000"/>
            <a:ext cx="5400000" cy="352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latin typeface="Arial"/>
              </a:rPr>
              <a:t>MP.4 Keypoint Descriptors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559240" y="2232000"/>
            <a:ext cx="4856760" cy="1893240"/>
          </a:xfrm>
          <a:prstGeom prst="rect">
            <a:avLst/>
          </a:prstGeom>
          <a:ln>
            <a:noFill/>
          </a:ln>
        </p:spPr>
      </p:pic>
      <p:sp>
        <p:nvSpPr>
          <p:cNvPr id="51" name="TextShape 2"/>
          <p:cNvSpPr txBox="1"/>
          <p:nvPr/>
        </p:nvSpPr>
        <p:spPr>
          <a:xfrm>
            <a:off x="144000" y="1152000"/>
            <a:ext cx="9792000" cy="162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800" spc="-1" strike="noStrike">
                <a:latin typeface="Arial"/>
              </a:rPr>
              <a:t>Implement a vector for dataBuffer objects whose size does not exceed a limit (e.g. 2 elements). This can be achieved by pushing in new elements on one end and removing elements on the other end.</a:t>
            </a: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latin typeface="Arial"/>
              </a:rPr>
              <a:t>MP.5 </a:t>
            </a:r>
            <a:r>
              <a:rPr b="0" lang="en-CA" sz="4400" spc="-1" strike="noStrike">
                <a:latin typeface="Arial"/>
              </a:rPr>
              <a:t>Descriptor </a:t>
            </a:r>
            <a:r>
              <a:rPr b="0" lang="en-CA" sz="4400" spc="-1" strike="noStrike">
                <a:latin typeface="Arial"/>
              </a:rPr>
              <a:t>Matching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144000" y="1152000"/>
            <a:ext cx="9792000" cy="162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800" spc="-1" strike="noStrike">
                <a:latin typeface="Arial"/>
              </a:rPr>
              <a:t>Implement FLANN matching as well as k-nearest neighbor selection. Both methods must be selectable using the respective strings in the main function.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232000" y="1728000"/>
            <a:ext cx="5334840" cy="394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latin typeface="Arial"/>
              </a:rPr>
              <a:t>MP.6 Descriptor Distance Ratio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144000" y="1152000"/>
            <a:ext cx="9792000" cy="162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800" spc="-1" strike="noStrike">
                <a:latin typeface="Arial"/>
              </a:rPr>
              <a:t>Use the K-Nearest-Neighbor matching to implement the descriptor distance ratio test, which looks at the ratio of best vs. second-best match to decide whether to keep an associated pair of keypoints.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462680" y="2405160"/>
            <a:ext cx="7105320" cy="241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latin typeface="Arial"/>
              </a:rPr>
              <a:t>MP.7 &amp; MP.8 &amp; MP.9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288000" y="1008000"/>
            <a:ext cx="187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latin typeface="Arial"/>
              </a:rPr>
              <a:t>1. SHI-TOMASI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2088000" y="1386000"/>
            <a:ext cx="6047640" cy="428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latin typeface="Arial"/>
              </a:rPr>
              <a:t>MP.7 &amp; MP.8 &amp; MP.9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288000" y="1008000"/>
            <a:ext cx="187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latin typeface="Arial"/>
              </a:rPr>
              <a:t>2. HARRIS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2055600" y="1382400"/>
            <a:ext cx="6044040" cy="428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latin typeface="Arial"/>
              </a:rPr>
              <a:t>MP.7 &amp; MP.8 &amp; MP.9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288000" y="1008000"/>
            <a:ext cx="187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latin typeface="Arial"/>
              </a:rPr>
              <a:t>3. FAST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2016000" y="1354320"/>
            <a:ext cx="6047640" cy="428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2020-10-15T19:36:07Z</dcterms:created>
  <dc:creator/>
  <dc:description/>
  <dc:language>en-CA</dc:language>
  <cp:lastModifiedBy/>
  <dcterms:modified xsi:type="dcterms:W3CDTF">2020-10-19T13:46:16Z</dcterms:modified>
  <cp:revision>2</cp:revision>
  <dc:subject/>
  <dc:title/>
</cp:coreProperties>
</file>