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5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1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3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3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1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6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B4BA-4883-4A7C-B7E3-FB44093B1C8E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3663-74F8-4C1F-9C3D-2B4FA28D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2024-07-03T03:15:14Z</dcterms:created>
  <dcterms:modified xsi:type="dcterms:W3CDTF">2024-07-03T03:15:23Z</dcterms:modified>
</cp:coreProperties>
</file>