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59" r:id="rId4"/>
    <p:sldId id="256" r:id="rId5"/>
    <p:sldId id="257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8042" y="2422358"/>
            <a:ext cx="3224463" cy="1860884"/>
          </a:xfrm>
        </p:spPr>
        <p:txBody>
          <a:bodyPr>
            <a:normAutofit/>
          </a:bodyPr>
          <a:lstStyle/>
          <a:p>
            <a:r>
              <a:rPr lang="en-US" altLang="ko-KR" sz="5000" smtClean="0"/>
              <a:t>Web 1</a:t>
            </a:r>
            <a:r>
              <a:rPr lang="ko-KR" altLang="en-US" sz="5000" smtClean="0"/>
              <a:t>번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13416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7" y="577515"/>
            <a:ext cx="11470169" cy="3913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917" y="5037221"/>
            <a:ext cx="1053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-F12 </a:t>
            </a:r>
            <a:r>
              <a:rPr lang="ko-KR" altLang="en-US" smtClean="0"/>
              <a:t>눌러 개발자도구 </a:t>
            </a:r>
            <a:r>
              <a:rPr lang="en-US" altLang="ko-KR" smtClean="0"/>
              <a:t>-&gt; </a:t>
            </a:r>
            <a:r>
              <a:rPr lang="ko-KR" altLang="en-US" smtClean="0"/>
              <a:t>콘솔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소스코드에서 실행하고자 하는 명령어라인 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7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77" y="514076"/>
            <a:ext cx="4367033" cy="4192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33" y="514076"/>
            <a:ext cx="5000625" cy="3209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277" y="5004262"/>
            <a:ext cx="9069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smtClean="0"/>
              <a:t>&lt;% </a:t>
            </a:r>
            <a:r>
              <a:rPr lang="ko-KR" altLang="en-US" sz="2000" smtClean="0"/>
              <a:t>형식을 갖는 언어를 찾아보니 </a:t>
            </a:r>
            <a:r>
              <a:rPr lang="en-US" altLang="ko-KR" sz="2000" smtClean="0"/>
              <a:t>JSP, ASP</a:t>
            </a:r>
            <a:r>
              <a:rPr lang="ko-KR" altLang="en-US" sz="2000" smtClean="0"/>
              <a:t>가 있음</a:t>
            </a:r>
            <a:endParaRPr lang="en-US" altLang="ko-KR" sz="2000" smtClean="0"/>
          </a:p>
          <a:p>
            <a:pPr marL="285750" indent="-285750">
              <a:buFontTx/>
              <a:buChar char="-"/>
            </a:pPr>
            <a:r>
              <a:rPr lang="ko-KR" altLang="en-US" sz="2000" smtClean="0"/>
              <a:t>무슨 언어인지 잘 몰라서 </a:t>
            </a:r>
            <a:r>
              <a:rPr lang="ko-KR" altLang="en-US" sz="2000" err="1" smtClean="0"/>
              <a:t>소스파일의</a:t>
            </a:r>
            <a:r>
              <a:rPr lang="ko-KR" altLang="en-US" sz="2000" smtClean="0"/>
              <a:t> </a:t>
            </a:r>
            <a:r>
              <a:rPr lang="ko-KR" altLang="en-US" sz="2000" err="1" smtClean="0"/>
              <a:t>확장자를</a:t>
            </a:r>
            <a:r>
              <a:rPr lang="ko-KR" altLang="en-US" sz="2000" smtClean="0"/>
              <a:t> </a:t>
            </a:r>
            <a:r>
              <a:rPr lang="ko-KR" altLang="en-US" sz="2000" err="1" smtClean="0"/>
              <a:t>보고싶어짐</a:t>
            </a:r>
            <a:endParaRPr lang="en-US" altLang="ko-KR" sz="2000" smtClean="0"/>
          </a:p>
          <a:p>
            <a:pPr marL="285750" indent="-285750">
              <a:buFontTx/>
              <a:buChar char="-"/>
            </a:pPr>
            <a:r>
              <a:rPr lang="en-US" altLang="ko-KR" sz="2000" smtClean="0"/>
              <a:t>F12</a:t>
            </a:r>
            <a:r>
              <a:rPr lang="ko-KR" altLang="en-US" sz="2000" smtClean="0"/>
              <a:t>눌러 개발자 도구에서 확인가능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93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6716" y="481263"/>
            <a:ext cx="2406316" cy="9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/>
              <a:t>SSS</a:t>
            </a:r>
            <a:endParaRPr lang="ko-KR" altLang="en-US" sz="4000"/>
          </a:p>
        </p:txBody>
      </p:sp>
      <p:sp>
        <p:nvSpPr>
          <p:cNvPr id="5" name="직사각형 4"/>
          <p:cNvSpPr/>
          <p:nvPr/>
        </p:nvSpPr>
        <p:spPr>
          <a:xfrm>
            <a:off x="7523748" y="481263"/>
            <a:ext cx="2406316" cy="9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C</a:t>
            </a:r>
            <a:r>
              <a:rPr lang="en-US" altLang="ko-KR" sz="4000" smtClean="0"/>
              <a:t>SS</a:t>
            </a:r>
            <a:endParaRPr lang="ko-KR" altLang="en-US" sz="4000"/>
          </a:p>
        </p:txBody>
      </p:sp>
      <p:sp>
        <p:nvSpPr>
          <p:cNvPr id="7" name="TextBox 6"/>
          <p:cNvSpPr txBox="1"/>
          <p:nvPr/>
        </p:nvSpPr>
        <p:spPr>
          <a:xfrm>
            <a:off x="1155031" y="1700462"/>
            <a:ext cx="56949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smtClean="0"/>
              <a:t>-Server Side Script</a:t>
            </a:r>
          </a:p>
          <a:p>
            <a:endParaRPr lang="en-US" altLang="ko-KR" sz="3400"/>
          </a:p>
          <a:p>
            <a:r>
              <a:rPr lang="en-US" altLang="ko-KR" sz="3400" smtClean="0"/>
              <a:t>-</a:t>
            </a:r>
            <a:r>
              <a:rPr lang="ko-KR" altLang="en-US" sz="3400" smtClean="0"/>
              <a:t>서버측 동작을 제어</a:t>
            </a:r>
            <a:endParaRPr lang="en-US" altLang="ko-KR" sz="3400" smtClean="0"/>
          </a:p>
          <a:p>
            <a:endParaRPr lang="en-US" altLang="ko-KR" sz="3400" smtClean="0"/>
          </a:p>
          <a:p>
            <a:r>
              <a:rPr lang="en-US" altLang="ko-KR" sz="3400" smtClean="0"/>
              <a:t>-DB</a:t>
            </a:r>
            <a:r>
              <a:rPr lang="ko-KR" altLang="en-US" sz="3400" smtClean="0"/>
              <a:t>와 연동이 가능</a:t>
            </a:r>
            <a:endParaRPr lang="en-US" altLang="ko-KR" sz="3400" smtClean="0"/>
          </a:p>
          <a:p>
            <a:endParaRPr lang="en-US" altLang="ko-KR" sz="3400" smtClean="0"/>
          </a:p>
          <a:p>
            <a:r>
              <a:rPr lang="en-US" altLang="ko-KR" sz="3400" smtClean="0"/>
              <a:t>-PHP, ASP, JSP</a:t>
            </a:r>
          </a:p>
          <a:p>
            <a:endParaRPr lang="en-US" altLang="ko-KR" sz="3400"/>
          </a:p>
        </p:txBody>
      </p:sp>
      <p:sp>
        <p:nvSpPr>
          <p:cNvPr id="8" name="TextBox 7"/>
          <p:cNvSpPr txBox="1"/>
          <p:nvPr/>
        </p:nvSpPr>
        <p:spPr>
          <a:xfrm>
            <a:off x="7363327" y="1652335"/>
            <a:ext cx="30560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-Client Side Script</a:t>
            </a:r>
          </a:p>
          <a:p>
            <a:endParaRPr lang="en-US" altLang="ko-KR" sz="2400"/>
          </a:p>
          <a:p>
            <a:r>
              <a:rPr lang="en-US" altLang="ko-KR" sz="2400" smtClean="0"/>
              <a:t>-</a:t>
            </a:r>
            <a:r>
              <a:rPr lang="ko-KR" altLang="en-US" sz="2400" smtClean="0"/>
              <a:t>사용자 이벤트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-DB</a:t>
            </a:r>
            <a:r>
              <a:rPr lang="ko-KR" altLang="en-US" sz="2400" smtClean="0"/>
              <a:t>와 연동이 불가능</a:t>
            </a:r>
            <a:endParaRPr lang="en-US" altLang="ko-KR" sz="2400"/>
          </a:p>
          <a:p>
            <a:r>
              <a:rPr lang="en-US" altLang="ko-KR" sz="2400" smtClean="0"/>
              <a:t>(SSS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CSS</a:t>
            </a:r>
            <a:r>
              <a:rPr lang="ko-KR" altLang="en-US" sz="2400" smtClean="0"/>
              <a:t>를 분리한 이유</a:t>
            </a:r>
            <a:r>
              <a:rPr lang="en-US" altLang="ko-KR" sz="2400" smtClean="0"/>
              <a:t>)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-</a:t>
            </a:r>
            <a:r>
              <a:rPr lang="ko-KR" altLang="en-US" sz="2400" smtClean="0"/>
              <a:t>서버의 트래픽 감소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-JavaScript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1049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81377" y="2212717"/>
            <a:ext cx="2867891" cy="8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Request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81377" y="4540279"/>
            <a:ext cx="2867891" cy="8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Respone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873360" y="2295844"/>
            <a:ext cx="1600200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757085" y="2295844"/>
            <a:ext cx="1600200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82215" y="2004898"/>
            <a:ext cx="1537854" cy="1018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565102" y="2088027"/>
            <a:ext cx="1537854" cy="1018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Server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2873360" y="4623407"/>
            <a:ext cx="1600200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725910" y="4623407"/>
            <a:ext cx="1600200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565102" y="4436369"/>
            <a:ext cx="1537854" cy="1018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Server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82215" y="4332460"/>
            <a:ext cx="1537854" cy="1018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73459" y="418647"/>
            <a:ext cx="5492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/>
              <a:t>HTTP </a:t>
            </a:r>
            <a:r>
              <a:rPr lang="en-US" altLang="ko-KR" sz="3000" err="1" smtClean="0"/>
              <a:t>Rqeust</a:t>
            </a:r>
            <a:r>
              <a:rPr lang="en-US" altLang="ko-KR" sz="3000" smtClean="0"/>
              <a:t> &amp; </a:t>
            </a:r>
            <a:r>
              <a:rPr lang="en-US" altLang="ko-KR" sz="3000" err="1" smtClean="0"/>
              <a:t>Respone</a:t>
            </a:r>
            <a:r>
              <a:rPr lang="en-US" altLang="ko-KR" sz="3000" smtClean="0"/>
              <a:t>(SSS)</a:t>
            </a:r>
          </a:p>
        </p:txBody>
      </p:sp>
    </p:spTree>
    <p:extLst>
      <p:ext uri="{BB962C8B-B14F-4D97-AF65-F5344CB8AC3E}">
        <p14:creationId xmlns:p14="http://schemas.microsoft.com/office/powerpoint/2010/main" val="19203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0" y="465794"/>
            <a:ext cx="6272967" cy="602204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031299" y="2304789"/>
            <a:ext cx="4409161" cy="12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53832" y="1815323"/>
            <a:ext cx="390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서버에게 사용자가 입력한 문자열 처리를 </a:t>
            </a:r>
            <a:r>
              <a:rPr lang="en-US" altLang="ko-KR" smtClean="0"/>
              <a:t>request </a:t>
            </a:r>
            <a:r>
              <a:rPr lang="ko-KR" altLang="en-US" smtClean="0"/>
              <a:t>한다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14274" y="3112168"/>
            <a:ext cx="316029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74568" y="2706469"/>
            <a:ext cx="492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ASP </a:t>
            </a:r>
            <a:r>
              <a:rPr lang="ko-KR" altLang="en-US" smtClean="0"/>
              <a:t>문자열 변경 함수</a:t>
            </a:r>
            <a:endParaRPr lang="en-US" altLang="ko-KR" smtClean="0"/>
          </a:p>
          <a:p>
            <a:r>
              <a:rPr lang="en-US" altLang="ko-KR" smtClean="0"/>
              <a:t>Replace</a:t>
            </a:r>
            <a:r>
              <a:rPr lang="en-US" altLang="ko-KR"/>
              <a:t>(</a:t>
            </a:r>
            <a:r>
              <a:rPr lang="ko-KR" altLang="en-US"/>
              <a:t>변수</a:t>
            </a:r>
            <a:r>
              <a:rPr lang="en-US" altLang="ko-KR"/>
              <a:t>, </a:t>
            </a:r>
            <a:r>
              <a:rPr lang="ko-KR" altLang="en-US"/>
              <a:t>변경대상문자</a:t>
            </a:r>
            <a:r>
              <a:rPr lang="en-US" altLang="ko-KR"/>
              <a:t>, </a:t>
            </a:r>
            <a:r>
              <a:rPr lang="ko-KR" altLang="en-US"/>
              <a:t>변경하려는 값</a:t>
            </a:r>
            <a:r>
              <a:rPr lang="en-US" altLang="ko-KR" smtClean="0"/>
              <a:t>)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49053" y="3722354"/>
            <a:ext cx="362551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74568" y="3537688"/>
            <a:ext cx="481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 </a:t>
            </a:r>
            <a:r>
              <a:rPr lang="en-US" altLang="ko-KR" smtClean="0"/>
              <a:t>Mid(result</a:t>
            </a:r>
            <a:r>
              <a:rPr lang="ko-KR" altLang="en-US" smtClean="0"/>
              <a:t>의</a:t>
            </a:r>
            <a:r>
              <a:rPr lang="en-US" altLang="ko-KR" smtClean="0"/>
              <a:t>, a</a:t>
            </a:r>
            <a:r>
              <a:rPr lang="ko-KR" altLang="en-US" smtClean="0"/>
              <a:t>번째부터</a:t>
            </a:r>
            <a:r>
              <a:rPr lang="en-US" altLang="ko-KR" smtClean="0"/>
              <a:t>, b</a:t>
            </a:r>
            <a:r>
              <a:rPr lang="ko-KR" altLang="en-US" smtClean="0"/>
              <a:t>개를 읽어 반환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561348" y="4090737"/>
            <a:ext cx="3513220" cy="16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74568" y="3971644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&amp;</a:t>
            </a:r>
            <a:r>
              <a:rPr lang="ko-KR" altLang="en-US" smtClean="0"/>
              <a:t>는 문자열 합치는 연산자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111509" y="4411478"/>
            <a:ext cx="39630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06497" y="4355816"/>
            <a:ext cx="455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</a:t>
            </a:r>
            <a:r>
              <a:rPr lang="en-US" altLang="ko-KR" smtClean="0"/>
              <a:t>-&gt;</a:t>
            </a:r>
            <a:r>
              <a:rPr lang="ko-KR" altLang="en-US" smtClean="0"/>
              <a:t>사용자에게 응답</a:t>
            </a:r>
            <a:r>
              <a:rPr lang="en-US" altLang="ko-KR"/>
              <a:t>. </a:t>
            </a:r>
            <a:r>
              <a:rPr lang="en-US" altLang="ko-KR" smtClean="0"/>
              <a:t>Output.</a:t>
            </a:r>
          </a:p>
          <a:p>
            <a:r>
              <a:rPr lang="en-US" altLang="ko-KR"/>
              <a:t>(https://</a:t>
            </a:r>
            <a:r>
              <a:rPr lang="en-US" altLang="ko-KR" smtClean="0"/>
              <a:t>www.w3schools.com/asp/met_write_response.asp)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1347" y="5117432"/>
            <a:ext cx="482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</a:t>
            </a:r>
            <a:r>
              <a:rPr lang="en-US" altLang="ko-KR" sz="4000" smtClean="0"/>
              <a:t>    d     m     </a:t>
            </a:r>
            <a:r>
              <a:rPr lang="en-US" altLang="ko-KR" sz="4000" err="1" smtClean="0"/>
              <a:t>i</a:t>
            </a:r>
            <a:r>
              <a:rPr lang="en-US" altLang="ko-KR" sz="4000" smtClean="0"/>
              <a:t>      n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970419" y="4636169"/>
            <a:ext cx="689812" cy="4812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7138738" y="4636169"/>
            <a:ext cx="705851" cy="4812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38989" y="4014736"/>
            <a:ext cx="3176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Result1 2</a:t>
            </a:r>
            <a:r>
              <a:rPr lang="ko-KR" altLang="en-US" sz="2500" smtClean="0"/>
              <a:t>글자 </a:t>
            </a:r>
            <a:r>
              <a:rPr lang="en-US" altLang="ko-KR" sz="2500" smtClean="0"/>
              <a:t>= ad</a:t>
            </a:r>
            <a:endParaRPr lang="ko-KR" altLang="en-US" sz="2500"/>
          </a:p>
        </p:txBody>
      </p:sp>
      <p:sp>
        <p:nvSpPr>
          <p:cNvPr id="21" name="TextBox 20"/>
          <p:cNvSpPr txBox="1"/>
          <p:nvPr/>
        </p:nvSpPr>
        <p:spPr>
          <a:xfrm>
            <a:off x="7491665" y="4014736"/>
            <a:ext cx="4491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Result2   </a:t>
            </a:r>
            <a:r>
              <a:rPr lang="ko-KR" altLang="en-US" sz="2500" err="1" smtClean="0"/>
              <a:t>나머지글자</a:t>
            </a:r>
            <a:r>
              <a:rPr lang="en-US" altLang="ko-KR" sz="2500" smtClean="0"/>
              <a:t> = min__</a:t>
            </a:r>
            <a:endParaRPr lang="ko-KR" altLang="en-US" sz="250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727157" y="3244715"/>
            <a:ext cx="0" cy="6256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38989" y="2298302"/>
            <a:ext cx="3176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Result = 1</a:t>
            </a:r>
            <a:r>
              <a:rPr lang="en-US" altLang="ko-KR" sz="2500" smtClean="0">
                <a:solidFill>
                  <a:srgbClr val="FF0000"/>
                </a:solidFill>
              </a:rPr>
              <a:t>ad</a:t>
            </a:r>
            <a:r>
              <a:rPr lang="en-US" altLang="ko-KR" sz="2500" smtClean="0"/>
              <a:t>2345..</a:t>
            </a:r>
            <a:endParaRPr lang="ko-KR" altLang="en-US" sz="2500"/>
          </a:p>
        </p:txBody>
      </p:sp>
      <p:sp>
        <p:nvSpPr>
          <p:cNvPr id="30" name="TextBox 29"/>
          <p:cNvSpPr txBox="1"/>
          <p:nvPr/>
        </p:nvSpPr>
        <p:spPr>
          <a:xfrm>
            <a:off x="7587914" y="2298302"/>
            <a:ext cx="3176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Result = 1ad</a:t>
            </a:r>
            <a:r>
              <a:rPr lang="en-US" altLang="ko-KR" sz="2500" smtClean="0">
                <a:solidFill>
                  <a:srgbClr val="FF0000"/>
                </a:solidFill>
              </a:rPr>
              <a:t>min</a:t>
            </a:r>
            <a:r>
              <a:rPr lang="en-US" altLang="ko-KR" sz="2500" smtClean="0"/>
              <a:t>___</a:t>
            </a:r>
            <a:endParaRPr lang="ko-KR" altLang="en-US" sz="2500"/>
          </a:p>
        </p:txBody>
      </p:sp>
      <p:sp>
        <p:nvSpPr>
          <p:cNvPr id="31" name="TextBox 30"/>
          <p:cNvSpPr txBox="1"/>
          <p:nvPr/>
        </p:nvSpPr>
        <p:spPr>
          <a:xfrm>
            <a:off x="4251159" y="1218067"/>
            <a:ext cx="3176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Result = </a:t>
            </a:r>
            <a:r>
              <a:rPr lang="en-US" altLang="ko-KR" sz="2500" err="1" smtClean="0"/>
              <a:t>aadmin</a:t>
            </a:r>
            <a:r>
              <a:rPr lang="en-US" altLang="ko-KR" sz="2500" smtClean="0"/>
              <a:t>___</a:t>
            </a:r>
            <a:endParaRPr lang="ko-KR" altLang="en-US" sz="250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7074571" y="1834150"/>
            <a:ext cx="417092" cy="4759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026566" y="1876369"/>
            <a:ext cx="577517" cy="3914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00925" y="316380"/>
            <a:ext cx="5534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a=</a:t>
            </a:r>
            <a:r>
              <a:rPr lang="en-US" altLang="ko-KR" sz="2500" err="1" smtClean="0"/>
              <a:t>aad</a:t>
            </a:r>
            <a:r>
              <a:rPr lang="en-US" altLang="ko-KR" sz="2500" smtClean="0"/>
              <a:t> , </a:t>
            </a:r>
            <a:r>
              <a:rPr lang="en-US" altLang="ko-KR" sz="2500" err="1" smtClean="0"/>
              <a:t>i</a:t>
            </a:r>
            <a:r>
              <a:rPr lang="en-US" altLang="ko-KR" sz="2500" smtClean="0"/>
              <a:t> = in</a:t>
            </a:r>
            <a:r>
              <a:rPr lang="ko-KR" altLang="en-US" sz="2500" smtClean="0"/>
              <a:t>이므로</a:t>
            </a:r>
            <a:r>
              <a:rPr lang="en-US" altLang="ko-KR" sz="2500" smtClean="0"/>
              <a:t> Result = </a:t>
            </a:r>
            <a:r>
              <a:rPr lang="en-US" altLang="ko-KR" sz="2500" err="1" smtClean="0"/>
              <a:t>ami</a:t>
            </a:r>
            <a:endParaRPr lang="ko-KR" altLang="en-US" sz="250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839324" y="826580"/>
            <a:ext cx="0" cy="3914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8042" y="2422358"/>
            <a:ext cx="3224463" cy="1860884"/>
          </a:xfrm>
        </p:spPr>
        <p:txBody>
          <a:bodyPr>
            <a:normAutofit/>
          </a:bodyPr>
          <a:lstStyle/>
          <a:p>
            <a:r>
              <a:rPr lang="en-US" altLang="ko-KR" sz="5000" smtClean="0"/>
              <a:t>Web 2</a:t>
            </a:r>
            <a:r>
              <a:rPr lang="ko-KR" altLang="en-US" sz="5000" smtClean="0"/>
              <a:t>번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315657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65" y="2149643"/>
            <a:ext cx="10823758" cy="2055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9517" y="465220"/>
            <a:ext cx="2165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/>
              <a:t>H </a:t>
            </a:r>
            <a:r>
              <a:rPr lang="en-US" altLang="ko-KR" sz="5000" err="1" smtClean="0"/>
              <a:t>i</a:t>
            </a:r>
            <a:r>
              <a:rPr lang="en-US" altLang="ko-KR" sz="5000" smtClean="0"/>
              <a:t> n t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67098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95" y="385010"/>
            <a:ext cx="11566910" cy="4844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795" y="5438274"/>
            <a:ext cx="882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Join</a:t>
            </a:r>
            <a:r>
              <a:rPr lang="ko-KR" altLang="en-US" smtClean="0"/>
              <a:t>이 힌트라고 해서 </a:t>
            </a:r>
            <a:r>
              <a:rPr lang="en-US" altLang="ko-KR" smtClean="0"/>
              <a:t>Join</a:t>
            </a:r>
            <a:r>
              <a:rPr lang="ko-KR" altLang="en-US" smtClean="0"/>
              <a:t>버튼의 소스를 보기 위해 </a:t>
            </a:r>
            <a:r>
              <a:rPr lang="en-US" altLang="ko-KR" smtClean="0"/>
              <a:t>Ctrl + f </a:t>
            </a:r>
            <a:r>
              <a:rPr lang="ko-KR" altLang="en-US" smtClean="0"/>
              <a:t>눌러서 </a:t>
            </a:r>
            <a:r>
              <a:rPr lang="en-US" altLang="ko-KR" smtClean="0"/>
              <a:t>join </a:t>
            </a:r>
            <a:r>
              <a:rPr lang="ko-KR" altLang="en-US" smtClean="0"/>
              <a:t>검색</a:t>
            </a: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0844463" y="561473"/>
            <a:ext cx="0" cy="994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0031" y="1556083"/>
            <a:ext cx="31442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Join </a:t>
            </a:r>
            <a:r>
              <a:rPr lang="ko-KR" altLang="en-US" err="1" smtClean="0">
                <a:solidFill>
                  <a:schemeClr val="bg1"/>
                </a:solidFill>
              </a:rPr>
              <a:t>클릭시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chk_form() </a:t>
            </a:r>
            <a:r>
              <a:rPr lang="ko-KR" altLang="en-US" smtClean="0">
                <a:solidFill>
                  <a:schemeClr val="bg1"/>
                </a:solidFill>
              </a:rPr>
              <a:t>함수 호출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138611" y="561473"/>
            <a:ext cx="16856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828421" y="561473"/>
            <a:ext cx="0" cy="994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86187" y="3192378"/>
            <a:ext cx="16856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1860" y="2869212"/>
            <a:ext cx="31442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여러 입력창 중 </a:t>
            </a:r>
            <a:r>
              <a:rPr lang="en-US" altLang="ko-KR" smtClean="0">
                <a:solidFill>
                  <a:schemeClr val="bg1"/>
                </a:solidFill>
              </a:rPr>
              <a:t>id </a:t>
            </a:r>
            <a:r>
              <a:rPr lang="ko-KR" altLang="en-US" smtClean="0">
                <a:solidFill>
                  <a:schemeClr val="bg1"/>
                </a:solidFill>
              </a:rPr>
              <a:t>입력창에 입력받도록 </a:t>
            </a:r>
            <a:r>
              <a:rPr lang="en-US" altLang="ko-KR" smtClean="0">
                <a:solidFill>
                  <a:schemeClr val="bg1"/>
                </a:solidFill>
              </a:rPr>
              <a:t>focus</a:t>
            </a:r>
            <a:r>
              <a:rPr lang="ko-KR" altLang="en-US" smtClean="0">
                <a:solidFill>
                  <a:schemeClr val="bg1"/>
                </a:solidFill>
              </a:rPr>
              <a:t>를 설정하는 것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01177" y="4272045"/>
            <a:ext cx="16856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86850" y="4115708"/>
            <a:ext cx="31442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데이터를 서버로 보내는 기능이 아닐까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92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76</TotalTime>
  <Words>211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Century Gothic</vt:lpstr>
      <vt:lpstr>그물</vt:lpstr>
      <vt:lpstr>Web 1번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Web 2번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진태</dc:creator>
  <cp:lastModifiedBy>이 진태</cp:lastModifiedBy>
  <cp:revision>8</cp:revision>
  <dcterms:created xsi:type="dcterms:W3CDTF">2018-08-03T00:25:27Z</dcterms:created>
  <dcterms:modified xsi:type="dcterms:W3CDTF">2018-08-03T01:41:31Z</dcterms:modified>
</cp:coreProperties>
</file>