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6" r:id="rId5"/>
    <p:sldId id="257" r:id="rId6"/>
    <p:sldId id="260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smyuseragen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ahnlab.com/file_upload/tech/javascript.pdf" TargetMode="External"/><Relationship Id="rId2" Type="http://schemas.openxmlformats.org/officeDocument/2006/relationships/hyperlink" Target="http://iamnotokay.tistory.com/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1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13416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7" y="577515"/>
            <a:ext cx="11470169" cy="3913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917" y="5037221"/>
            <a:ext cx="1053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-F12 </a:t>
            </a:r>
            <a:r>
              <a:rPr lang="ko-KR" altLang="en-US" smtClean="0"/>
              <a:t>눌러 개발자도구 </a:t>
            </a:r>
            <a:r>
              <a:rPr lang="en-US" altLang="ko-KR" smtClean="0"/>
              <a:t>-&gt; </a:t>
            </a:r>
            <a:r>
              <a:rPr lang="ko-KR" altLang="en-US" smtClean="0"/>
              <a:t>콘솔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소스코드에서 실행하고자 하는 명령어라인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7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</a:t>
            </a:r>
            <a:r>
              <a:rPr lang="en-US" altLang="ko-KR" sz="5000" smtClean="0"/>
              <a:t>3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22706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4" y="1347537"/>
            <a:ext cx="5495461" cy="37217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74" y="1347537"/>
            <a:ext cx="5909169" cy="3721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414" y="5325979"/>
            <a:ext cx="1125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글을 쓰려면 </a:t>
            </a:r>
            <a:r>
              <a:rPr lang="en-US" altLang="ko-KR" smtClean="0"/>
              <a:t>write </a:t>
            </a:r>
            <a:r>
              <a:rPr lang="ko-KR" altLang="en-US" smtClean="0"/>
              <a:t>버튼을 눌러야 함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suninatas</a:t>
            </a:r>
            <a:r>
              <a:rPr lang="ko-KR" altLang="en-US" smtClean="0"/>
              <a:t>에는 글을 쓸 수 있는 게시판이 </a:t>
            </a:r>
            <a:r>
              <a:rPr lang="en-US" altLang="ko-KR" smtClean="0"/>
              <a:t>free </a:t>
            </a:r>
            <a:r>
              <a:rPr lang="ko-KR" altLang="en-US" smtClean="0"/>
              <a:t>게시판 밖에 없음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free</a:t>
            </a:r>
            <a:r>
              <a:rPr lang="ko-KR" altLang="en-US"/>
              <a:t> </a:t>
            </a:r>
            <a:r>
              <a:rPr lang="ko-KR" altLang="en-US" smtClean="0"/>
              <a:t>에는 </a:t>
            </a:r>
            <a:r>
              <a:rPr lang="en-US" altLang="ko-KR" smtClean="0"/>
              <a:t>write </a:t>
            </a:r>
            <a:r>
              <a:rPr lang="ko-KR" altLang="en-US" smtClean="0"/>
              <a:t>버튼이 있으나</a:t>
            </a:r>
            <a:r>
              <a:rPr lang="en-US" altLang="ko-KR" smtClean="0"/>
              <a:t>, notice </a:t>
            </a:r>
            <a:r>
              <a:rPr lang="ko-KR" altLang="en-US" smtClean="0"/>
              <a:t>에는 없음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free</a:t>
            </a:r>
            <a:r>
              <a:rPr lang="ko-KR" altLang="en-US" smtClean="0"/>
              <a:t>의 소스코드에 힌트가 있을 것이라 생각하고</a:t>
            </a:r>
            <a:r>
              <a:rPr lang="en-US" altLang="ko-KR" smtClean="0"/>
              <a:t>, </a:t>
            </a:r>
            <a:r>
              <a:rPr lang="ko-KR" altLang="en-US" smtClean="0"/>
              <a:t>자유게시판 소스코드에서 </a:t>
            </a:r>
            <a:r>
              <a:rPr lang="en-US" altLang="ko-KR" smtClean="0"/>
              <a:t>write</a:t>
            </a:r>
            <a:r>
              <a:rPr lang="ko-KR" altLang="en-US" smtClean="0"/>
              <a:t>을 검색함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6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643939"/>
            <a:ext cx="11752517" cy="86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4" y="2101515"/>
            <a:ext cx="11752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write </a:t>
            </a:r>
            <a:r>
              <a:rPr lang="ko-KR" altLang="en-US" smtClean="0"/>
              <a:t>버튼을 구성하는 소스코드 위치 발견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onclick : </a:t>
            </a:r>
            <a:r>
              <a:rPr lang="ko-KR" altLang="en-US" smtClean="0"/>
              <a:t>버튼을 클릭시 사용자가 지정한 이벤트가 발생하도록 하는 자바스크립트 명령어</a:t>
            </a:r>
            <a:endParaRPr lang="en-US" altLang="ko-KR"/>
          </a:p>
          <a:p>
            <a:endParaRPr lang="en-US" altLang="ko-KR"/>
          </a:p>
          <a:p>
            <a:r>
              <a:rPr lang="ko-KR" altLang="en-US" smtClean="0"/>
              <a:t>이 경우에는 </a:t>
            </a:r>
            <a:r>
              <a:rPr lang="en-US" altLang="ko-KR" smtClean="0"/>
              <a:t>write</a:t>
            </a:r>
            <a:r>
              <a:rPr lang="ko-KR" altLang="en-US" smtClean="0"/>
              <a:t>버튼을 클릭하면 </a:t>
            </a:r>
            <a:r>
              <a:rPr lang="en-US" altLang="ko-KR" smtClean="0"/>
              <a:t>~~/board/write.asp?page=1&amp;divi=Free </a:t>
            </a:r>
            <a:r>
              <a:rPr lang="ko-KR" altLang="en-US" smtClean="0"/>
              <a:t>로 이동하도록 되어있음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url </a:t>
            </a:r>
            <a:r>
              <a:rPr lang="ko-KR" altLang="en-US" smtClean="0"/>
              <a:t>뒷부분일 것이라는 생각이 들어 </a:t>
            </a:r>
            <a:r>
              <a:rPr lang="en-US" altLang="ko-KR" smtClean="0"/>
              <a:t>suninatas </a:t>
            </a:r>
            <a:r>
              <a:rPr lang="ko-KR" altLang="en-US" smtClean="0"/>
              <a:t>의 </a:t>
            </a:r>
            <a:r>
              <a:rPr lang="en-US" altLang="ko-KR" smtClean="0"/>
              <a:t>url </a:t>
            </a:r>
            <a:r>
              <a:rPr lang="ko-KR" altLang="en-US" smtClean="0"/>
              <a:t>뒤에 붙여넣음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58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6" y="374232"/>
            <a:ext cx="11383629" cy="620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6" y="1158790"/>
            <a:ext cx="5319713" cy="4884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4337" y="3139315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주소를 입력해서 이동한 페이지와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write </a:t>
            </a:r>
            <a:r>
              <a:rPr lang="ko-KR" altLang="en-US" smtClean="0"/>
              <a:t>버튼을 직접 클릭하여 이동한 페이지가 일치함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13" y="166437"/>
            <a:ext cx="6669173" cy="3657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5454316"/>
            <a:ext cx="1105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url </a:t>
            </a:r>
            <a:r>
              <a:rPr lang="ko-KR" altLang="en-US" smtClean="0"/>
              <a:t>뒤에 </a:t>
            </a:r>
            <a:r>
              <a:rPr lang="en-US" altLang="ko-KR" smtClean="0"/>
              <a:t>free</a:t>
            </a:r>
            <a:r>
              <a:rPr lang="ko-KR" altLang="en-US" smtClean="0"/>
              <a:t>가 적혀있는 부분은 게시판 이름일 것이라 추측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notice </a:t>
            </a:r>
            <a:r>
              <a:rPr lang="ko-KR" altLang="en-US" smtClean="0"/>
              <a:t>게시판 뒤의 </a:t>
            </a:r>
            <a:r>
              <a:rPr lang="en-US" altLang="ko-KR" smtClean="0"/>
              <a:t>url</a:t>
            </a:r>
            <a:r>
              <a:rPr lang="ko-KR" altLang="en-US" smtClean="0"/>
              <a:t>은 </a:t>
            </a:r>
            <a:r>
              <a:rPr lang="en-US" altLang="ko-KR" smtClean="0"/>
              <a:t>notice</a:t>
            </a:r>
            <a:r>
              <a:rPr lang="ko-KR" altLang="en-US" smtClean="0"/>
              <a:t>로 끝나므로</a:t>
            </a:r>
            <a:r>
              <a:rPr lang="en-US" altLang="ko-KR" smtClean="0"/>
              <a:t>, </a:t>
            </a:r>
            <a:r>
              <a:rPr lang="ko-KR" altLang="en-US" smtClean="0"/>
              <a:t>조금 전과 같은 방법을 이용함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14" y="4180973"/>
            <a:ext cx="6669173" cy="6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5" y="501564"/>
            <a:ext cx="7888955" cy="58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</a:t>
            </a:r>
            <a:r>
              <a:rPr lang="en-US" altLang="ko-KR" sz="5000"/>
              <a:t>4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28380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22" y="928437"/>
            <a:ext cx="969645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5242" y="4331368"/>
            <a:ext cx="960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Plus</a:t>
            </a:r>
            <a:r>
              <a:rPr lang="ko-KR" altLang="en-US" smtClean="0"/>
              <a:t>를 직접  클릭해보니 </a:t>
            </a:r>
            <a:r>
              <a:rPr lang="en-US" altLang="ko-KR" smtClean="0"/>
              <a:t>25</a:t>
            </a:r>
            <a:r>
              <a:rPr lang="ko-KR" altLang="en-US" smtClean="0"/>
              <a:t>까지밖에 안 올라감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25</a:t>
            </a:r>
            <a:r>
              <a:rPr lang="ko-KR" altLang="en-US" smtClean="0"/>
              <a:t>이후로는 </a:t>
            </a:r>
            <a:r>
              <a:rPr lang="en-US" altLang="ko-KR" smtClean="0"/>
              <a:t>Plus</a:t>
            </a:r>
            <a:r>
              <a:rPr lang="ko-KR" altLang="en-US" smtClean="0"/>
              <a:t>를 누르면 </a:t>
            </a:r>
            <a:r>
              <a:rPr lang="en-US" altLang="ko-KR" smtClean="0"/>
              <a:t>‘</a:t>
            </a:r>
            <a:r>
              <a:rPr lang="en-US" altLang="ko-KR" smtClean="0">
                <a:solidFill>
                  <a:srgbClr val="FF0000"/>
                </a:solidFill>
              </a:rPr>
              <a:t>I like the Suninatas browser!</a:t>
            </a:r>
            <a:r>
              <a:rPr lang="en-US" altLang="ko-KR" smtClean="0"/>
              <a:t>‘ </a:t>
            </a:r>
            <a:r>
              <a:rPr lang="ko-KR" altLang="en-US" smtClean="0"/>
              <a:t>라는 메세지가 뜸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User-Agent</a:t>
            </a:r>
            <a:r>
              <a:rPr lang="ko-KR" altLang="en-US" smtClean="0"/>
              <a:t>는 뭔지 모르겠음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16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69" y="1122946"/>
            <a:ext cx="10635912" cy="1090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469" y="3272589"/>
            <a:ext cx="10336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F12</a:t>
            </a:r>
            <a:r>
              <a:rPr lang="ko-KR" altLang="en-US" smtClean="0"/>
              <a:t>를 눌러 개발자모드에서 직접 소스코드 확인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힌트 </a:t>
            </a:r>
            <a:r>
              <a:rPr lang="en-US" altLang="ko-KR" smtClean="0"/>
              <a:t>1 : SuNiNaTaS</a:t>
            </a:r>
          </a:p>
          <a:p>
            <a:endParaRPr lang="en-US" altLang="ko-KR"/>
          </a:p>
          <a:p>
            <a:r>
              <a:rPr lang="ko-KR" altLang="en-US" smtClean="0"/>
              <a:t>힌트 </a:t>
            </a:r>
            <a:r>
              <a:rPr lang="en-US" altLang="ko-KR" smtClean="0"/>
              <a:t>2 : 25</a:t>
            </a:r>
            <a:r>
              <a:rPr lang="ko-KR" altLang="en-US" smtClean="0"/>
              <a:t>까지밖에 올라가지 않는 포인트를 </a:t>
            </a:r>
            <a:r>
              <a:rPr lang="en-US" altLang="ko-KR" smtClean="0"/>
              <a:t>50</a:t>
            </a:r>
            <a:r>
              <a:rPr lang="ko-KR" altLang="en-US" smtClean="0"/>
              <a:t>까지 만들라고 함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-&gt; </a:t>
            </a:r>
            <a:r>
              <a:rPr lang="ko-KR" altLang="en-US" smtClean="0"/>
              <a:t>서버와 클라이언트가 주고받는 데이터의 변조가 필요하다고 생각한 근거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*</a:t>
            </a:r>
            <a:r>
              <a:rPr lang="ko-KR" altLang="en-US" smtClean="0"/>
              <a:t>프록시 툴 </a:t>
            </a:r>
            <a:r>
              <a:rPr lang="en-US" altLang="ko-KR" smtClean="0"/>
              <a:t>: </a:t>
            </a:r>
            <a:r>
              <a:rPr lang="ko-KR" altLang="en-US" smtClean="0"/>
              <a:t>클라이언트와 서버 사이에서 오고가는 데이터를 확인하고 변조할 수 있는 프로그램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4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77" y="514076"/>
            <a:ext cx="4367033" cy="4192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33" y="514076"/>
            <a:ext cx="5000625" cy="3209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277" y="5004262"/>
            <a:ext cx="9069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smtClean="0"/>
              <a:t>&lt;% </a:t>
            </a:r>
            <a:r>
              <a:rPr lang="ko-KR" altLang="en-US" sz="2000" smtClean="0"/>
              <a:t>형식을 갖는 언어를 찾아보니 </a:t>
            </a:r>
            <a:r>
              <a:rPr lang="en-US" altLang="ko-KR" sz="2000" smtClean="0"/>
              <a:t>JSP, ASP</a:t>
            </a:r>
            <a:r>
              <a:rPr lang="ko-KR" altLang="en-US" sz="2000" smtClean="0"/>
              <a:t>가 있음</a:t>
            </a:r>
            <a:endParaRPr lang="en-US" altLang="ko-KR" sz="2000" smtClean="0"/>
          </a:p>
          <a:p>
            <a:pPr marL="285750" indent="-285750">
              <a:buFontTx/>
              <a:buChar char="-"/>
            </a:pPr>
            <a:r>
              <a:rPr lang="ko-KR" altLang="en-US" sz="2000" smtClean="0"/>
              <a:t>무슨 언어인지 잘 몰라서 </a:t>
            </a:r>
            <a:r>
              <a:rPr lang="ko-KR" altLang="en-US" sz="2000" err="1" smtClean="0"/>
              <a:t>소스파일의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확장자를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보고싶어짐</a:t>
            </a:r>
            <a:endParaRPr lang="en-US" altLang="ko-KR" sz="2000" smtClean="0"/>
          </a:p>
          <a:p>
            <a:pPr marL="285750" indent="-285750">
              <a:buFontTx/>
              <a:buChar char="-"/>
            </a:pPr>
            <a:r>
              <a:rPr lang="en-US" altLang="ko-KR" sz="2000" smtClean="0"/>
              <a:t>F12</a:t>
            </a:r>
            <a:r>
              <a:rPr lang="ko-KR" altLang="en-US" sz="2000" smtClean="0"/>
              <a:t>눌러 개발자 도구에서 확인가능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93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7" y="440907"/>
            <a:ext cx="10822900" cy="46283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277" y="5358063"/>
            <a:ext cx="1082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point</a:t>
            </a:r>
            <a:r>
              <a:rPr lang="ko-KR" altLang="en-US" smtClean="0"/>
              <a:t>가 </a:t>
            </a:r>
            <a:r>
              <a:rPr lang="en-US" altLang="ko-KR" smtClean="0"/>
              <a:t>25</a:t>
            </a:r>
            <a:r>
              <a:rPr lang="ko-KR" altLang="en-US" smtClean="0"/>
              <a:t>인 상태에서 </a:t>
            </a:r>
            <a:r>
              <a:rPr lang="en-US" altLang="ko-KR" smtClean="0"/>
              <a:t>plus</a:t>
            </a:r>
            <a:r>
              <a:rPr lang="ko-KR" altLang="en-US" smtClean="0"/>
              <a:t>를 누르고 프록시 툴을 보니</a:t>
            </a:r>
            <a:r>
              <a:rPr lang="en-US" altLang="ko-KR" smtClean="0"/>
              <a:t>, </a:t>
            </a:r>
            <a:r>
              <a:rPr lang="ko-KR" altLang="en-US" smtClean="0"/>
              <a:t>처음 문제에서 주어진 문장이 보임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힌트가 될 것이라 생각하고 검색해봄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2823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938" y="609599"/>
            <a:ext cx="4652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smtClean="0"/>
              <a:t>User - Agent</a:t>
            </a:r>
            <a:endParaRPr lang="ko-KR" altLang="en-US" sz="4500"/>
          </a:p>
        </p:txBody>
      </p:sp>
      <p:sp>
        <p:nvSpPr>
          <p:cNvPr id="5" name="TextBox 4"/>
          <p:cNvSpPr txBox="1"/>
          <p:nvPr/>
        </p:nvSpPr>
        <p:spPr>
          <a:xfrm>
            <a:off x="737938" y="1780674"/>
            <a:ext cx="10331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사용자를 대신해서 인터넷에 접속하는 소프트웨어</a:t>
            </a:r>
            <a:r>
              <a:rPr lang="en-US" altLang="ko-KR" smtClean="0"/>
              <a:t>, </a:t>
            </a:r>
            <a:r>
              <a:rPr lang="ko-KR" altLang="en-US" smtClean="0"/>
              <a:t>즉 브라우저를 뜻한다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User-Agent</a:t>
            </a:r>
            <a:r>
              <a:rPr lang="ko-KR" altLang="en-US" smtClean="0"/>
              <a:t>는 인터넷에 접속할 때 사용자에 관한 정보를 전송하는데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 안에는 접속한 브라우저</a:t>
            </a:r>
            <a:r>
              <a:rPr lang="en-US" altLang="ko-KR" smtClean="0"/>
              <a:t>, OS </a:t>
            </a:r>
            <a:r>
              <a:rPr lang="ko-KR" altLang="en-US" smtClean="0"/>
              <a:t>등에 대한 정보를 포함한다 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u="sng">
                <a:hlinkClick r:id="rId2"/>
              </a:rPr>
              <a:t>http://</a:t>
            </a:r>
            <a:r>
              <a:rPr lang="en-US" altLang="ko-KR" u="sng">
                <a:hlinkClick r:id="rId2"/>
              </a:rPr>
              <a:t>www.whatsmyuseragent.com</a:t>
            </a:r>
            <a:r>
              <a:rPr lang="en-US" altLang="ko-KR" u="sng" smtClean="0">
                <a:hlinkClick r:id="rId2"/>
              </a:rPr>
              <a:t>/</a:t>
            </a:r>
            <a:r>
              <a:rPr lang="en-US" altLang="ko-KR" u="sng"/>
              <a:t> </a:t>
            </a:r>
            <a:endParaRPr lang="en-US" altLang="ko-KR" u="sng"/>
          </a:p>
          <a:p>
            <a:endParaRPr lang="en-US" altLang="ko-KR" u="sng" smtClean="0"/>
          </a:p>
          <a:p>
            <a:r>
              <a:rPr lang="ko-KR" altLang="en-US" smtClean="0"/>
              <a:t>위 주소에서 </a:t>
            </a:r>
            <a:r>
              <a:rPr lang="en-US" altLang="ko-KR" smtClean="0"/>
              <a:t>UA </a:t>
            </a:r>
            <a:r>
              <a:rPr lang="ko-KR" altLang="en-US" smtClean="0"/>
              <a:t>확인 가능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		*</a:t>
            </a:r>
            <a:r>
              <a:rPr lang="ko-KR" altLang="en-US" smtClean="0"/>
              <a:t>확인해보면 </a:t>
            </a:r>
            <a:r>
              <a:rPr lang="en-US" altLang="ko-KR" smtClean="0"/>
              <a:t>suninatas </a:t>
            </a:r>
            <a:r>
              <a:rPr lang="ko-KR" altLang="en-US" smtClean="0"/>
              <a:t>에서 본 </a:t>
            </a:r>
            <a:r>
              <a:rPr lang="en-US" altLang="ko-KR" smtClean="0"/>
              <a:t>UA</a:t>
            </a:r>
            <a:r>
              <a:rPr lang="ko-KR" altLang="en-US" smtClean="0"/>
              <a:t>와 같다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990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28270" y="1058779"/>
            <a:ext cx="2165684" cy="101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415271" y="1052508"/>
            <a:ext cx="2277979" cy="101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8" y="806616"/>
            <a:ext cx="5409611" cy="151497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693362" y="1119439"/>
            <a:ext cx="515059" cy="9499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634457" y="1058778"/>
            <a:ext cx="515059" cy="9499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96394" y="1058777"/>
            <a:ext cx="515059" cy="9499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8853529" y="1032959"/>
            <a:ext cx="515059" cy="94999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8421" y="2510183"/>
            <a:ext cx="57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mtClean="0"/>
              <a:t>I like the suninatas brower!</a:t>
            </a:r>
            <a:endParaRPr lang="ko-KR" altLang="en-US" sz="3500"/>
          </a:p>
        </p:txBody>
      </p:sp>
      <p:sp>
        <p:nvSpPr>
          <p:cNvPr id="15" name="TextBox 14"/>
          <p:cNvSpPr txBox="1"/>
          <p:nvPr/>
        </p:nvSpPr>
        <p:spPr>
          <a:xfrm>
            <a:off x="2950891" y="3535534"/>
            <a:ext cx="69798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mtClean="0"/>
              <a:t>suninatas </a:t>
            </a:r>
            <a:r>
              <a:rPr lang="ko-KR" altLang="en-US" sz="3500" smtClean="0"/>
              <a:t>브라우저를 이용하라</a:t>
            </a:r>
            <a:endParaRPr lang="ko-KR" altLang="en-US" sz="3500"/>
          </a:p>
        </p:txBody>
      </p:sp>
      <p:sp>
        <p:nvSpPr>
          <p:cNvPr id="16" name="TextBox 15"/>
          <p:cNvSpPr txBox="1"/>
          <p:nvPr/>
        </p:nvSpPr>
        <p:spPr>
          <a:xfrm>
            <a:off x="696186" y="4540816"/>
            <a:ext cx="108012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mtClean="0"/>
              <a:t>suninatas </a:t>
            </a:r>
            <a:r>
              <a:rPr lang="ko-KR" altLang="en-US" sz="3500" smtClean="0"/>
              <a:t>브라우저를 이용하는 것 처럼 보이게 하라</a:t>
            </a:r>
            <a:endParaRPr lang="ko-KR" altLang="en-US" sz="3500"/>
          </a:p>
        </p:txBody>
      </p:sp>
      <p:sp>
        <p:nvSpPr>
          <p:cNvPr id="17" name="TextBox 16"/>
          <p:cNvSpPr txBox="1"/>
          <p:nvPr/>
        </p:nvSpPr>
        <p:spPr>
          <a:xfrm>
            <a:off x="2095005" y="5632578"/>
            <a:ext cx="80035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mtClean="0"/>
              <a:t>UA(browser)</a:t>
            </a:r>
            <a:r>
              <a:rPr lang="ko-KR" altLang="en-US" sz="3500" smtClean="0"/>
              <a:t>를 </a:t>
            </a:r>
            <a:r>
              <a:rPr lang="en-US" altLang="ko-KR" sz="3500" smtClean="0"/>
              <a:t>suninatas</a:t>
            </a:r>
            <a:r>
              <a:rPr lang="ko-KR" altLang="en-US" sz="3500" smtClean="0"/>
              <a:t>로 조작하라</a:t>
            </a:r>
            <a:endParaRPr lang="ko-KR" altLang="en-US" sz="3500"/>
          </a:p>
        </p:txBody>
      </p:sp>
      <p:cxnSp>
        <p:nvCxnSpPr>
          <p:cNvPr id="19" name="직선 화살표 연결선 18"/>
          <p:cNvCxnSpPr>
            <a:stCxn id="14" idx="2"/>
          </p:cNvCxnSpPr>
          <p:nvPr/>
        </p:nvCxnSpPr>
        <p:spPr>
          <a:xfrm flipH="1">
            <a:off x="6096788" y="3141125"/>
            <a:ext cx="1" cy="394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6096788" y="4105037"/>
            <a:ext cx="1" cy="394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065491" y="5213128"/>
            <a:ext cx="1" cy="394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9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38" y="882315"/>
            <a:ext cx="9734357" cy="45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69" y="994611"/>
            <a:ext cx="8235441" cy="47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</a:t>
            </a:r>
            <a:r>
              <a:rPr lang="en-US" altLang="ko-KR" sz="5000" smtClean="0"/>
              <a:t>5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98110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4" y="3753853"/>
            <a:ext cx="7162609" cy="921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4" y="1386390"/>
            <a:ext cx="11090109" cy="12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6" y="912051"/>
            <a:ext cx="723499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/>
              <a:t>eval(JSstring)?</a:t>
            </a:r>
          </a:p>
          <a:p>
            <a:endParaRPr lang="en-US" altLang="ko-KR" smtClean="0"/>
          </a:p>
          <a:p>
            <a:r>
              <a:rPr lang="en-US" altLang="ko-KR" smtClean="0"/>
              <a:t>-eval</a:t>
            </a:r>
            <a:r>
              <a:rPr lang="ko-KR" altLang="en-US" smtClean="0"/>
              <a:t>함수는 괄호 안의 문자열을 정해진 기준에 따라 나누고</a:t>
            </a:r>
            <a:r>
              <a:rPr lang="en-US" altLang="ko-KR" smtClean="0"/>
              <a:t>, </a:t>
            </a:r>
            <a:r>
              <a:rPr lang="ko-KR" altLang="en-US" smtClean="0"/>
              <a:t>그 중 자바스크립트 코드를 발견하면 이를 실행한다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따라서 괄호 안에는 자바스크립트 코드 외에도 여러가지가 들어갈 수 있기 때문에 코드를 난독화 시키는 효과가 있다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괄호안의 문자열은 </a:t>
            </a:r>
            <a:r>
              <a:rPr lang="en-US" altLang="ko-KR" smtClean="0"/>
              <a:t>eval</a:t>
            </a:r>
            <a:r>
              <a:rPr lang="ko-KR" altLang="en-US" smtClean="0"/>
              <a:t>을 </a:t>
            </a:r>
            <a:r>
              <a:rPr lang="en-US" altLang="ko-KR" smtClean="0"/>
              <a:t>alert</a:t>
            </a:r>
            <a:r>
              <a:rPr lang="ko-KR" altLang="en-US" smtClean="0"/>
              <a:t>로 바꾸면</a:t>
            </a:r>
            <a:r>
              <a:rPr lang="en-US" altLang="ko-KR" smtClean="0"/>
              <a:t>, </a:t>
            </a:r>
            <a:r>
              <a:rPr lang="ko-KR" altLang="en-US" smtClean="0"/>
              <a:t>알림창에 디코딩된 자바스크립트 코드가 출력된다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eval </a:t>
            </a:r>
            <a:r>
              <a:rPr lang="ko-KR" altLang="en-US" smtClean="0"/>
              <a:t>함수 개념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</a:t>
            </a:r>
            <a:r>
              <a:rPr lang="en-US" altLang="ko-KR">
                <a:hlinkClick r:id="rId2"/>
              </a:rPr>
              <a:t>://iamnotokay.tistory.com/6</a:t>
            </a:r>
            <a:endParaRPr lang="en-US" altLang="ko-KR"/>
          </a:p>
          <a:p>
            <a:endParaRPr lang="en-US" altLang="ko-KR"/>
          </a:p>
          <a:p>
            <a:r>
              <a:rPr lang="en-US" altLang="ko-KR" smtClean="0"/>
              <a:t>eval</a:t>
            </a:r>
            <a:r>
              <a:rPr lang="ko-KR" altLang="en-US" smtClean="0"/>
              <a:t>함수 난독화 관련 </a:t>
            </a:r>
            <a:r>
              <a:rPr lang="en-US" altLang="ko-KR" smtClean="0"/>
              <a:t>: </a:t>
            </a:r>
            <a:r>
              <a:rPr lang="en-US" altLang="ko-KR" smtClean="0">
                <a:hlinkClick r:id="rId3"/>
              </a:rPr>
              <a:t>http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image.ahnlab.com/file_upload/tech/javascript.pdf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	</a:t>
            </a:r>
            <a:r>
              <a:rPr lang="en-US" altLang="ko-KR" smtClean="0"/>
              <a:t>*javascript beautifier </a:t>
            </a:r>
            <a:r>
              <a:rPr lang="ko-KR" altLang="en-US" smtClean="0"/>
              <a:t>사용해도 됨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871" y="1556084"/>
            <a:ext cx="4417791" cy="41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0" y="566488"/>
            <a:ext cx="10041769" cy="2802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460" y="3834063"/>
            <a:ext cx="10041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PASS(n) </a:t>
            </a:r>
            <a:r>
              <a:rPr lang="ko-KR" altLang="en-US" smtClean="0"/>
              <a:t>이라는 함수를 정의하는 코드였음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코드를 읽어보면 </a:t>
            </a:r>
            <a:r>
              <a:rPr lang="en-US" altLang="ko-KR" smtClean="0"/>
              <a:t>n</a:t>
            </a:r>
            <a:r>
              <a:rPr lang="ko-KR" altLang="en-US" smtClean="0"/>
              <a:t>은 숫자로 추측됨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힌트에서 주어진 숫자를 대입하면 </a:t>
            </a:r>
            <a:r>
              <a:rPr lang="en-US" altLang="ko-KR" smtClean="0"/>
              <a:t>key</a:t>
            </a:r>
            <a:r>
              <a:rPr lang="ko-KR" altLang="en-US" smtClean="0"/>
              <a:t>값이 나옴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2522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6716" y="481263"/>
            <a:ext cx="2406316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SSS</a:t>
            </a:r>
            <a:endParaRPr lang="ko-KR" altLang="en-US" sz="4000"/>
          </a:p>
        </p:txBody>
      </p:sp>
      <p:sp>
        <p:nvSpPr>
          <p:cNvPr id="5" name="직사각형 4"/>
          <p:cNvSpPr/>
          <p:nvPr/>
        </p:nvSpPr>
        <p:spPr>
          <a:xfrm>
            <a:off x="7523748" y="481263"/>
            <a:ext cx="2406316" cy="9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C</a:t>
            </a:r>
            <a:r>
              <a:rPr lang="en-US" altLang="ko-KR" sz="4000" smtClean="0"/>
              <a:t>SS</a:t>
            </a:r>
            <a:endParaRPr lang="ko-KR" alt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1155031" y="1700462"/>
            <a:ext cx="56949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smtClean="0"/>
              <a:t>-Server Side Script</a:t>
            </a:r>
          </a:p>
          <a:p>
            <a:endParaRPr lang="en-US" altLang="ko-KR" sz="3400"/>
          </a:p>
          <a:p>
            <a:r>
              <a:rPr lang="en-US" altLang="ko-KR" sz="3400" smtClean="0"/>
              <a:t>-</a:t>
            </a:r>
            <a:r>
              <a:rPr lang="ko-KR" altLang="en-US" sz="3400" smtClean="0"/>
              <a:t>서버측 동작을 제어</a:t>
            </a:r>
            <a:endParaRPr lang="en-US" altLang="ko-KR" sz="3400" smtClean="0"/>
          </a:p>
          <a:p>
            <a:endParaRPr lang="en-US" altLang="ko-KR" sz="3400" smtClean="0"/>
          </a:p>
          <a:p>
            <a:r>
              <a:rPr lang="en-US" altLang="ko-KR" sz="3400" smtClean="0"/>
              <a:t>-DB</a:t>
            </a:r>
            <a:r>
              <a:rPr lang="ko-KR" altLang="en-US" sz="3400" smtClean="0"/>
              <a:t>와 연동이 가능</a:t>
            </a:r>
            <a:endParaRPr lang="en-US" altLang="ko-KR" sz="3400" smtClean="0"/>
          </a:p>
          <a:p>
            <a:endParaRPr lang="en-US" altLang="ko-KR" sz="3400" smtClean="0"/>
          </a:p>
          <a:p>
            <a:r>
              <a:rPr lang="en-US" altLang="ko-KR" sz="3400" smtClean="0"/>
              <a:t>-PHP, ASP, JSP</a:t>
            </a:r>
          </a:p>
          <a:p>
            <a:endParaRPr lang="en-US" altLang="ko-KR" sz="3400"/>
          </a:p>
        </p:txBody>
      </p:sp>
      <p:sp>
        <p:nvSpPr>
          <p:cNvPr id="8" name="TextBox 7"/>
          <p:cNvSpPr txBox="1"/>
          <p:nvPr/>
        </p:nvSpPr>
        <p:spPr>
          <a:xfrm>
            <a:off x="7363327" y="1652335"/>
            <a:ext cx="3056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-Client Side Script</a:t>
            </a:r>
          </a:p>
          <a:p>
            <a:endParaRPr lang="en-US" altLang="ko-KR" sz="2400"/>
          </a:p>
          <a:p>
            <a:r>
              <a:rPr lang="en-US" altLang="ko-KR" sz="2400" smtClean="0"/>
              <a:t>-</a:t>
            </a:r>
            <a:r>
              <a:rPr lang="ko-KR" altLang="en-US" sz="2400" smtClean="0"/>
              <a:t>사용자 이벤트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-DB</a:t>
            </a:r>
            <a:r>
              <a:rPr lang="ko-KR" altLang="en-US" sz="2400" smtClean="0"/>
              <a:t>와 연동이 불가능</a:t>
            </a:r>
            <a:endParaRPr lang="en-US" altLang="ko-KR" sz="2400"/>
          </a:p>
          <a:p>
            <a:r>
              <a:rPr lang="en-US" altLang="ko-KR" sz="2400" smtClean="0"/>
              <a:t>(SSS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CSS</a:t>
            </a:r>
            <a:r>
              <a:rPr lang="ko-KR" altLang="en-US" sz="2400" smtClean="0"/>
              <a:t>를 분리한 이유</a:t>
            </a:r>
            <a:r>
              <a:rPr lang="en-US" altLang="ko-KR" sz="2400" smtClean="0"/>
              <a:t>)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-</a:t>
            </a:r>
            <a:r>
              <a:rPr lang="ko-KR" altLang="en-US" sz="2400" smtClean="0"/>
              <a:t>서버의 트래픽 감소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en-US" altLang="ko-KR" sz="2400" smtClean="0"/>
              <a:t>-JavaScript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1049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81377" y="2212717"/>
            <a:ext cx="2867891" cy="8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Request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81377" y="4540279"/>
            <a:ext cx="2867891" cy="8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Respone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873360" y="2295844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757085" y="2295844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82215" y="2004898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565102" y="2088027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873360" y="4623407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725910" y="4623407"/>
            <a:ext cx="1600200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65102" y="4436369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82215" y="4332460"/>
            <a:ext cx="1537854" cy="1018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3459" y="418647"/>
            <a:ext cx="5492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/>
              <a:t>HTTP </a:t>
            </a:r>
            <a:r>
              <a:rPr lang="en-US" altLang="ko-KR" sz="3000" err="1" smtClean="0"/>
              <a:t>Rqeust</a:t>
            </a:r>
            <a:r>
              <a:rPr lang="en-US" altLang="ko-KR" sz="3000" smtClean="0"/>
              <a:t> &amp; </a:t>
            </a:r>
            <a:r>
              <a:rPr lang="en-US" altLang="ko-KR" sz="3000" err="1" smtClean="0"/>
              <a:t>Respone</a:t>
            </a:r>
            <a:r>
              <a:rPr lang="en-US" altLang="ko-KR" sz="3000" smtClean="0"/>
              <a:t>(SSS)</a:t>
            </a:r>
          </a:p>
        </p:txBody>
      </p:sp>
    </p:spTree>
    <p:extLst>
      <p:ext uri="{BB962C8B-B14F-4D97-AF65-F5344CB8AC3E}">
        <p14:creationId xmlns:p14="http://schemas.microsoft.com/office/powerpoint/2010/main" val="19203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0" y="465794"/>
            <a:ext cx="6272967" cy="602204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031299" y="2304789"/>
            <a:ext cx="4409161" cy="12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53832" y="1815323"/>
            <a:ext cx="39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서버에게 사용자가 입력한 문자열 처리를 </a:t>
            </a:r>
            <a:r>
              <a:rPr lang="en-US" altLang="ko-KR" smtClean="0"/>
              <a:t>request </a:t>
            </a:r>
            <a:r>
              <a:rPr lang="ko-KR" altLang="en-US" smtClean="0"/>
              <a:t>한다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14274" y="3112168"/>
            <a:ext cx="31602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4568" y="2706469"/>
            <a:ext cx="492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ASP </a:t>
            </a:r>
            <a:r>
              <a:rPr lang="ko-KR" altLang="en-US" smtClean="0"/>
              <a:t>문자열 변경 함수</a:t>
            </a:r>
            <a:endParaRPr lang="en-US" altLang="ko-KR" smtClean="0"/>
          </a:p>
          <a:p>
            <a:r>
              <a:rPr lang="en-US" altLang="ko-KR" smtClean="0"/>
              <a:t>Replace</a:t>
            </a:r>
            <a:r>
              <a:rPr lang="en-US" altLang="ko-KR"/>
              <a:t>(</a:t>
            </a:r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변경대상문자</a:t>
            </a:r>
            <a:r>
              <a:rPr lang="en-US" altLang="ko-KR"/>
              <a:t>, </a:t>
            </a:r>
            <a:r>
              <a:rPr lang="ko-KR" altLang="en-US"/>
              <a:t>변경하려는 값</a:t>
            </a:r>
            <a:r>
              <a:rPr lang="en-US" altLang="ko-KR" smtClean="0"/>
              <a:t>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49053" y="3722354"/>
            <a:ext cx="36255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4568" y="3537688"/>
            <a:ext cx="48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 </a:t>
            </a:r>
            <a:r>
              <a:rPr lang="en-US" altLang="ko-KR" smtClean="0"/>
              <a:t>Mid(result</a:t>
            </a:r>
            <a:r>
              <a:rPr lang="ko-KR" altLang="en-US" smtClean="0"/>
              <a:t>의</a:t>
            </a:r>
            <a:r>
              <a:rPr lang="en-US" altLang="ko-KR" smtClean="0"/>
              <a:t>, a</a:t>
            </a:r>
            <a:r>
              <a:rPr lang="ko-KR" altLang="en-US" smtClean="0"/>
              <a:t>번째부터</a:t>
            </a:r>
            <a:r>
              <a:rPr lang="en-US" altLang="ko-KR" smtClean="0"/>
              <a:t>, b</a:t>
            </a:r>
            <a:r>
              <a:rPr lang="ko-KR" altLang="en-US" smtClean="0"/>
              <a:t>개를 읽어 반환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61348" y="4090737"/>
            <a:ext cx="3513220" cy="16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4568" y="3971644"/>
            <a:ext cx="45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&amp;</a:t>
            </a:r>
            <a:r>
              <a:rPr lang="ko-KR" altLang="en-US" smtClean="0"/>
              <a:t>는 문자열 합치는 연산자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111509" y="4411478"/>
            <a:ext cx="39630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6497" y="4355816"/>
            <a:ext cx="455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-&gt;</a:t>
            </a:r>
            <a:r>
              <a:rPr lang="ko-KR" altLang="en-US" smtClean="0"/>
              <a:t>사용자에게 응답</a:t>
            </a:r>
            <a:r>
              <a:rPr lang="en-US" altLang="ko-KR"/>
              <a:t>. </a:t>
            </a:r>
            <a:r>
              <a:rPr lang="en-US" altLang="ko-KR" smtClean="0"/>
              <a:t>Output.</a:t>
            </a:r>
          </a:p>
          <a:p>
            <a:r>
              <a:rPr lang="en-US" altLang="ko-KR"/>
              <a:t>(https://</a:t>
            </a:r>
            <a:r>
              <a:rPr lang="en-US" altLang="ko-KR" smtClean="0"/>
              <a:t>www.w3schools.com/asp/met_write_response.asp)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1347" y="5117432"/>
            <a:ext cx="482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a</a:t>
            </a:r>
            <a:r>
              <a:rPr lang="en-US" altLang="ko-KR" sz="4000" smtClean="0"/>
              <a:t>    d     m     </a:t>
            </a:r>
            <a:r>
              <a:rPr lang="en-US" altLang="ko-KR" sz="4000" err="1" smtClean="0"/>
              <a:t>i</a:t>
            </a:r>
            <a:r>
              <a:rPr lang="en-US" altLang="ko-KR" sz="4000" smtClean="0"/>
              <a:t>      n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970419" y="4636169"/>
            <a:ext cx="689812" cy="481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7138738" y="4636169"/>
            <a:ext cx="705851" cy="481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8989" y="4014736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Result1 2</a:t>
            </a:r>
            <a:r>
              <a:rPr lang="ko-KR" altLang="en-US" sz="2500" smtClean="0"/>
              <a:t>글자 </a:t>
            </a:r>
            <a:r>
              <a:rPr lang="en-US" altLang="ko-KR" sz="2500" smtClean="0"/>
              <a:t>= ad</a:t>
            </a:r>
            <a:endParaRPr lang="ko-KR" altLang="en-US" sz="2500"/>
          </a:p>
        </p:txBody>
      </p:sp>
      <p:sp>
        <p:nvSpPr>
          <p:cNvPr id="21" name="TextBox 20"/>
          <p:cNvSpPr txBox="1"/>
          <p:nvPr/>
        </p:nvSpPr>
        <p:spPr>
          <a:xfrm>
            <a:off x="7491665" y="4014736"/>
            <a:ext cx="4491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Result2   </a:t>
            </a:r>
            <a:r>
              <a:rPr lang="ko-KR" altLang="en-US" sz="2500" err="1" smtClean="0"/>
              <a:t>나머지글자</a:t>
            </a:r>
            <a:r>
              <a:rPr lang="en-US" altLang="ko-KR" sz="2500" smtClean="0"/>
              <a:t> = min__</a:t>
            </a:r>
            <a:endParaRPr lang="ko-KR" altLang="en-US" sz="250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27157" y="3244715"/>
            <a:ext cx="0" cy="6256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8989" y="2298302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1</a:t>
            </a:r>
            <a:r>
              <a:rPr lang="en-US" altLang="ko-KR" sz="2500" smtClean="0">
                <a:solidFill>
                  <a:srgbClr val="FF0000"/>
                </a:solidFill>
              </a:rPr>
              <a:t>ad</a:t>
            </a:r>
            <a:r>
              <a:rPr lang="en-US" altLang="ko-KR" sz="2500" smtClean="0"/>
              <a:t>2345..</a:t>
            </a:r>
            <a:endParaRPr lang="ko-KR" altLang="en-US" sz="2500"/>
          </a:p>
        </p:txBody>
      </p:sp>
      <p:sp>
        <p:nvSpPr>
          <p:cNvPr id="30" name="TextBox 29"/>
          <p:cNvSpPr txBox="1"/>
          <p:nvPr/>
        </p:nvSpPr>
        <p:spPr>
          <a:xfrm>
            <a:off x="7587914" y="2298302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1ad</a:t>
            </a:r>
            <a:r>
              <a:rPr lang="en-US" altLang="ko-KR" sz="2500" smtClean="0">
                <a:solidFill>
                  <a:srgbClr val="FF0000"/>
                </a:solidFill>
              </a:rPr>
              <a:t>min</a:t>
            </a:r>
            <a:r>
              <a:rPr lang="en-US" altLang="ko-KR" sz="2500" smtClean="0"/>
              <a:t>___</a:t>
            </a:r>
            <a:endParaRPr lang="ko-KR" altLang="en-US" sz="2500"/>
          </a:p>
        </p:txBody>
      </p:sp>
      <p:sp>
        <p:nvSpPr>
          <p:cNvPr id="31" name="TextBox 30"/>
          <p:cNvSpPr txBox="1"/>
          <p:nvPr/>
        </p:nvSpPr>
        <p:spPr>
          <a:xfrm>
            <a:off x="4251159" y="1218067"/>
            <a:ext cx="3176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Result = </a:t>
            </a:r>
            <a:r>
              <a:rPr lang="en-US" altLang="ko-KR" sz="2500" err="1" smtClean="0"/>
              <a:t>aadmin</a:t>
            </a:r>
            <a:r>
              <a:rPr lang="en-US" altLang="ko-KR" sz="2500" smtClean="0"/>
              <a:t>___</a:t>
            </a:r>
            <a:endParaRPr lang="ko-KR" altLang="en-US" sz="2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7074571" y="1834150"/>
            <a:ext cx="417092" cy="4759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026566" y="1876369"/>
            <a:ext cx="577517" cy="3914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00925" y="316380"/>
            <a:ext cx="5534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/>
              <a:t>a=</a:t>
            </a:r>
            <a:r>
              <a:rPr lang="en-US" altLang="ko-KR" sz="2500" err="1" smtClean="0"/>
              <a:t>aad</a:t>
            </a:r>
            <a:r>
              <a:rPr lang="en-US" altLang="ko-KR" sz="2500" smtClean="0"/>
              <a:t> , </a:t>
            </a:r>
            <a:r>
              <a:rPr lang="en-US" altLang="ko-KR" sz="2500" err="1" smtClean="0"/>
              <a:t>i</a:t>
            </a:r>
            <a:r>
              <a:rPr lang="en-US" altLang="ko-KR" sz="2500" smtClean="0"/>
              <a:t> = in</a:t>
            </a:r>
            <a:r>
              <a:rPr lang="ko-KR" altLang="en-US" sz="2500" smtClean="0"/>
              <a:t>이므로</a:t>
            </a:r>
            <a:r>
              <a:rPr lang="en-US" altLang="ko-KR" sz="2500" smtClean="0"/>
              <a:t> Result = </a:t>
            </a:r>
            <a:r>
              <a:rPr lang="en-US" altLang="ko-KR" sz="2500" err="1" smtClean="0"/>
              <a:t>ami</a:t>
            </a:r>
            <a:endParaRPr lang="ko-KR" altLang="en-US" sz="250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839324" y="826580"/>
            <a:ext cx="0" cy="3914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8042" y="2422358"/>
            <a:ext cx="3224463" cy="1860884"/>
          </a:xfrm>
        </p:spPr>
        <p:txBody>
          <a:bodyPr>
            <a:normAutofit/>
          </a:bodyPr>
          <a:lstStyle/>
          <a:p>
            <a:r>
              <a:rPr lang="en-US" altLang="ko-KR" sz="5000" smtClean="0"/>
              <a:t>Web 2</a:t>
            </a:r>
            <a:r>
              <a:rPr lang="ko-KR" altLang="en-US" sz="5000" smtClean="0"/>
              <a:t>번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15657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5" y="2149643"/>
            <a:ext cx="10823758" cy="2055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9517" y="465220"/>
            <a:ext cx="2165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/>
              <a:t>H </a:t>
            </a:r>
            <a:r>
              <a:rPr lang="en-US" altLang="ko-KR" sz="5000" err="1" smtClean="0"/>
              <a:t>i</a:t>
            </a:r>
            <a:r>
              <a:rPr lang="en-US" altLang="ko-KR" sz="5000" smtClean="0"/>
              <a:t> n t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6709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5" y="385010"/>
            <a:ext cx="11566910" cy="4844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795" y="5438274"/>
            <a:ext cx="882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Join</a:t>
            </a:r>
            <a:r>
              <a:rPr lang="ko-KR" altLang="en-US" smtClean="0"/>
              <a:t>이 힌트라고 해서 </a:t>
            </a:r>
            <a:r>
              <a:rPr lang="en-US" altLang="ko-KR" smtClean="0"/>
              <a:t>Join</a:t>
            </a:r>
            <a:r>
              <a:rPr lang="ko-KR" altLang="en-US" smtClean="0"/>
              <a:t>버튼의 소스를 보기 위해 </a:t>
            </a:r>
            <a:r>
              <a:rPr lang="en-US" altLang="ko-KR" smtClean="0"/>
              <a:t>Ctrl + f </a:t>
            </a:r>
            <a:r>
              <a:rPr lang="ko-KR" altLang="en-US" smtClean="0"/>
              <a:t>눌러서 </a:t>
            </a:r>
            <a:r>
              <a:rPr lang="en-US" altLang="ko-KR" smtClean="0"/>
              <a:t>join </a:t>
            </a:r>
            <a:r>
              <a:rPr lang="ko-KR" altLang="en-US" smtClean="0"/>
              <a:t>검색</a:t>
            </a: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0844463" y="561473"/>
            <a:ext cx="0" cy="994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0031" y="1556083"/>
            <a:ext cx="3144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Join </a:t>
            </a:r>
            <a:r>
              <a:rPr lang="ko-KR" altLang="en-US" err="1" smtClean="0">
                <a:solidFill>
                  <a:schemeClr val="bg1"/>
                </a:solidFill>
              </a:rPr>
              <a:t>클릭시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chk_form() </a:t>
            </a:r>
            <a:r>
              <a:rPr lang="ko-KR" altLang="en-US" smtClean="0">
                <a:solidFill>
                  <a:schemeClr val="bg1"/>
                </a:solidFill>
              </a:rPr>
              <a:t>함수 호출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138611" y="561473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28421" y="561473"/>
            <a:ext cx="0" cy="994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86187" y="3192378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1860" y="2869212"/>
            <a:ext cx="3144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여러 입력창 중 </a:t>
            </a:r>
            <a:r>
              <a:rPr lang="en-US" altLang="ko-KR" smtClean="0">
                <a:solidFill>
                  <a:schemeClr val="bg1"/>
                </a:solidFill>
              </a:rPr>
              <a:t>id </a:t>
            </a:r>
            <a:r>
              <a:rPr lang="ko-KR" altLang="en-US" smtClean="0">
                <a:solidFill>
                  <a:schemeClr val="bg1"/>
                </a:solidFill>
              </a:rPr>
              <a:t>입력창에 입력받도록 </a:t>
            </a:r>
            <a:r>
              <a:rPr lang="en-US" altLang="ko-KR" smtClean="0">
                <a:solidFill>
                  <a:schemeClr val="bg1"/>
                </a:solidFill>
              </a:rPr>
              <a:t>focus</a:t>
            </a:r>
            <a:r>
              <a:rPr lang="ko-KR" altLang="en-US" smtClean="0">
                <a:solidFill>
                  <a:schemeClr val="bg1"/>
                </a:solidFill>
              </a:rPr>
              <a:t>를 설정하는 것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1177" y="4272045"/>
            <a:ext cx="168567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6850" y="4115708"/>
            <a:ext cx="3144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데이터를 서버로 보내는 기능이 아닐까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9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225</TotalTime>
  <Words>561</Words>
  <Application>Microsoft Office PowerPoint</Application>
  <PresentationFormat>와이드스크린</PresentationFormat>
  <Paragraphs>130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Century Gothic</vt:lpstr>
      <vt:lpstr>그물</vt:lpstr>
      <vt:lpstr>Web 1번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 2번</vt:lpstr>
      <vt:lpstr>PowerPoint 프레젠테이션</vt:lpstr>
      <vt:lpstr>PowerPoint 프레젠테이션</vt:lpstr>
      <vt:lpstr>PowerPoint 프레젠테이션</vt:lpstr>
      <vt:lpstr>Web 3번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 4번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 5번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진태</dc:creator>
  <cp:lastModifiedBy>이 진태</cp:lastModifiedBy>
  <cp:revision>21</cp:revision>
  <dcterms:created xsi:type="dcterms:W3CDTF">2018-08-03T00:25:27Z</dcterms:created>
  <dcterms:modified xsi:type="dcterms:W3CDTF">2018-08-03T06:30:37Z</dcterms:modified>
</cp:coreProperties>
</file>