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066828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0066828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006682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006682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webmethods.io를 사용해서 SaaS앱을 연결하고 비즈니스 프로세스를 보다 효율적으로 만드는것이 가능해졌습니다.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앱이나 서비스간에 데이터를 교환하고 서로 원활하게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통신할수 있으며, 통합을 구축하기위해 값비싼 개발자를 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고용할 필요가 없다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0066820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006682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API를 외부로 노출시킬때 중요시 해야할 점은 보안이다.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이 서비스를 사용하면 악의적인 사용자로부터 보호할 수 있고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누가 API에 액세스 하는지에 대한 관리를 할수 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0066820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0066820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------------------------------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하드웨어 투자, 유지관리 또는 업그레이드없이 고객,유통업체 및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거래 파트너와 전자적으로 구매주문, 송장 및 배송통지와 같은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비지니스 문서를 전송할 수 있습니다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WebMethods.io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신길용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595300" y="526350"/>
            <a:ext cx="6310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/>
              <a:t>Thank You.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WebMethods.io란 무엇일까?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WebMethods.io 의 제품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WebMethods.io가 좋은 이유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WebMethods.io란 무엇일까?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603100" cy="3078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webMethods.io는 ESB, 데이터 통합 시스템, API 관리 도구 및 B2B 게이트웨이에서 제공하는 기능의 조합을 제공하는 서비스로서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6"/>
                </a:solidFill>
              </a:rPr>
              <a:t>강력한 통합플랫폼(IPaaS)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WebMethods.io의 제품</a:t>
            </a:r>
            <a:endParaRPr sz="2600"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WebMethods.io Integration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WebMethods.io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WebMethods.io B2B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27625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WebMethods.io Integration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WebMethods.io Integration은 Marketo,Salesforce 및 Gmail과 같은 앱이나 서비스에 연결하여 작업을 자동화 할 수 있는 서비스로서 강력한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 sz="2100">
                <a:solidFill>
                  <a:schemeClr val="accent6"/>
                </a:solidFill>
              </a:rPr>
              <a:t>통합 플랫폼 (IpaaS)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250" y="33256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WebMethods.io API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WebMethods.io API는 웹,모바일 및 IOT 애플리케이션에서 사용할 수 있도록 API를 타사 개발자,파트너 및 기타 소비자에게 안전하게 관리해주는 서비스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250" y="33256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WebMethods.io B2B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WebMethods.io B2B는 B2B문서 번역 및 전송 서비스로, 거래 파트너와 유연하고 안정적으로 통신 할 수 있는 서비스.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250" y="33256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1"/>
                </a:solidFill>
              </a:rPr>
              <a:t>WebMethods.io가 좋은 이유!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10" name="Google Shape;110;p20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0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300"/>
              <a:t>워크플로우를 설계, 조립 및 배포하기위한 직관적인      드래그 앤 드롭 인터페이스를 제공함</a:t>
            </a:r>
            <a:endParaRPr sz="1300"/>
          </a:p>
        </p:txBody>
      </p:sp>
      <p:cxnSp>
        <p:nvCxnSpPr>
          <p:cNvPr id="112" name="Google Shape;112;p20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300"/>
              <a:t>많은 테넌트가 각각 고유한 프로덕션 환경이 있는 단일 개발 환경을 공유 할 수 있다</a:t>
            </a:r>
            <a:endParaRPr sz="1300"/>
          </a:p>
        </p:txBody>
      </p:sp>
      <p:cxnSp>
        <p:nvCxnSpPr>
          <p:cNvPr id="114" name="Google Shape;114;p20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300"/>
              <a:t>saleforce나 marketo와 같은 SaaS 애플리케이션과 REST,SOAP 같은 업계 표준 프로토콜에 대한 기본 연결을 제공</a:t>
            </a:r>
            <a:endParaRPr sz="1300"/>
          </a:p>
        </p:txBody>
      </p:sp>
      <p:cxnSp>
        <p:nvCxnSpPr>
          <p:cNvPr id="116" name="Google Shape;116;p20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300"/>
              <a:t>사용중인 서버를 빠르게 연결하여 안정적이고 안전한                      클라우드 - 온프레미스 통합을 생성함</a:t>
            </a:r>
            <a:endParaRPr sz="1300"/>
          </a:p>
        </p:txBody>
      </p:sp>
      <p:sp>
        <p:nvSpPr>
          <p:cNvPr id="118" name="Google Shape;118;p20"/>
          <p:cNvSpPr/>
          <p:nvPr/>
        </p:nvSpPr>
        <p:spPr>
          <a:xfrm>
            <a:off x="532425" y="1456650"/>
            <a:ext cx="1597200" cy="1497000"/>
          </a:xfrm>
          <a:prstGeom prst="flowChartMagneticTap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764325" y="1456650"/>
            <a:ext cx="1597200" cy="1497000"/>
          </a:xfrm>
          <a:prstGeom prst="flowChartMagneticTap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884325" y="1456650"/>
            <a:ext cx="1597200" cy="1497000"/>
          </a:xfrm>
          <a:prstGeom prst="flowChartMagneticTap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7093950" y="1456650"/>
            <a:ext cx="1597200" cy="1497000"/>
          </a:xfrm>
          <a:prstGeom prst="flowChartMagneticTap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594100" y="1904700"/>
            <a:ext cx="1597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사용하기 쉬운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인터페이스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965025" y="17292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다중 테넌트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아키텍처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675938" y="1904700"/>
            <a:ext cx="210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애플리케이션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커넥터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691050" y="1955400"/>
            <a:ext cx="2403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온프레미스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연결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012625" y="466075"/>
            <a:ext cx="6019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/>
              <a:t>         </a:t>
            </a:r>
            <a:r>
              <a:rPr lang="ko" sz="8000"/>
              <a:t>Q&amp;A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