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329af1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329af1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2e9eb71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2e9eb71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500"/>
              <a:t>IP</a:t>
            </a:r>
            <a:r>
              <a:rPr lang="ko" sz="8500"/>
              <a:t>aaS</a:t>
            </a:r>
            <a:endParaRPr sz="8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(Integration Platform as a Service)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ipaas</a:t>
            </a:r>
            <a:r>
              <a:rPr lang="ko"/>
              <a:t>란 무엇일까?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iPaaS</a:t>
            </a:r>
            <a:r>
              <a:rPr b="1" lang="ko" sz="200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는 </a:t>
            </a:r>
            <a:r>
              <a:rPr b="1" lang="ko" sz="200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통합 플랫폼 서비스로서 </a:t>
            </a:r>
            <a:r>
              <a:rPr b="1" lang="ko" sz="200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애플리케이션 통합을위한 클라우드 호스팅 솔루션입니다</a:t>
            </a:r>
            <a:r>
              <a:rPr lang="ko" sz="200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rgbClr val="3D3D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0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iPaaS</a:t>
            </a:r>
            <a:r>
              <a:rPr b="1" lang="ko" sz="200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는 조직 내에서 통합 하드웨어, 미들웨어 및 소프트웨어를 구매, 설치, 관리 및 유지 보수 할 필요없이 온 프레미스, 프라이빗 클라우드 및 퍼블릭 클라우드 환경에서 애플리케이션, 데이터, 프로세스 및 서비스를 연결하는 단순하고 표준화 된 방법을 제공합니다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ipaas 이점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14250" y="1988352"/>
            <a:ext cx="1824600" cy="182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03250" y="2561500"/>
            <a:ext cx="144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단일 인스턴스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258450" y="1988400"/>
            <a:ext cx="1916700" cy="182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494750" y="2068450"/>
            <a:ext cx="1837800" cy="166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861350" y="2039406"/>
            <a:ext cx="1824600" cy="172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493500" y="2569150"/>
            <a:ext cx="1446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데이터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중앙집중화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99925" y="2663650"/>
            <a:ext cx="1403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비용 절감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628400" y="2561500"/>
            <a:ext cx="2290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실시간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처리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IPaaS에 필요한 사전기술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35350" y="179475"/>
            <a:ext cx="4045200" cy="46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ESB (Enterprise Service Bus)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: 비즈니스 내에서 서비스, 애플리케이션, 자원을 연결하고 통합하는 미들웨어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SOA (Service Oriented Achitecture)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: 대규모 컴퓨터 시스템을 구축할 때 소프트웨어 기능을 서비스로 판단하여 그 서비스를 네트워크 상에 연동하여 시스템 전체를 구축해나가는 방법론</a:t>
            </a:r>
            <a:endParaRPr sz="18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     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1925" y="0"/>
            <a:ext cx="45720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EAI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(Enterprise Application            Integration) 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:기업에서 운영하는 서로 다른 Application 및 system을 통합하는것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B2B (Bisiness To Bisiness)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:기업과 기업사이에 이루어지는 전자상거래 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642075" y="0"/>
            <a:ext cx="578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ipaas와 관련있는 기술들</a:t>
            </a:r>
            <a:endParaRPr sz="2100">
              <a:solidFill>
                <a:srgbClr val="FFFFFF"/>
              </a:solidFill>
              <a:highlight>
                <a:srgbClr val="0000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IPaaS vs ESB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ESB는 업무팀의 개별요구사항을 쉽고 빠르게 충족시킬수 없음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IPaaS는 컨테이너를 활용해서 ESB를 더 작은 조각으로 분할하여 민첩성과 탄력성 및 확장성을 얻을수 있음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ESB는 온프레미스 및 대규모 시스템을 통합하는데에 효과적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IPaaS는 조정 가능한 실시간 애플리케이션을 통합하는데에 효과적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700"/>
              <a:t>감사합니다 ^-^</a:t>
            </a:r>
            <a:endParaRPr sz="4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